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1098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5E9CF-B9D2-4EC1-87DB-140BCD19B37C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DAE67-CCD0-4DBD-8C75-F258A65B8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611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B00CD-91D2-487A-B38A-2D86D93CFEF3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C27E0-EB0F-4CA2-A7A9-248588D889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2225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C27E0-EB0F-4CA2-A7A9-248588D889A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592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D8EAE-96AD-483C-A283-2763012F5BE2}" type="datetime1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C97B-C6A4-432D-8BFF-C20309709522}" type="datetime1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602C3-E025-4B92-A640-ED20D8F9CAAD}" type="datetime1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A3B2-9132-4A58-80C7-84015650633B}" type="datetime1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5989-B7CD-4A5C-AF21-2A1FE6504472}" type="datetime1">
              <a:rPr lang="en-US" smtClean="0"/>
              <a:t>9/22/2022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380B-8CEF-42A4-A506-D5CA8D483857}" type="datetime1">
              <a:rPr lang="en-US" smtClean="0"/>
              <a:t>9/22/2022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00F3-256E-4D8D-8CFD-AB336CEB1E71}" type="datetime1">
              <a:rPr lang="en-US" smtClean="0"/>
              <a:t>9/22/2022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E3DD-E338-4A9B-B52D-0D81DBE19621}" type="datetime1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7248A-F4F3-4F07-BD9B-0E4C280552BA}" type="datetime1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1FF3B-59B9-49F4-BD80-B3DD25F6FEE5}" type="datetime1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D124-394B-47E3-88A9-89D15896D3F8}" type="datetime1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616A6-BA11-4BF4-A869-BC25800D0F91}" type="datetime1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2496800" y="786447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496800" y="7879402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496800" y="786447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496800" y="786447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496800" y="787936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496800" y="786447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496800" y="786447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496800" y="786447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496800" y="787936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</a:t>
            </a:fld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496800" y="7879402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496800" y="786447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12</Words>
  <PresentationFormat>Произвольный</PresentationFormat>
  <Paragraphs>12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terms:modified xsi:type="dcterms:W3CDTF">2022-09-22T14:14:24Z</dcterms:modified>
</cp:coreProperties>
</file>