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5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61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44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33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9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16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93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53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68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1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4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18010-E6C1-475F-8044-1085E3248909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2B3D9-7008-4CF5-B3D5-F7ED0F3F9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18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7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5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9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5ABFC0-2C43-4E95-BF83-D46C9CE3CD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87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3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5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4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0</Words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2022-09-29T08:17:57Z</dcterms:created>
  <dcterms:modified xsi:type="dcterms:W3CDTF">2022-10-03T14:29:57Z</dcterms:modified>
</cp:coreProperties>
</file>