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3" r:id="rId20"/>
    <p:sldId id="275" r:id="rId21"/>
    <p:sldId id="276" r:id="rId22"/>
    <p:sldId id="272" r:id="rId23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3" d="100"/>
          <a:sy n="73" d="100"/>
        </p:scale>
        <p:origin x="381" y="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2586600"/>
            <a:ext cx="9143640" cy="428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1523880" y="2586600"/>
            <a:ext cx="9143640" cy="428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1523880" y="2586600"/>
            <a:ext cx="9143640" cy="428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1523880" y="2586600"/>
            <a:ext cx="9143640" cy="428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800" b="0" strike="noStrike" spc="-1">
              <a:latin typeface="Calibri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14400" y="2126160"/>
            <a:ext cx="10362960" cy="1493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4900" b="0" strike="noStrike" spc="-1"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4145400" y="6378120"/>
            <a:ext cx="3900960" cy="3427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09480" y="6378120"/>
            <a:ext cx="2803680" cy="3427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19BC7563-71CA-4ADB-96B6-F2FF63CB5C16}" type="datetime">
              <a:rPr lang="en-US" sz="1400" b="0" strike="noStrike" spc="-1">
                <a:solidFill>
                  <a:srgbClr val="B2B2B2"/>
                </a:solidFill>
                <a:latin typeface="Times New Roman"/>
              </a:rPr>
              <a:t>10/4/2022</a:t>
            </a:fld>
            <a:endParaRPr lang="ru-RU" sz="1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778240" y="6378120"/>
            <a:ext cx="2803680" cy="3427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B995AE61-ADC7-483A-8420-30B3DD6A3B83}" type="slidenum">
              <a:rPr lang="ru-RU" sz="1400" b="0" strike="noStrike" spc="-1">
                <a:solidFill>
                  <a:srgbClr val="B2B2B2"/>
                </a:solidFill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816920" y="222120"/>
            <a:ext cx="8557920" cy="7718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4900" b="0" strike="noStrike" spc="-1"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71680" y="1900440"/>
            <a:ext cx="11061360" cy="28328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Седьмой уровень структуры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ftr"/>
          </p:nvPr>
        </p:nvSpPr>
        <p:spPr>
          <a:xfrm>
            <a:off x="4145400" y="6378120"/>
            <a:ext cx="3900960" cy="3427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609480" y="6378120"/>
            <a:ext cx="2803680" cy="3427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FC263AE2-6C35-4A50-9D3C-E24A938CD608}" type="datetime">
              <a:rPr lang="en-US" sz="1400" b="0" strike="noStrike" spc="-1">
                <a:solidFill>
                  <a:srgbClr val="B2B2B2"/>
                </a:solidFill>
                <a:latin typeface="Times New Roman"/>
              </a:rPr>
              <a:t>10/4/2022</a:t>
            </a:fld>
            <a:endParaRPr lang="ru-RU" sz="1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778240" y="6378120"/>
            <a:ext cx="2803680" cy="3427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64462CA6-90BB-4B66-9ECD-387D23C93FC6}" type="slidenum">
              <a:rPr lang="ru-RU" sz="1400" b="0" strike="noStrike" spc="-1">
                <a:solidFill>
                  <a:srgbClr val="B2B2B2"/>
                </a:solidFill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dt"/>
          </p:nvPr>
        </p:nvSpPr>
        <p:spPr>
          <a:xfrm>
            <a:off x="737280" y="7713360"/>
            <a:ext cx="3391200" cy="446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ftr"/>
          </p:nvPr>
        </p:nvSpPr>
        <p:spPr>
          <a:xfrm>
            <a:off x="5013360" y="7713360"/>
            <a:ext cx="4718160" cy="260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7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Footer</a:t>
            </a:r>
            <a:endParaRPr lang="ru-RU" sz="1700" b="0" strike="noStrike" spc="-1"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sldNum"/>
          </p:nvPr>
        </p:nvSpPr>
        <p:spPr>
          <a:xfrm>
            <a:off x="10616760" y="7713360"/>
            <a:ext cx="3391200" cy="260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BA015B32-02E5-4E2B-99EC-FD5CA4639018}" type="slidenum">
              <a:rPr lang="ru-RU" sz="17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‹#›</a:t>
            </a:fld>
            <a:endParaRPr lang="ru-RU" sz="1700" b="0" strike="noStrike" spc="-1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1800" b="0" strike="noStrike" spc="-1"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1523880" y="2586600"/>
            <a:ext cx="9143640" cy="9230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6000" b="1" strike="noStrike" spc="-1">
                <a:solidFill>
                  <a:srgbClr val="F1F1F1"/>
                </a:solidFill>
                <a:latin typeface="Calibri"/>
              </a:rPr>
              <a:t>Образец заголовка</a:t>
            </a:r>
            <a:endParaRPr lang="ru-RU" sz="6000" b="0" strike="noStrike" spc="-1"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dt"/>
          </p:nvPr>
        </p:nvSpPr>
        <p:spPr>
          <a:xfrm>
            <a:off x="609480" y="6378120"/>
            <a:ext cx="2803680" cy="276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6FD3F696-8FCD-4EE3-AB8D-CD37D5775545}" type="datetime">
              <a:rPr lang="ru-RU" sz="1400" b="0" strike="noStrike" spc="-1">
                <a:solidFill>
                  <a:srgbClr val="8B8B8B"/>
                </a:solidFill>
                <a:latin typeface="Times New Roman"/>
              </a:rPr>
              <a:t>04.10.2022</a:t>
            </a:fld>
            <a:endParaRPr lang="ru-RU" sz="1400" b="0" strike="noStrike" spc="-1">
              <a:latin typeface="Times New Roman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ftr"/>
          </p:nvPr>
        </p:nvSpPr>
        <p:spPr>
          <a:xfrm>
            <a:off x="4145400" y="6378120"/>
            <a:ext cx="3900960" cy="276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sldNum"/>
          </p:nvPr>
        </p:nvSpPr>
        <p:spPr>
          <a:xfrm>
            <a:off x="8778240" y="6378120"/>
            <a:ext cx="2803680" cy="276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37EFDF45-597E-409B-9534-CD865271EF7F}" type="slidenum">
              <a:rPr lang="ru-RU" sz="1400" b="0" strike="noStrike" spc="-1">
                <a:solidFill>
                  <a:srgbClr val="8B8B8B"/>
                </a:solidFill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igmatulin@astralinux.ru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microsoft.com/office/2007/relationships/hdphoto" Target="../media/hdphoto6.wdp"/><Relationship Id="rId3" Type="http://schemas.openxmlformats.org/officeDocument/2006/relationships/image" Target="../media/image4.png"/><Relationship Id="rId7" Type="http://schemas.microsoft.com/office/2007/relationships/hdphoto" Target="../media/hdphoto3.wdp"/><Relationship Id="rId12" Type="http://schemas.openxmlformats.org/officeDocument/2006/relationships/image" Target="../media/image3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36.png"/><Relationship Id="rId4" Type="http://schemas.openxmlformats.org/officeDocument/2006/relationships/image" Target="../media/image33.png"/><Relationship Id="rId9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12" Type="http://schemas.microsoft.com/office/2007/relationships/hdphoto" Target="../media/hdphoto9.wdp"/><Relationship Id="rId2" Type="http://schemas.openxmlformats.org/officeDocument/2006/relationships/image" Target="../media/image25.jpeg"/><Relationship Id="rId16" Type="http://schemas.microsoft.com/office/2007/relationships/hdphoto" Target="../media/hdphoto11.wdp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11" Type="http://schemas.openxmlformats.org/officeDocument/2006/relationships/image" Target="../media/image42.png"/><Relationship Id="rId5" Type="http://schemas.openxmlformats.org/officeDocument/2006/relationships/image" Target="../media/image6.jpeg"/><Relationship Id="rId15" Type="http://schemas.openxmlformats.org/officeDocument/2006/relationships/image" Target="../media/image44.png"/><Relationship Id="rId10" Type="http://schemas.microsoft.com/office/2007/relationships/hdphoto" Target="../media/hdphoto8.wdp"/><Relationship Id="rId4" Type="http://schemas.openxmlformats.org/officeDocument/2006/relationships/image" Target="../media/image39.png"/><Relationship Id="rId9" Type="http://schemas.openxmlformats.org/officeDocument/2006/relationships/image" Target="../media/image41.png"/><Relationship Id="rId14" Type="http://schemas.microsoft.com/office/2007/relationships/hdphoto" Target="../media/hdphoto10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8.xml"/><Relationship Id="rId4" Type="http://schemas.openxmlformats.org/officeDocument/2006/relationships/hyperlink" Target="mailto:inigmatulin@astralinux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Рисунок 2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sp>
        <p:nvSpPr>
          <p:cNvPr id="165" name="CustomShape 1"/>
          <p:cNvSpPr/>
          <p:nvPr/>
        </p:nvSpPr>
        <p:spPr>
          <a:xfrm>
            <a:off x="914400" y="4267080"/>
            <a:ext cx="10058040" cy="222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7000" b="1" strike="noStrike" spc="-1">
                <a:solidFill>
                  <a:srgbClr val="FFFFFF"/>
                </a:solidFill>
                <a:latin typeface="PT Astra Fact"/>
                <a:ea typeface="PT Astra Fact"/>
              </a:rPr>
              <a:t>Инфраструктурные</a:t>
            </a:r>
            <a:r>
              <a:rPr lang="ru-RU" sz="7000" b="1" strike="noStrike" spc="-157">
                <a:solidFill>
                  <a:srgbClr val="FFFFFF"/>
                </a:solidFill>
                <a:latin typeface="PT Astra Fact"/>
                <a:ea typeface="PT Astra Fact"/>
              </a:rPr>
              <a:t> </a:t>
            </a:r>
            <a:r>
              <a:rPr lang="ru-RU" sz="7000" b="1" strike="noStrike" spc="-12">
                <a:solidFill>
                  <a:srgbClr val="FFFFFF"/>
                </a:solidFill>
                <a:latin typeface="PT Astra Fact"/>
                <a:ea typeface="PT Astra Fact"/>
              </a:rPr>
              <a:t>решения</a:t>
            </a:r>
            <a:endParaRPr lang="ru-RU" sz="7000" b="0" strike="noStrike" spc="-1">
              <a:latin typeface="Arial"/>
            </a:endParaRPr>
          </a:p>
        </p:txBody>
      </p:sp>
      <p:pic>
        <p:nvPicPr>
          <p:cNvPr id="166" name="object 7"/>
          <p:cNvPicPr/>
          <p:nvPr/>
        </p:nvPicPr>
        <p:blipFill>
          <a:blip r:embed="rId3"/>
          <a:stretch/>
        </p:blipFill>
        <p:spPr>
          <a:xfrm>
            <a:off x="1066680" y="399240"/>
            <a:ext cx="2057040" cy="2191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4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Рисунок 3"/>
          <p:cNvPicPr/>
          <p:nvPr/>
        </p:nvPicPr>
        <p:blipFill>
          <a:blip r:embed="rId2"/>
          <a:srcRect l="23808" t="23807"/>
          <a:stretch/>
        </p:blipFill>
        <p:spPr>
          <a:xfrm rot="16200000">
            <a:off x="2666880" y="-2666520"/>
            <a:ext cx="6857640" cy="12191760"/>
          </a:xfrm>
          <a:prstGeom prst="rect">
            <a:avLst/>
          </a:prstGeom>
          <a:ln>
            <a:noFill/>
          </a:ln>
        </p:spPr>
      </p:pic>
      <p:sp>
        <p:nvSpPr>
          <p:cNvPr id="168" name="CustomShape 1"/>
          <p:cNvSpPr/>
          <p:nvPr/>
        </p:nvSpPr>
        <p:spPr>
          <a:xfrm>
            <a:off x="796320" y="533520"/>
            <a:ext cx="297144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4000" b="1" strike="noStrike" spc="-12">
                <a:solidFill>
                  <a:srgbClr val="6196FF"/>
                </a:solidFill>
                <a:latin typeface="PT Astra Fact"/>
              </a:rPr>
              <a:t>Спикер</a:t>
            </a:r>
            <a:endParaRPr lang="ru-RU" sz="4000" b="0" strike="noStrike" spc="-1">
              <a:latin typeface="Arial"/>
            </a:endParaRPr>
          </a:p>
        </p:txBody>
      </p:sp>
      <p:sp>
        <p:nvSpPr>
          <p:cNvPr id="169" name="CustomShape 2"/>
          <p:cNvSpPr/>
          <p:nvPr/>
        </p:nvSpPr>
        <p:spPr>
          <a:xfrm>
            <a:off x="796320" y="2308320"/>
            <a:ext cx="353376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12600">
              <a:lnSpc>
                <a:spcPts val="2880"/>
              </a:lnSpc>
              <a:spcBef>
                <a:spcPts val="99"/>
              </a:spcBef>
            </a:pPr>
            <a:r>
              <a:rPr lang="ru-RU" sz="3000" b="1" strike="noStrike" spc="-1">
                <a:solidFill>
                  <a:srgbClr val="6196FF"/>
                </a:solidFill>
                <a:latin typeface="PT Astra Sans"/>
                <a:ea typeface="PT Astra Sans"/>
              </a:rPr>
              <a:t>НИГМАТУЛИН</a:t>
            </a:r>
            <a:r>
              <a:rPr lang="ru-RU" sz="3000" b="1" strike="noStrike" spc="9">
                <a:solidFill>
                  <a:srgbClr val="6196FF"/>
                </a:solidFill>
                <a:latin typeface="PT Astra Sans"/>
                <a:ea typeface="PT Astra Sans"/>
              </a:rPr>
              <a:t> </a:t>
            </a:r>
            <a:r>
              <a:rPr lang="ru-RU" sz="3000" b="1" strike="noStrike" spc="-21">
                <a:solidFill>
                  <a:srgbClr val="6196FF"/>
                </a:solidFill>
                <a:latin typeface="PT Astra Sans"/>
                <a:ea typeface="PT Astra Sans"/>
              </a:rPr>
              <a:t>ИЛЬЯ</a:t>
            </a:r>
            <a:endParaRPr lang="ru-RU" sz="3000" b="0" strike="noStrike" spc="-1">
              <a:latin typeface="Arial"/>
            </a:endParaRPr>
          </a:p>
        </p:txBody>
      </p:sp>
      <p:sp>
        <p:nvSpPr>
          <p:cNvPr id="170" name="CustomShape 3"/>
          <p:cNvSpPr/>
          <p:nvPr/>
        </p:nvSpPr>
        <p:spPr>
          <a:xfrm>
            <a:off x="796320" y="3144240"/>
            <a:ext cx="3962160" cy="180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12600">
              <a:lnSpc>
                <a:spcPts val="1919"/>
              </a:lnSpc>
              <a:spcBef>
                <a:spcPts val="60"/>
              </a:spcBef>
            </a:pPr>
            <a:r>
              <a:rPr lang="ru-RU" sz="2000" b="0" strike="noStrike" spc="-1">
                <a:solidFill>
                  <a:srgbClr val="FFFFFF"/>
                </a:solidFill>
                <a:latin typeface="PT Astra Sans"/>
                <a:ea typeface="PT Astra Sans"/>
              </a:rPr>
              <a:t>Заместитель</a:t>
            </a:r>
            <a:r>
              <a:rPr lang="ru-RU" sz="2000" b="0" strike="noStrike" spc="-120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2000" b="0" strike="noStrike" spc="-12">
                <a:solidFill>
                  <a:srgbClr val="FFFFFF"/>
                </a:solidFill>
                <a:latin typeface="PT Astra Sans"/>
                <a:ea typeface="PT Astra Sans"/>
              </a:rPr>
              <a:t>Директора Департамента</a:t>
            </a:r>
            <a:r>
              <a:rPr lang="ru-RU" sz="2000" b="0" strike="noStrike" spc="-15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2000" b="0" strike="noStrike" spc="-1">
                <a:solidFill>
                  <a:srgbClr val="FFFFFF"/>
                </a:solidFill>
                <a:latin typeface="PT Astra Sans"/>
                <a:ea typeface="PT Astra Sans"/>
              </a:rPr>
              <a:t>продаж</a:t>
            </a:r>
            <a:r>
              <a:rPr lang="ru-RU" sz="2000" b="0" strike="noStrike" spc="-35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2000" b="0" strike="noStrike" spc="-1">
                <a:solidFill>
                  <a:srgbClr val="FFFFFF"/>
                </a:solidFill>
                <a:latin typeface="PT Astra Sans"/>
                <a:ea typeface="PT Astra Sans"/>
              </a:rPr>
              <a:t>по</a:t>
            </a:r>
            <a:r>
              <a:rPr lang="ru-RU" sz="2000" b="0" strike="noStrike" spc="-52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2000" b="0" strike="noStrike" spc="-21">
                <a:solidFill>
                  <a:srgbClr val="FFFFFF"/>
                </a:solidFill>
                <a:latin typeface="PT Astra Sans"/>
                <a:ea typeface="PT Astra Sans"/>
              </a:rPr>
              <a:t>УрФО</a:t>
            </a:r>
            <a:endParaRPr lang="ru-RU" sz="2000" b="0" strike="noStrike" spc="-1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34"/>
              </a:spcBef>
            </a:pPr>
            <a:endParaRPr lang="ru-RU" sz="2000" b="0" strike="noStrike" spc="-1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2000" b="1" strike="noStrike" spc="-12">
                <a:solidFill>
                  <a:srgbClr val="FFFFFF"/>
                </a:solidFill>
                <a:latin typeface="PT Astra Sans"/>
                <a:ea typeface="PT Astra Sans"/>
              </a:rPr>
              <a:t>Контакты:</a:t>
            </a:r>
            <a:endParaRPr lang="ru-RU" sz="2000" b="0" strike="noStrike" spc="-1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2000" b="0" strike="noStrike" spc="-1">
                <a:solidFill>
                  <a:srgbClr val="FFFFFF"/>
                </a:solidFill>
                <a:latin typeface="PT Astra Sans"/>
                <a:ea typeface="PT Astra Sans"/>
              </a:rPr>
              <a:t>+7</a:t>
            </a:r>
            <a:r>
              <a:rPr lang="ru-RU" sz="2000" b="0" strike="noStrike" spc="-46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2000" b="0" strike="noStrike" spc="-1">
                <a:solidFill>
                  <a:srgbClr val="FFFFFF"/>
                </a:solidFill>
                <a:latin typeface="PT Astra Sans"/>
                <a:ea typeface="PT Astra Sans"/>
              </a:rPr>
              <a:t>(912)</a:t>
            </a:r>
            <a:r>
              <a:rPr lang="ru-RU" sz="2000" b="0" strike="noStrike" spc="-35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2000" b="0" strike="noStrike" spc="-12">
                <a:solidFill>
                  <a:srgbClr val="FFFFFF"/>
                </a:solidFill>
                <a:latin typeface="PT Astra Sans"/>
                <a:ea typeface="PT Astra Sans"/>
              </a:rPr>
              <a:t>226-</a:t>
            </a:r>
            <a:r>
              <a:rPr lang="ru-RU" sz="2000" b="0" strike="noStrike" spc="-1">
                <a:solidFill>
                  <a:srgbClr val="FFFFFF"/>
                </a:solidFill>
                <a:latin typeface="PT Astra Sans"/>
                <a:ea typeface="PT Astra Sans"/>
              </a:rPr>
              <a:t>34</a:t>
            </a:r>
            <a:r>
              <a:rPr lang="ru-RU" sz="2000" b="0" strike="noStrike" spc="-41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2000" b="0" strike="noStrike" spc="-26">
                <a:solidFill>
                  <a:srgbClr val="FFFFFF"/>
                </a:solidFill>
                <a:latin typeface="PT Astra Sans"/>
                <a:ea typeface="PT Astra Sans"/>
              </a:rPr>
              <a:t>47</a:t>
            </a:r>
            <a:endParaRPr lang="ru-RU" sz="2000" b="0" strike="noStrike" spc="-1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2000" b="0" u="sng" strike="noStrike" spc="-12">
                <a:solidFill>
                  <a:srgbClr val="0000FF"/>
                </a:solidFill>
                <a:uFillTx/>
                <a:latin typeface="PT Astra Sans"/>
                <a:ea typeface="PT Astra Sans"/>
                <a:hlinkClick r:id="rId3"/>
              </a:rPr>
              <a:t>inigmatulin@astralinux.ru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171" name="Рисунок 33"/>
          <p:cNvPicPr/>
          <p:nvPr/>
        </p:nvPicPr>
        <p:blipFill>
          <a:blip r:embed="rId4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  <p:sp>
        <p:nvSpPr>
          <p:cNvPr id="172" name="CustomShape 4"/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E743E43D-FD0A-42AB-A799-B14CA3EDD13C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2</a:t>
            </a:fld>
            <a:endParaRPr lang="ru-RU" sz="800" b="0" strike="noStrike" spc="-1">
              <a:latin typeface="Arial"/>
            </a:endParaRPr>
          </a:p>
        </p:txBody>
      </p:sp>
      <p:sp>
        <p:nvSpPr>
          <p:cNvPr id="173" name="Line 5"/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" name="CustomShape 6"/>
          <p:cNvSpPr/>
          <p:nvPr/>
        </p:nvSpPr>
        <p:spPr>
          <a:xfrm>
            <a:off x="6159240" y="1066680"/>
            <a:ext cx="4723920" cy="4723920"/>
          </a:xfrm>
          <a:prstGeom prst="ellipse">
            <a:avLst/>
          </a:prstGeom>
          <a:blipFill rotWithShape="0">
            <a:blip r:embed="rId5"/>
            <a:stretch>
              <a:fillRect l="-21073" t="-7943" r="-21073" b="-5511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Рисунок 3"/>
          <p:cNvPicPr/>
          <p:nvPr/>
        </p:nvPicPr>
        <p:blipFill>
          <a:blip r:embed="rId2"/>
          <a:stretch/>
        </p:blipFill>
        <p:spPr>
          <a:xfrm rot="16200000">
            <a:off x="2683440" y="-2707200"/>
            <a:ext cx="6900480" cy="12267720"/>
          </a:xfrm>
          <a:prstGeom prst="rect">
            <a:avLst/>
          </a:prstGeom>
          <a:ln>
            <a:noFill/>
          </a:ln>
        </p:spPr>
      </p:pic>
      <p:sp>
        <p:nvSpPr>
          <p:cNvPr id="176" name="CustomShape 1"/>
          <p:cNvSpPr/>
          <p:nvPr/>
        </p:nvSpPr>
        <p:spPr>
          <a:xfrm>
            <a:off x="3865320" y="533520"/>
            <a:ext cx="446112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1" strike="noStrike" spc="-12">
                <a:solidFill>
                  <a:srgbClr val="6196FF"/>
                </a:solidFill>
                <a:latin typeface="PT Astra Fact"/>
              </a:rPr>
              <a:t>Оглавление</a:t>
            </a:r>
            <a:endParaRPr lang="ru-RU" sz="4000" b="0" strike="noStrike" spc="-1">
              <a:latin typeface="Arial"/>
            </a:endParaRPr>
          </a:p>
        </p:txBody>
      </p:sp>
      <p:sp>
        <p:nvSpPr>
          <p:cNvPr id="177" name="CustomShape 2"/>
          <p:cNvSpPr/>
          <p:nvPr/>
        </p:nvSpPr>
        <p:spPr>
          <a:xfrm>
            <a:off x="914400" y="3095280"/>
            <a:ext cx="2392200" cy="25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strike="noStrike" spc="-1">
                <a:solidFill>
                  <a:srgbClr val="FFFFFF"/>
                </a:solidFill>
                <a:latin typeface="PT Astra Fact"/>
              </a:rPr>
              <a:t>С</a:t>
            </a:r>
            <a:r>
              <a:rPr lang="ru-RU" sz="1600" b="0" strike="noStrike" spc="-41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600" b="0" strike="noStrike" spc="-1">
                <a:solidFill>
                  <a:srgbClr val="FFFFFF"/>
                </a:solidFill>
                <a:latin typeface="PT Astra Fact"/>
              </a:rPr>
              <a:t>чего</a:t>
            </a:r>
            <a:r>
              <a:rPr lang="ru-RU" sz="1600" b="0" strike="noStrike" spc="-35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600" b="0" strike="noStrike" spc="-1">
                <a:solidFill>
                  <a:srgbClr val="FFFFFF"/>
                </a:solidFill>
                <a:latin typeface="PT Astra Fact"/>
              </a:rPr>
              <a:t>все</a:t>
            </a:r>
            <a:r>
              <a:rPr lang="ru-RU" sz="1600" b="0" strike="noStrike" spc="-35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600" b="0" strike="noStrike" spc="-12">
                <a:solidFill>
                  <a:srgbClr val="FFFFFF"/>
                </a:solidFill>
                <a:latin typeface="PT Astra Fact"/>
              </a:rPr>
              <a:t>начиналось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78" name="CustomShape 3"/>
          <p:cNvSpPr/>
          <p:nvPr/>
        </p:nvSpPr>
        <p:spPr>
          <a:xfrm>
            <a:off x="914400" y="3796200"/>
            <a:ext cx="3478680" cy="25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strike="noStrike" spc="-1">
                <a:solidFill>
                  <a:srgbClr val="FFFFFF"/>
                </a:solidFill>
                <a:latin typeface="PT Astra Fact"/>
              </a:rPr>
              <a:t>Как</a:t>
            </a:r>
            <a:r>
              <a:rPr lang="ru-RU" sz="1600" b="0" strike="noStrike" spc="-26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600" b="0" strike="noStrike" spc="-1">
                <a:solidFill>
                  <a:srgbClr val="FFFFFF"/>
                </a:solidFill>
                <a:latin typeface="PT Astra Fact"/>
              </a:rPr>
              <a:t>нас</a:t>
            </a:r>
            <a:r>
              <a:rPr lang="ru-RU" sz="1600" b="0" strike="noStrike" spc="-35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600" b="0" strike="noStrike" spc="-12">
                <a:solidFill>
                  <a:srgbClr val="FFFFFF"/>
                </a:solidFill>
                <a:latin typeface="PT Astra Fact"/>
              </a:rPr>
              <a:t>воспринимают</a:t>
            </a:r>
            <a:r>
              <a:rPr lang="ru-RU" sz="1600" b="0" strike="noStrike" spc="9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600" b="0" strike="noStrike" spc="-1">
                <a:solidFill>
                  <a:srgbClr val="FFFFFF"/>
                </a:solidFill>
                <a:latin typeface="PT Astra Fact"/>
              </a:rPr>
              <a:t>на</a:t>
            </a:r>
            <a:r>
              <a:rPr lang="ru-RU" sz="1600" b="0" strike="noStrike" spc="-32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600" b="0" strike="noStrike" spc="-21">
                <a:solidFill>
                  <a:srgbClr val="FFFFFF"/>
                </a:solidFill>
                <a:latin typeface="PT Astra Fact"/>
              </a:rPr>
              <a:t>рынке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79" name="CustomShape 4"/>
          <p:cNvSpPr/>
          <p:nvPr/>
        </p:nvSpPr>
        <p:spPr>
          <a:xfrm>
            <a:off x="914400" y="4497480"/>
            <a:ext cx="2486880" cy="25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strike="noStrike" spc="-1" dirty="0">
                <a:solidFill>
                  <a:srgbClr val="FFFFFF"/>
                </a:solidFill>
                <a:latin typeface="PT Astra Fact"/>
              </a:rPr>
              <a:t>Что</a:t>
            </a:r>
            <a:r>
              <a:rPr lang="ru-RU" sz="1600" b="0" strike="noStrike" spc="-52" dirty="0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600" b="0" strike="noStrike" spc="-1" dirty="0">
                <a:solidFill>
                  <a:srgbClr val="FFFFFF"/>
                </a:solidFill>
                <a:latin typeface="PT Astra Fact"/>
              </a:rPr>
              <a:t>хотел</a:t>
            </a:r>
            <a:r>
              <a:rPr lang="ru-RU" sz="1600" b="0" strike="noStrike" spc="-41" dirty="0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600" b="0" strike="noStrike" spc="-1" dirty="0">
                <a:solidFill>
                  <a:srgbClr val="FFFFFF"/>
                </a:solidFill>
                <a:latin typeface="PT Astra Fact"/>
              </a:rPr>
              <a:t>бы</a:t>
            </a:r>
            <a:r>
              <a:rPr lang="ru-RU" sz="1600" b="0" strike="noStrike" spc="-35" dirty="0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600" b="0" strike="noStrike" spc="-12" dirty="0">
                <a:solidFill>
                  <a:srgbClr val="FFFFFF"/>
                </a:solidFill>
                <a:latin typeface="PT Astra Fact"/>
              </a:rPr>
              <a:t>заказчик?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80" name="CustomShape 5"/>
          <p:cNvSpPr/>
          <p:nvPr/>
        </p:nvSpPr>
        <p:spPr>
          <a:xfrm flipV="1">
            <a:off x="927000" y="3343320"/>
            <a:ext cx="4863600" cy="45360"/>
          </a:xfrm>
          <a:custGeom>
            <a:avLst/>
            <a:gdLst/>
            <a:ahLst/>
            <a:cxnLst/>
            <a:rect l="l" t="t" r="r" b="b"/>
            <a:pathLst>
              <a:path w="4138929">
                <a:moveTo>
                  <a:pt x="4138612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1" name="CustomShape 6"/>
          <p:cNvSpPr/>
          <p:nvPr/>
        </p:nvSpPr>
        <p:spPr>
          <a:xfrm>
            <a:off x="927000" y="5138280"/>
            <a:ext cx="4183200" cy="25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strike="noStrike" spc="-12" dirty="0">
                <a:solidFill>
                  <a:srgbClr val="FFFFFF"/>
                </a:solidFill>
                <a:latin typeface="PT Astra Fact"/>
              </a:rPr>
              <a:t>Экосистема продуктов ГК Астра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82" name="CustomShape 7"/>
          <p:cNvSpPr/>
          <p:nvPr/>
        </p:nvSpPr>
        <p:spPr>
          <a:xfrm>
            <a:off x="6400799" y="3084739"/>
            <a:ext cx="3663943" cy="2585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strike="noStrike" spc="-1" dirty="0">
                <a:solidFill>
                  <a:srgbClr val="FFFFFF"/>
                </a:solidFill>
                <a:latin typeface="PT Astra Fact"/>
              </a:rPr>
              <a:t>Положение ГК Астра на рынке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84" name="CustomShape 9"/>
          <p:cNvSpPr/>
          <p:nvPr/>
        </p:nvSpPr>
        <p:spPr>
          <a:xfrm>
            <a:off x="5669280" y="3095280"/>
            <a:ext cx="121680" cy="25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strike="noStrike" spc="-7">
                <a:solidFill>
                  <a:srgbClr val="FFFFFF"/>
                </a:solidFill>
                <a:latin typeface="PT Astra Fact"/>
              </a:rPr>
              <a:t>1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85" name="CustomShape 10"/>
          <p:cNvSpPr/>
          <p:nvPr/>
        </p:nvSpPr>
        <p:spPr>
          <a:xfrm>
            <a:off x="5641920" y="3796560"/>
            <a:ext cx="149040" cy="25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strike="noStrike" spc="-7">
                <a:solidFill>
                  <a:srgbClr val="FFFFFF"/>
                </a:solidFill>
                <a:latin typeface="PT Astra Fact"/>
              </a:rPr>
              <a:t>2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86" name="CustomShape 11"/>
          <p:cNvSpPr/>
          <p:nvPr/>
        </p:nvSpPr>
        <p:spPr>
          <a:xfrm>
            <a:off x="5640120" y="4497480"/>
            <a:ext cx="150120" cy="25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strike="noStrike" spc="-7">
                <a:solidFill>
                  <a:srgbClr val="FFFFFF"/>
                </a:solidFill>
                <a:latin typeface="PT Astra Fact"/>
              </a:rPr>
              <a:t>3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87" name="CustomShape 12"/>
          <p:cNvSpPr/>
          <p:nvPr/>
        </p:nvSpPr>
        <p:spPr>
          <a:xfrm>
            <a:off x="5629308" y="5138280"/>
            <a:ext cx="160920" cy="25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strike="noStrike" spc="-7" dirty="0">
                <a:solidFill>
                  <a:srgbClr val="FFFFFF"/>
                </a:solidFill>
                <a:latin typeface="PT Astra Fact"/>
              </a:rPr>
              <a:t>4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88" name="CustomShape 13"/>
          <p:cNvSpPr/>
          <p:nvPr/>
        </p:nvSpPr>
        <p:spPr>
          <a:xfrm>
            <a:off x="10950120" y="3070800"/>
            <a:ext cx="150120" cy="25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strike="noStrike" spc="-7">
                <a:solidFill>
                  <a:srgbClr val="FFFFFF"/>
                </a:solidFill>
                <a:latin typeface="PT Astra Fact"/>
              </a:rPr>
              <a:t>5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90" name="CustomShape 15"/>
          <p:cNvSpPr/>
          <p:nvPr/>
        </p:nvSpPr>
        <p:spPr>
          <a:xfrm>
            <a:off x="927000" y="4114800"/>
            <a:ext cx="4863600" cy="45360"/>
          </a:xfrm>
          <a:custGeom>
            <a:avLst/>
            <a:gdLst/>
            <a:ahLst/>
            <a:cxnLst/>
            <a:rect l="l" t="t" r="r" b="b"/>
            <a:pathLst>
              <a:path w="4138929">
                <a:moveTo>
                  <a:pt x="4138612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1" name="CustomShape 16"/>
          <p:cNvSpPr/>
          <p:nvPr/>
        </p:nvSpPr>
        <p:spPr>
          <a:xfrm flipV="1">
            <a:off x="927000" y="4754520"/>
            <a:ext cx="4863600" cy="45360"/>
          </a:xfrm>
          <a:custGeom>
            <a:avLst/>
            <a:gdLst/>
            <a:ahLst/>
            <a:cxnLst/>
            <a:rect l="l" t="t" r="r" b="b"/>
            <a:pathLst>
              <a:path w="4138929">
                <a:moveTo>
                  <a:pt x="4138612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2" name="CustomShape 17"/>
          <p:cNvSpPr/>
          <p:nvPr/>
        </p:nvSpPr>
        <p:spPr>
          <a:xfrm>
            <a:off x="926999" y="5430826"/>
            <a:ext cx="4863229" cy="46934"/>
          </a:xfrm>
          <a:custGeom>
            <a:avLst/>
            <a:gdLst/>
            <a:ahLst/>
            <a:cxnLst/>
            <a:rect l="l" t="t" r="r" b="b"/>
            <a:pathLst>
              <a:path w="4138929">
                <a:moveTo>
                  <a:pt x="4138612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3" name="CustomShape 18"/>
          <p:cNvSpPr/>
          <p:nvPr/>
        </p:nvSpPr>
        <p:spPr>
          <a:xfrm flipV="1">
            <a:off x="6400800" y="3328920"/>
            <a:ext cx="4700160" cy="59760"/>
          </a:xfrm>
          <a:custGeom>
            <a:avLst/>
            <a:gdLst/>
            <a:ahLst/>
            <a:cxnLst/>
            <a:rect l="l" t="t" r="r" b="b"/>
            <a:pathLst>
              <a:path w="4138929">
                <a:moveTo>
                  <a:pt x="4138612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5" name="CustomShape 20"/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6792FDD-D38E-4A35-88DC-65048B0D1DE1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3</a:t>
            </a:fld>
            <a:endParaRPr lang="ru-RU" sz="800" b="0" strike="noStrike" spc="-1">
              <a:latin typeface="Arial"/>
            </a:endParaRPr>
          </a:p>
        </p:txBody>
      </p:sp>
      <p:pic>
        <p:nvPicPr>
          <p:cNvPr id="196" name="Рисунок 27"/>
          <p:cNvPicPr/>
          <p:nvPr/>
        </p:nvPicPr>
        <p:blipFill>
          <a:blip r:embed="rId3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  <p:sp>
        <p:nvSpPr>
          <p:cNvPr id="197" name="Line 21"/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" name="CustomShape 8">
            <a:extLst>
              <a:ext uri="{FF2B5EF4-FFF2-40B4-BE49-F238E27FC236}">
                <a16:creationId xmlns:a16="http://schemas.microsoft.com/office/drawing/2014/main" id="{49AD4015-D6A9-477A-826F-64BCCD9CEE8E}"/>
              </a:ext>
            </a:extLst>
          </p:cNvPr>
          <p:cNvSpPr/>
          <p:nvPr/>
        </p:nvSpPr>
        <p:spPr>
          <a:xfrm>
            <a:off x="6400080" y="3811319"/>
            <a:ext cx="4111200" cy="2585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strike="noStrike" spc="-1" dirty="0">
                <a:solidFill>
                  <a:srgbClr val="FFFFFF"/>
                </a:solidFill>
                <a:latin typeface="PT Astra Fact"/>
              </a:rPr>
              <a:t>Кейсы внедрения в регионах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26" name="CustomShape 14">
            <a:extLst>
              <a:ext uri="{FF2B5EF4-FFF2-40B4-BE49-F238E27FC236}">
                <a16:creationId xmlns:a16="http://schemas.microsoft.com/office/drawing/2014/main" id="{2EC71848-D731-4EBE-9426-2EE745240FA1}"/>
              </a:ext>
            </a:extLst>
          </p:cNvPr>
          <p:cNvSpPr/>
          <p:nvPr/>
        </p:nvSpPr>
        <p:spPr>
          <a:xfrm>
            <a:off x="10949400" y="3811319"/>
            <a:ext cx="150840" cy="2585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strike="noStrike" spc="-7" dirty="0">
                <a:solidFill>
                  <a:srgbClr val="FFFFFF"/>
                </a:solidFill>
                <a:latin typeface="PT Astra Fact"/>
              </a:rPr>
              <a:t>6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27" name="CustomShape 19">
            <a:extLst>
              <a:ext uri="{FF2B5EF4-FFF2-40B4-BE49-F238E27FC236}">
                <a16:creationId xmlns:a16="http://schemas.microsoft.com/office/drawing/2014/main" id="{90AE9DC7-9F98-4FE7-A17A-0EF117607814}"/>
              </a:ext>
            </a:extLst>
          </p:cNvPr>
          <p:cNvSpPr/>
          <p:nvPr/>
        </p:nvSpPr>
        <p:spPr>
          <a:xfrm>
            <a:off x="6400080" y="4114439"/>
            <a:ext cx="4700160" cy="45360"/>
          </a:xfrm>
          <a:custGeom>
            <a:avLst/>
            <a:gdLst/>
            <a:ahLst/>
            <a:cxnLst/>
            <a:rect l="l" t="t" r="r" b="b"/>
            <a:pathLst>
              <a:path w="4138929">
                <a:moveTo>
                  <a:pt x="4138612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" name="CustomShape 8">
            <a:extLst>
              <a:ext uri="{FF2B5EF4-FFF2-40B4-BE49-F238E27FC236}">
                <a16:creationId xmlns:a16="http://schemas.microsoft.com/office/drawing/2014/main" id="{7DEB9E52-8D45-487A-AB28-FA96570EAD61}"/>
              </a:ext>
            </a:extLst>
          </p:cNvPr>
          <p:cNvSpPr/>
          <p:nvPr/>
        </p:nvSpPr>
        <p:spPr>
          <a:xfrm>
            <a:off x="6393010" y="4488699"/>
            <a:ext cx="4111200" cy="2585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strike="noStrike" spc="-1" dirty="0">
                <a:solidFill>
                  <a:srgbClr val="FFFFFF"/>
                </a:solidFill>
                <a:latin typeface="PT Astra Fact"/>
              </a:rPr>
              <a:t>Ценность для регионов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29" name="CustomShape 14">
            <a:extLst>
              <a:ext uri="{FF2B5EF4-FFF2-40B4-BE49-F238E27FC236}">
                <a16:creationId xmlns:a16="http://schemas.microsoft.com/office/drawing/2014/main" id="{5CD20952-82D1-4B94-AD43-1F86E515D0C6}"/>
              </a:ext>
            </a:extLst>
          </p:cNvPr>
          <p:cNvSpPr/>
          <p:nvPr/>
        </p:nvSpPr>
        <p:spPr>
          <a:xfrm>
            <a:off x="10942330" y="4488699"/>
            <a:ext cx="150840" cy="2585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600" b="0" strike="noStrike" spc="-7" dirty="0">
                <a:solidFill>
                  <a:srgbClr val="FFFFFF"/>
                </a:solidFill>
                <a:latin typeface="PT Astra Fact"/>
              </a:rPr>
              <a:t>7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0" name="CustomShape 19">
            <a:extLst>
              <a:ext uri="{FF2B5EF4-FFF2-40B4-BE49-F238E27FC236}">
                <a16:creationId xmlns:a16="http://schemas.microsoft.com/office/drawing/2014/main" id="{49524E2B-B0E7-4DB8-B786-F763DFA7C98B}"/>
              </a:ext>
            </a:extLst>
          </p:cNvPr>
          <p:cNvSpPr/>
          <p:nvPr/>
        </p:nvSpPr>
        <p:spPr>
          <a:xfrm>
            <a:off x="6393010" y="4791819"/>
            <a:ext cx="4700160" cy="45360"/>
          </a:xfrm>
          <a:custGeom>
            <a:avLst/>
            <a:gdLst/>
            <a:ahLst/>
            <a:cxnLst/>
            <a:rect l="l" t="t" r="r" b="b"/>
            <a:pathLst>
              <a:path w="4138929">
                <a:moveTo>
                  <a:pt x="4138612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Рисунок 3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sp>
        <p:nvSpPr>
          <p:cNvPr id="199" name="CustomShape 1"/>
          <p:cNvSpPr/>
          <p:nvPr/>
        </p:nvSpPr>
        <p:spPr>
          <a:xfrm>
            <a:off x="707040" y="750960"/>
            <a:ext cx="4474080" cy="199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5000" b="1" strike="noStrike" spc="-1">
                <a:solidFill>
                  <a:srgbClr val="FFFFFF"/>
                </a:solidFill>
                <a:latin typeface="PT Astra Fact"/>
                <a:ea typeface="PT Astra Fact"/>
              </a:rPr>
              <a:t>С чего всё начиналось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200" name="CustomShape 2"/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246C7FB-3474-4323-BFC1-BB8A141ACDB9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4</a:t>
            </a:fld>
            <a:endParaRPr lang="ru-RU" sz="800" b="0" strike="noStrike" spc="-1">
              <a:latin typeface="Arial"/>
            </a:endParaRPr>
          </a:p>
        </p:txBody>
      </p:sp>
      <p:pic>
        <p:nvPicPr>
          <p:cNvPr id="201" name="Рисунок 7"/>
          <p:cNvPicPr/>
          <p:nvPr/>
        </p:nvPicPr>
        <p:blipFill>
          <a:blip r:embed="rId3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  <p:sp>
        <p:nvSpPr>
          <p:cNvPr id="202" name="Line 3"/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Рисунок 11"/>
          <p:cNvPicPr/>
          <p:nvPr/>
        </p:nvPicPr>
        <p:blipFill>
          <a:blip r:embed="rId2"/>
          <a:srcRect l="23808" t="23807"/>
          <a:stretch/>
        </p:blipFill>
        <p:spPr>
          <a:xfrm rot="16200000">
            <a:off x="2666880" y="-2666520"/>
            <a:ext cx="6857640" cy="12191760"/>
          </a:xfrm>
          <a:prstGeom prst="rect">
            <a:avLst/>
          </a:prstGeom>
          <a:ln>
            <a:noFill/>
          </a:ln>
        </p:spPr>
      </p:pic>
      <p:sp>
        <p:nvSpPr>
          <p:cNvPr id="204" name="CustomShape 1"/>
          <p:cNvSpPr/>
          <p:nvPr/>
        </p:nvSpPr>
        <p:spPr>
          <a:xfrm>
            <a:off x="2402280" y="533520"/>
            <a:ext cx="738720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1" strike="noStrike" spc="-12">
                <a:solidFill>
                  <a:srgbClr val="6196FF"/>
                </a:solidFill>
                <a:latin typeface="PT Astra Fact"/>
              </a:rPr>
              <a:t>С чего все начиналось?</a:t>
            </a:r>
            <a:endParaRPr lang="ru-RU" sz="4000" b="0" strike="noStrike" spc="-1">
              <a:latin typeface="Arial"/>
            </a:endParaRPr>
          </a:p>
        </p:txBody>
      </p:sp>
      <p:pic>
        <p:nvPicPr>
          <p:cNvPr id="205" name="object 5"/>
          <p:cNvPicPr/>
          <p:nvPr/>
        </p:nvPicPr>
        <p:blipFill>
          <a:blip r:embed="rId3"/>
          <a:stretch/>
        </p:blipFill>
        <p:spPr>
          <a:xfrm>
            <a:off x="876240" y="2345400"/>
            <a:ext cx="10438920" cy="2626920"/>
          </a:xfrm>
          <a:prstGeom prst="rect">
            <a:avLst/>
          </a:prstGeom>
          <a:ln>
            <a:noFill/>
          </a:ln>
        </p:spPr>
      </p:pic>
      <p:sp>
        <p:nvSpPr>
          <p:cNvPr id="206" name="CustomShape 2"/>
          <p:cNvSpPr/>
          <p:nvPr/>
        </p:nvSpPr>
        <p:spPr>
          <a:xfrm>
            <a:off x="3598560" y="1439280"/>
            <a:ext cx="4994640" cy="7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6"/>
              </a:spcBef>
            </a:pPr>
            <a:r>
              <a:rPr lang="ru-RU" sz="2000" b="0" strike="noStrike" spc="-12">
                <a:solidFill>
                  <a:srgbClr val="FFFFFF"/>
                </a:solidFill>
                <a:latin typeface="PT Astra Sans"/>
                <a:ea typeface="PT Astra Sans"/>
              </a:rPr>
              <a:t>Операционная</a:t>
            </a:r>
            <a:r>
              <a:rPr lang="ru-RU" sz="2000" b="0" strike="noStrike" spc="-15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2000" b="0" strike="noStrike" spc="-1">
                <a:solidFill>
                  <a:srgbClr val="FFFFFF"/>
                </a:solidFill>
                <a:latin typeface="PT Astra Sans"/>
                <a:ea typeface="PT Astra Sans"/>
              </a:rPr>
              <a:t>система</a:t>
            </a:r>
            <a:r>
              <a:rPr lang="ru-RU" sz="2000" b="0" strike="noStrike" spc="-46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2000" b="0" strike="noStrike" spc="-1">
                <a:solidFill>
                  <a:srgbClr val="FFFFFF"/>
                </a:solidFill>
                <a:latin typeface="PT Astra Sans"/>
                <a:ea typeface="PT Astra Sans"/>
              </a:rPr>
              <a:t>для</a:t>
            </a:r>
            <a:r>
              <a:rPr lang="ru-RU" sz="2000" b="0" strike="noStrike" spc="-66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2000" b="0" strike="noStrike" spc="-1">
                <a:solidFill>
                  <a:srgbClr val="FFFFFF"/>
                </a:solidFill>
                <a:latin typeface="PT Astra Sans"/>
                <a:ea typeface="PT Astra Sans"/>
              </a:rPr>
              <a:t>развертывания</a:t>
            </a:r>
            <a:r>
              <a:rPr lang="ru-RU" sz="2000" b="0" strike="noStrike" spc="-12">
                <a:solidFill>
                  <a:srgbClr val="FFFFFF"/>
                </a:solidFill>
                <a:latin typeface="PT Astra Sans"/>
                <a:ea typeface="PT Astra Sans"/>
              </a:rPr>
              <a:t> спецпрограмм</a:t>
            </a:r>
            <a:r>
              <a:rPr lang="ru-RU" sz="2000" b="0" strike="noStrike" spc="-26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2000" b="0" strike="noStrike" spc="-1">
                <a:solidFill>
                  <a:srgbClr val="FFFFFF"/>
                </a:solidFill>
                <a:latin typeface="PT Astra Sans"/>
                <a:ea typeface="PT Astra Sans"/>
              </a:rPr>
              <a:t>на</a:t>
            </a:r>
            <a:r>
              <a:rPr lang="ru-RU" sz="2000" b="0" strike="noStrike" spc="-55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2000" b="0" strike="noStrike" spc="-1">
                <a:solidFill>
                  <a:srgbClr val="FFFFFF"/>
                </a:solidFill>
                <a:latin typeface="PT Astra Sans"/>
                <a:ea typeface="PT Astra Sans"/>
              </a:rPr>
              <a:t>военных</a:t>
            </a:r>
            <a:r>
              <a:rPr lang="ru-RU" sz="2000" b="0" strike="noStrike" spc="-46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2000" b="0" strike="noStrike" spc="-12">
                <a:solidFill>
                  <a:srgbClr val="FFFFFF"/>
                </a:solidFill>
                <a:latin typeface="PT Astra Sans"/>
                <a:ea typeface="PT Astra Sans"/>
              </a:rPr>
              <a:t>объектах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207" name="CustomShape 3"/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3CD46609-52C0-4CC2-983E-A7AA04E4F059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5</a:t>
            </a:fld>
            <a:endParaRPr lang="ru-RU" sz="800" b="0" strike="noStrike" spc="-1">
              <a:latin typeface="Arial"/>
            </a:endParaRPr>
          </a:p>
        </p:txBody>
      </p:sp>
      <p:pic>
        <p:nvPicPr>
          <p:cNvPr id="208" name="Рисунок 9"/>
          <p:cNvPicPr/>
          <p:nvPr/>
        </p:nvPicPr>
        <p:blipFill>
          <a:blip r:embed="rId4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  <p:sp>
        <p:nvSpPr>
          <p:cNvPr id="209" name="CustomShape 4"/>
          <p:cNvSpPr/>
          <p:nvPr/>
        </p:nvSpPr>
        <p:spPr>
          <a:xfrm>
            <a:off x="3848040" y="5088240"/>
            <a:ext cx="4495320" cy="855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10" name="object 8"/>
          <p:cNvPicPr/>
          <p:nvPr/>
        </p:nvPicPr>
        <p:blipFill>
          <a:blip r:embed="rId5"/>
          <a:stretch/>
        </p:blipFill>
        <p:spPr>
          <a:xfrm>
            <a:off x="4530960" y="5181480"/>
            <a:ext cx="3129840" cy="534600"/>
          </a:xfrm>
          <a:prstGeom prst="rect">
            <a:avLst/>
          </a:prstGeom>
          <a:ln>
            <a:noFill/>
          </a:ln>
        </p:spPr>
      </p:pic>
      <p:sp>
        <p:nvSpPr>
          <p:cNvPr id="211" name="Line 5"/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Рисунок 2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sp>
        <p:nvSpPr>
          <p:cNvPr id="213" name="CustomShape 1"/>
          <p:cNvSpPr/>
          <p:nvPr/>
        </p:nvSpPr>
        <p:spPr>
          <a:xfrm>
            <a:off x="707040" y="750960"/>
            <a:ext cx="5922000" cy="199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5000" b="1" strike="noStrike" spc="-1">
                <a:solidFill>
                  <a:srgbClr val="FFFFFF"/>
                </a:solidFill>
                <a:latin typeface="PT Astra Fact"/>
                <a:ea typeface="PT Astra Fact"/>
              </a:rPr>
              <a:t>Как нас воспринимают на рынке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214" name="CustomShape 2"/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24CAEAF5-FA66-49BC-AB52-FC8BF494593B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6</a:t>
            </a:fld>
            <a:endParaRPr lang="ru-RU" sz="800" b="0" strike="noStrike" spc="-1">
              <a:latin typeface="Arial"/>
            </a:endParaRPr>
          </a:p>
        </p:txBody>
      </p:sp>
      <p:pic>
        <p:nvPicPr>
          <p:cNvPr id="215" name="Рисунок 7"/>
          <p:cNvPicPr/>
          <p:nvPr/>
        </p:nvPicPr>
        <p:blipFill>
          <a:blip r:embed="rId3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  <p:sp>
        <p:nvSpPr>
          <p:cNvPr id="216" name="Line 3"/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Рисунок 26"/>
          <p:cNvPicPr/>
          <p:nvPr/>
        </p:nvPicPr>
        <p:blipFill>
          <a:blip r:embed="rId2"/>
          <a:stretch/>
        </p:blipFill>
        <p:spPr>
          <a:xfrm rot="16200000">
            <a:off x="2666880" y="-2666520"/>
            <a:ext cx="6857640" cy="12191760"/>
          </a:xfrm>
          <a:prstGeom prst="rect">
            <a:avLst/>
          </a:prstGeom>
          <a:ln>
            <a:noFill/>
          </a:ln>
        </p:spPr>
      </p:pic>
      <p:sp>
        <p:nvSpPr>
          <p:cNvPr id="218" name="CustomShape 1"/>
          <p:cNvSpPr/>
          <p:nvPr/>
        </p:nvSpPr>
        <p:spPr>
          <a:xfrm>
            <a:off x="1408320" y="533520"/>
            <a:ext cx="956664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4000" b="1" strike="noStrike" spc="-12">
                <a:solidFill>
                  <a:srgbClr val="6196FF"/>
                </a:solidFill>
                <a:latin typeface="PT Astra Fact"/>
              </a:rPr>
              <a:t>Как нас воспринимают на рынке</a:t>
            </a:r>
            <a:endParaRPr lang="ru-RU" sz="4000" b="0" strike="noStrike" spc="-1">
              <a:latin typeface="Arial"/>
            </a:endParaRPr>
          </a:p>
        </p:txBody>
      </p:sp>
      <p:sp>
        <p:nvSpPr>
          <p:cNvPr id="219" name="CustomShape 2"/>
          <p:cNvSpPr/>
          <p:nvPr/>
        </p:nvSpPr>
        <p:spPr>
          <a:xfrm>
            <a:off x="4336200" y="3036960"/>
            <a:ext cx="786960" cy="707400"/>
          </a:xfrm>
          <a:custGeom>
            <a:avLst/>
            <a:gdLst/>
            <a:ahLst/>
            <a:cxnLst/>
            <a:rect l="l" t="t" r="r" b="b"/>
            <a:pathLst>
              <a:path w="659764" h="593089">
                <a:moveTo>
                  <a:pt x="307594" y="363499"/>
                </a:moveTo>
                <a:lnTo>
                  <a:pt x="301840" y="357746"/>
                </a:lnTo>
                <a:lnTo>
                  <a:pt x="287629" y="357746"/>
                </a:lnTo>
                <a:lnTo>
                  <a:pt x="281876" y="363499"/>
                </a:lnTo>
                <a:lnTo>
                  <a:pt x="281876" y="377710"/>
                </a:lnTo>
                <a:lnTo>
                  <a:pt x="287629" y="383463"/>
                </a:lnTo>
                <a:lnTo>
                  <a:pt x="301840" y="383463"/>
                </a:lnTo>
                <a:lnTo>
                  <a:pt x="307594" y="377710"/>
                </a:lnTo>
                <a:lnTo>
                  <a:pt x="307594" y="370611"/>
                </a:lnTo>
                <a:lnTo>
                  <a:pt x="307594" y="363499"/>
                </a:lnTo>
                <a:close/>
                <a:moveTo>
                  <a:pt x="659282" y="253326"/>
                </a:moveTo>
                <a:lnTo>
                  <a:pt x="653923" y="234327"/>
                </a:lnTo>
                <a:lnTo>
                  <a:pt x="652106" y="232016"/>
                </a:lnTo>
                <a:lnTo>
                  <a:pt x="641299" y="218274"/>
                </a:lnTo>
                <a:lnTo>
                  <a:pt x="633704" y="214109"/>
                </a:lnTo>
                <a:lnTo>
                  <a:pt x="633704" y="255447"/>
                </a:lnTo>
                <a:lnTo>
                  <a:pt x="632625" y="265252"/>
                </a:lnTo>
                <a:lnTo>
                  <a:pt x="512318" y="412000"/>
                </a:lnTo>
                <a:lnTo>
                  <a:pt x="467321" y="435432"/>
                </a:lnTo>
                <a:lnTo>
                  <a:pt x="450075" y="437070"/>
                </a:lnTo>
                <a:lnTo>
                  <a:pt x="279171" y="437070"/>
                </a:lnTo>
                <a:lnTo>
                  <a:pt x="266839" y="438251"/>
                </a:lnTo>
                <a:lnTo>
                  <a:pt x="255079" y="441731"/>
                </a:lnTo>
                <a:lnTo>
                  <a:pt x="244221" y="447370"/>
                </a:lnTo>
                <a:lnTo>
                  <a:pt x="234556" y="455066"/>
                </a:lnTo>
                <a:lnTo>
                  <a:pt x="223621" y="465607"/>
                </a:lnTo>
                <a:lnTo>
                  <a:pt x="216814" y="458812"/>
                </a:lnTo>
                <a:lnTo>
                  <a:pt x="216814" y="495173"/>
                </a:lnTo>
                <a:lnTo>
                  <a:pt x="216547" y="503402"/>
                </a:lnTo>
                <a:lnTo>
                  <a:pt x="211670" y="508152"/>
                </a:lnTo>
                <a:lnTo>
                  <a:pt x="158559" y="560476"/>
                </a:lnTo>
                <a:lnTo>
                  <a:pt x="32283" y="433209"/>
                </a:lnTo>
                <a:lnTo>
                  <a:pt x="88607" y="376783"/>
                </a:lnTo>
                <a:lnTo>
                  <a:pt x="95161" y="376008"/>
                </a:lnTo>
                <a:lnTo>
                  <a:pt x="100304" y="379222"/>
                </a:lnTo>
                <a:lnTo>
                  <a:pt x="102387" y="380911"/>
                </a:lnTo>
                <a:lnTo>
                  <a:pt x="187198" y="465569"/>
                </a:lnTo>
                <a:lnTo>
                  <a:pt x="216814" y="495173"/>
                </a:lnTo>
                <a:lnTo>
                  <a:pt x="216814" y="458812"/>
                </a:lnTo>
                <a:lnTo>
                  <a:pt x="133997" y="376008"/>
                </a:lnTo>
                <a:lnTo>
                  <a:pt x="122936" y="364947"/>
                </a:lnTo>
                <a:lnTo>
                  <a:pt x="132181" y="352221"/>
                </a:lnTo>
                <a:lnTo>
                  <a:pt x="144310" y="335521"/>
                </a:lnTo>
                <a:lnTo>
                  <a:pt x="172504" y="313766"/>
                </a:lnTo>
                <a:lnTo>
                  <a:pt x="206590" y="300291"/>
                </a:lnTo>
                <a:lnTo>
                  <a:pt x="245618" y="295668"/>
                </a:lnTo>
                <a:lnTo>
                  <a:pt x="260248" y="296405"/>
                </a:lnTo>
                <a:lnTo>
                  <a:pt x="274586" y="298640"/>
                </a:lnTo>
                <a:lnTo>
                  <a:pt x="288582" y="302336"/>
                </a:lnTo>
                <a:lnTo>
                  <a:pt x="302196" y="307492"/>
                </a:lnTo>
                <a:lnTo>
                  <a:pt x="303872" y="308254"/>
                </a:lnTo>
                <a:lnTo>
                  <a:pt x="305536" y="308521"/>
                </a:lnTo>
                <a:lnTo>
                  <a:pt x="453288" y="308521"/>
                </a:lnTo>
                <a:lnTo>
                  <a:pt x="463169" y="310515"/>
                </a:lnTo>
                <a:lnTo>
                  <a:pt x="471360" y="315976"/>
                </a:lnTo>
                <a:lnTo>
                  <a:pt x="476948" y="324142"/>
                </a:lnTo>
                <a:lnTo>
                  <a:pt x="479005" y="334225"/>
                </a:lnTo>
                <a:lnTo>
                  <a:pt x="476986" y="344208"/>
                </a:lnTo>
                <a:lnTo>
                  <a:pt x="471449" y="352386"/>
                </a:lnTo>
                <a:lnTo>
                  <a:pt x="463283" y="357911"/>
                </a:lnTo>
                <a:lnTo>
                  <a:pt x="453288" y="359943"/>
                </a:lnTo>
                <a:lnTo>
                  <a:pt x="341287" y="359943"/>
                </a:lnTo>
                <a:lnTo>
                  <a:pt x="335495" y="365721"/>
                </a:lnTo>
                <a:lnTo>
                  <a:pt x="335495" y="379857"/>
                </a:lnTo>
                <a:lnTo>
                  <a:pt x="341287" y="385648"/>
                </a:lnTo>
                <a:lnTo>
                  <a:pt x="453288" y="385648"/>
                </a:lnTo>
                <a:lnTo>
                  <a:pt x="473316" y="381609"/>
                </a:lnTo>
                <a:lnTo>
                  <a:pt x="489673" y="370586"/>
                </a:lnTo>
                <a:lnTo>
                  <a:pt x="500684" y="354241"/>
                </a:lnTo>
                <a:lnTo>
                  <a:pt x="504723" y="334225"/>
                </a:lnTo>
                <a:lnTo>
                  <a:pt x="504723" y="331914"/>
                </a:lnTo>
                <a:lnTo>
                  <a:pt x="504596" y="329730"/>
                </a:lnTo>
                <a:lnTo>
                  <a:pt x="504215" y="327545"/>
                </a:lnTo>
                <a:lnTo>
                  <a:pt x="535254" y="295668"/>
                </a:lnTo>
                <a:lnTo>
                  <a:pt x="535381" y="295529"/>
                </a:lnTo>
                <a:lnTo>
                  <a:pt x="588441" y="241033"/>
                </a:lnTo>
                <a:lnTo>
                  <a:pt x="596442" y="234708"/>
                </a:lnTo>
                <a:lnTo>
                  <a:pt x="605942" y="232016"/>
                </a:lnTo>
                <a:lnTo>
                  <a:pt x="615772" y="233057"/>
                </a:lnTo>
                <a:lnTo>
                  <a:pt x="624700" y="237947"/>
                </a:lnTo>
                <a:lnTo>
                  <a:pt x="631024" y="245935"/>
                </a:lnTo>
                <a:lnTo>
                  <a:pt x="633704" y="255447"/>
                </a:lnTo>
                <a:lnTo>
                  <a:pt x="633704" y="214109"/>
                </a:lnTo>
                <a:lnTo>
                  <a:pt x="623544" y="208534"/>
                </a:lnTo>
                <a:lnTo>
                  <a:pt x="604062" y="206362"/>
                </a:lnTo>
                <a:lnTo>
                  <a:pt x="585165" y="211607"/>
                </a:lnTo>
                <a:lnTo>
                  <a:pt x="569150" y="224066"/>
                </a:lnTo>
                <a:lnTo>
                  <a:pt x="499579" y="295529"/>
                </a:lnTo>
                <a:lnTo>
                  <a:pt x="499579" y="287172"/>
                </a:lnTo>
                <a:lnTo>
                  <a:pt x="499579" y="36499"/>
                </a:lnTo>
                <a:lnTo>
                  <a:pt x="497408" y="25704"/>
                </a:lnTo>
                <a:lnTo>
                  <a:pt x="496722" y="22288"/>
                </a:lnTo>
                <a:lnTo>
                  <a:pt x="488899" y="10680"/>
                </a:lnTo>
                <a:lnTo>
                  <a:pt x="477291" y="2870"/>
                </a:lnTo>
                <a:lnTo>
                  <a:pt x="473862" y="2184"/>
                </a:lnTo>
                <a:lnTo>
                  <a:pt x="473862" y="30594"/>
                </a:lnTo>
                <a:lnTo>
                  <a:pt x="473862" y="287172"/>
                </a:lnTo>
                <a:lnTo>
                  <a:pt x="467563" y="284353"/>
                </a:lnTo>
                <a:lnTo>
                  <a:pt x="460616" y="282803"/>
                </a:lnTo>
                <a:lnTo>
                  <a:pt x="309905" y="282803"/>
                </a:lnTo>
                <a:lnTo>
                  <a:pt x="300253" y="279336"/>
                </a:lnTo>
                <a:lnTo>
                  <a:pt x="294360" y="277215"/>
                </a:lnTo>
                <a:lnTo>
                  <a:pt x="278422" y="273202"/>
                </a:lnTo>
                <a:lnTo>
                  <a:pt x="262115" y="270764"/>
                </a:lnTo>
                <a:lnTo>
                  <a:pt x="245491" y="269951"/>
                </a:lnTo>
                <a:lnTo>
                  <a:pt x="230212" y="270548"/>
                </a:lnTo>
                <a:lnTo>
                  <a:pt x="215303" y="272326"/>
                </a:lnTo>
                <a:lnTo>
                  <a:pt x="200825" y="275272"/>
                </a:lnTo>
                <a:lnTo>
                  <a:pt x="186842" y="279336"/>
                </a:lnTo>
                <a:lnTo>
                  <a:pt x="186842" y="36499"/>
                </a:lnTo>
                <a:lnTo>
                  <a:pt x="186982" y="36499"/>
                </a:lnTo>
                <a:lnTo>
                  <a:pt x="186982" y="30594"/>
                </a:lnTo>
                <a:lnTo>
                  <a:pt x="191858" y="25704"/>
                </a:lnTo>
                <a:lnTo>
                  <a:pt x="468985" y="25704"/>
                </a:lnTo>
                <a:lnTo>
                  <a:pt x="473862" y="30594"/>
                </a:lnTo>
                <a:lnTo>
                  <a:pt x="473862" y="2184"/>
                </a:lnTo>
                <a:lnTo>
                  <a:pt x="463067" y="0"/>
                </a:lnTo>
                <a:lnTo>
                  <a:pt x="197777" y="0"/>
                </a:lnTo>
                <a:lnTo>
                  <a:pt x="183553" y="2870"/>
                </a:lnTo>
                <a:lnTo>
                  <a:pt x="171945" y="10680"/>
                </a:lnTo>
                <a:lnTo>
                  <a:pt x="164122" y="22288"/>
                </a:lnTo>
                <a:lnTo>
                  <a:pt x="161264" y="36499"/>
                </a:lnTo>
                <a:lnTo>
                  <a:pt x="161264" y="290779"/>
                </a:lnTo>
                <a:lnTo>
                  <a:pt x="143256" y="302387"/>
                </a:lnTo>
                <a:lnTo>
                  <a:pt x="127000" y="316534"/>
                </a:lnTo>
                <a:lnTo>
                  <a:pt x="112699" y="333171"/>
                </a:lnTo>
                <a:lnTo>
                  <a:pt x="100558" y="352221"/>
                </a:lnTo>
                <a:lnTo>
                  <a:pt x="91351" y="351612"/>
                </a:lnTo>
                <a:lnTo>
                  <a:pt x="82283" y="353225"/>
                </a:lnTo>
                <a:lnTo>
                  <a:pt x="73787" y="356997"/>
                </a:lnTo>
                <a:lnTo>
                  <a:pt x="66230" y="362889"/>
                </a:lnTo>
                <a:lnTo>
                  <a:pt x="0" y="429221"/>
                </a:lnTo>
                <a:lnTo>
                  <a:pt x="0" y="437324"/>
                </a:lnTo>
                <a:lnTo>
                  <a:pt x="28079" y="465569"/>
                </a:lnTo>
                <a:lnTo>
                  <a:pt x="154317" y="592747"/>
                </a:lnTo>
                <a:lnTo>
                  <a:pt x="162420" y="592747"/>
                </a:lnTo>
                <a:lnTo>
                  <a:pt x="167436" y="587857"/>
                </a:lnTo>
                <a:lnTo>
                  <a:pt x="195224" y="560476"/>
                </a:lnTo>
                <a:lnTo>
                  <a:pt x="229793" y="526415"/>
                </a:lnTo>
                <a:lnTo>
                  <a:pt x="236321" y="517652"/>
                </a:lnTo>
                <a:lnTo>
                  <a:pt x="240055" y="507644"/>
                </a:lnTo>
                <a:lnTo>
                  <a:pt x="240931" y="497052"/>
                </a:lnTo>
                <a:lnTo>
                  <a:pt x="238925" y="486562"/>
                </a:lnTo>
                <a:lnTo>
                  <a:pt x="252298" y="473570"/>
                </a:lnTo>
                <a:lnTo>
                  <a:pt x="258114" y="468960"/>
                </a:lnTo>
                <a:lnTo>
                  <a:pt x="264553" y="465607"/>
                </a:lnTo>
                <a:lnTo>
                  <a:pt x="271653" y="463486"/>
                </a:lnTo>
                <a:lnTo>
                  <a:pt x="279044" y="462775"/>
                </a:lnTo>
                <a:lnTo>
                  <a:pt x="450075" y="462775"/>
                </a:lnTo>
                <a:lnTo>
                  <a:pt x="472440" y="460616"/>
                </a:lnTo>
                <a:lnTo>
                  <a:pt x="513308" y="444017"/>
                </a:lnTo>
                <a:lnTo>
                  <a:pt x="647471" y="290779"/>
                </a:lnTo>
                <a:lnTo>
                  <a:pt x="657186" y="272923"/>
                </a:lnTo>
                <a:lnTo>
                  <a:pt x="659282" y="2533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0" name="CustomShape 3"/>
          <p:cNvSpPr/>
          <p:nvPr/>
        </p:nvSpPr>
        <p:spPr>
          <a:xfrm>
            <a:off x="9462240" y="3085200"/>
            <a:ext cx="658800" cy="611280"/>
          </a:xfrm>
          <a:custGeom>
            <a:avLst/>
            <a:gdLst/>
            <a:ahLst/>
            <a:cxnLst/>
            <a:rect l="l" t="t" r="r" b="b"/>
            <a:pathLst>
              <a:path w="659129" h="611504">
                <a:moveTo>
                  <a:pt x="221830" y="217474"/>
                </a:moveTo>
                <a:lnTo>
                  <a:pt x="220408" y="212471"/>
                </a:lnTo>
                <a:lnTo>
                  <a:pt x="215912" y="208737"/>
                </a:lnTo>
                <a:lnTo>
                  <a:pt x="210769" y="208356"/>
                </a:lnTo>
                <a:lnTo>
                  <a:pt x="205498" y="207975"/>
                </a:lnTo>
                <a:lnTo>
                  <a:pt x="200355" y="211048"/>
                </a:lnTo>
                <a:lnTo>
                  <a:pt x="195973" y="221703"/>
                </a:lnTo>
                <a:lnTo>
                  <a:pt x="198170" y="228384"/>
                </a:lnTo>
                <a:lnTo>
                  <a:pt x="203441" y="231470"/>
                </a:lnTo>
                <a:lnTo>
                  <a:pt x="210743" y="233159"/>
                </a:lnTo>
                <a:lnTo>
                  <a:pt x="217309" y="230581"/>
                </a:lnTo>
                <a:lnTo>
                  <a:pt x="221538" y="224955"/>
                </a:lnTo>
                <a:lnTo>
                  <a:pt x="221830" y="217474"/>
                </a:lnTo>
                <a:close/>
                <a:moveTo>
                  <a:pt x="344246" y="540219"/>
                </a:moveTo>
                <a:lnTo>
                  <a:pt x="341807" y="534454"/>
                </a:lnTo>
                <a:lnTo>
                  <a:pt x="339610" y="529437"/>
                </a:lnTo>
                <a:lnTo>
                  <a:pt x="334467" y="526237"/>
                </a:lnTo>
                <a:lnTo>
                  <a:pt x="328942" y="526618"/>
                </a:lnTo>
                <a:lnTo>
                  <a:pt x="323545" y="526999"/>
                </a:lnTo>
                <a:lnTo>
                  <a:pt x="318909" y="530860"/>
                </a:lnTo>
                <a:lnTo>
                  <a:pt x="317500" y="535990"/>
                </a:lnTo>
                <a:lnTo>
                  <a:pt x="317792" y="543674"/>
                </a:lnTo>
                <a:lnTo>
                  <a:pt x="322186" y="549490"/>
                </a:lnTo>
                <a:lnTo>
                  <a:pt x="328993" y="552145"/>
                </a:lnTo>
                <a:lnTo>
                  <a:pt x="336524" y="550367"/>
                </a:lnTo>
                <a:lnTo>
                  <a:pt x="341934" y="547154"/>
                </a:lnTo>
                <a:lnTo>
                  <a:pt x="344246" y="540219"/>
                </a:lnTo>
                <a:close/>
                <a:moveTo>
                  <a:pt x="354279" y="213753"/>
                </a:moveTo>
                <a:lnTo>
                  <a:pt x="348488" y="207975"/>
                </a:lnTo>
                <a:lnTo>
                  <a:pt x="341414" y="207975"/>
                </a:lnTo>
                <a:lnTo>
                  <a:pt x="258737" y="207975"/>
                </a:lnTo>
                <a:lnTo>
                  <a:pt x="252945" y="213753"/>
                </a:lnTo>
                <a:lnTo>
                  <a:pt x="252945" y="227876"/>
                </a:lnTo>
                <a:lnTo>
                  <a:pt x="258737" y="233654"/>
                </a:lnTo>
                <a:lnTo>
                  <a:pt x="348488" y="233654"/>
                </a:lnTo>
                <a:lnTo>
                  <a:pt x="354279" y="227876"/>
                </a:lnTo>
                <a:lnTo>
                  <a:pt x="354279" y="213753"/>
                </a:lnTo>
                <a:close/>
                <a:moveTo>
                  <a:pt x="518236" y="258038"/>
                </a:moveTo>
                <a:lnTo>
                  <a:pt x="514896" y="253161"/>
                </a:lnTo>
                <a:lnTo>
                  <a:pt x="501777" y="248539"/>
                </a:lnTo>
                <a:lnTo>
                  <a:pt x="465772" y="235788"/>
                </a:lnTo>
                <a:lnTo>
                  <a:pt x="465772" y="263055"/>
                </a:lnTo>
                <a:lnTo>
                  <a:pt x="448284" y="268820"/>
                </a:lnTo>
                <a:lnTo>
                  <a:pt x="445185" y="271907"/>
                </a:lnTo>
                <a:lnTo>
                  <a:pt x="439407" y="289369"/>
                </a:lnTo>
                <a:lnTo>
                  <a:pt x="424878" y="248539"/>
                </a:lnTo>
                <a:lnTo>
                  <a:pt x="465772" y="263055"/>
                </a:lnTo>
                <a:lnTo>
                  <a:pt x="465772" y="235788"/>
                </a:lnTo>
                <a:lnTo>
                  <a:pt x="445960" y="228765"/>
                </a:lnTo>
                <a:lnTo>
                  <a:pt x="445960" y="219659"/>
                </a:lnTo>
                <a:lnTo>
                  <a:pt x="445960" y="182041"/>
                </a:lnTo>
                <a:lnTo>
                  <a:pt x="445960" y="156235"/>
                </a:lnTo>
                <a:lnTo>
                  <a:pt x="445960" y="125552"/>
                </a:lnTo>
                <a:lnTo>
                  <a:pt x="445960" y="105651"/>
                </a:lnTo>
                <a:lnTo>
                  <a:pt x="440182" y="99872"/>
                </a:lnTo>
                <a:lnTo>
                  <a:pt x="420243" y="99872"/>
                </a:lnTo>
                <a:lnTo>
                  <a:pt x="420243" y="125552"/>
                </a:lnTo>
                <a:lnTo>
                  <a:pt x="420243" y="156235"/>
                </a:lnTo>
                <a:lnTo>
                  <a:pt x="420116" y="156235"/>
                </a:lnTo>
                <a:lnTo>
                  <a:pt x="420116" y="182041"/>
                </a:lnTo>
                <a:lnTo>
                  <a:pt x="420116" y="219659"/>
                </a:lnTo>
                <a:lnTo>
                  <a:pt x="403402" y="213626"/>
                </a:lnTo>
                <a:lnTo>
                  <a:pt x="398132" y="214782"/>
                </a:lnTo>
                <a:lnTo>
                  <a:pt x="394652" y="218376"/>
                </a:lnTo>
                <a:lnTo>
                  <a:pt x="391185" y="221843"/>
                </a:lnTo>
                <a:lnTo>
                  <a:pt x="390029" y="227101"/>
                </a:lnTo>
                <a:lnTo>
                  <a:pt x="391566" y="231724"/>
                </a:lnTo>
                <a:lnTo>
                  <a:pt x="414464" y="296037"/>
                </a:lnTo>
                <a:lnTo>
                  <a:pt x="165887" y="296037"/>
                </a:lnTo>
                <a:lnTo>
                  <a:pt x="165887" y="182041"/>
                </a:lnTo>
                <a:lnTo>
                  <a:pt x="420116" y="182041"/>
                </a:lnTo>
                <a:lnTo>
                  <a:pt x="420116" y="156235"/>
                </a:lnTo>
                <a:lnTo>
                  <a:pt x="165887" y="156235"/>
                </a:lnTo>
                <a:lnTo>
                  <a:pt x="165887" y="125552"/>
                </a:lnTo>
                <a:lnTo>
                  <a:pt x="420243" y="125552"/>
                </a:lnTo>
                <a:lnTo>
                  <a:pt x="420243" y="99872"/>
                </a:lnTo>
                <a:lnTo>
                  <a:pt x="145961" y="99872"/>
                </a:lnTo>
                <a:lnTo>
                  <a:pt x="140169" y="105651"/>
                </a:lnTo>
                <a:lnTo>
                  <a:pt x="140169" y="315937"/>
                </a:lnTo>
                <a:lnTo>
                  <a:pt x="145961" y="321589"/>
                </a:lnTo>
                <a:lnTo>
                  <a:pt x="423583" y="321589"/>
                </a:lnTo>
                <a:lnTo>
                  <a:pt x="429501" y="338404"/>
                </a:lnTo>
                <a:lnTo>
                  <a:pt x="434390" y="341744"/>
                </a:lnTo>
                <a:lnTo>
                  <a:pt x="445452" y="341744"/>
                </a:lnTo>
                <a:lnTo>
                  <a:pt x="450202" y="338150"/>
                </a:lnTo>
                <a:lnTo>
                  <a:pt x="452005" y="332892"/>
                </a:lnTo>
                <a:lnTo>
                  <a:pt x="464235" y="296037"/>
                </a:lnTo>
                <a:lnTo>
                  <a:pt x="466280" y="289877"/>
                </a:lnTo>
                <a:lnTo>
                  <a:pt x="467829" y="289369"/>
                </a:lnTo>
                <a:lnTo>
                  <a:pt x="509358" y="275628"/>
                </a:lnTo>
                <a:lnTo>
                  <a:pt x="514629" y="273964"/>
                </a:lnTo>
                <a:lnTo>
                  <a:pt x="518109" y="269087"/>
                </a:lnTo>
                <a:lnTo>
                  <a:pt x="518236" y="258038"/>
                </a:lnTo>
                <a:close/>
                <a:moveTo>
                  <a:pt x="608507" y="55714"/>
                </a:moveTo>
                <a:lnTo>
                  <a:pt x="602716" y="49936"/>
                </a:lnTo>
                <a:lnTo>
                  <a:pt x="582663" y="49936"/>
                </a:lnTo>
                <a:lnTo>
                  <a:pt x="582663" y="75615"/>
                </a:lnTo>
                <a:lnTo>
                  <a:pt x="582663" y="366014"/>
                </a:lnTo>
                <a:lnTo>
                  <a:pt x="75742" y="366014"/>
                </a:lnTo>
                <a:lnTo>
                  <a:pt x="75742" y="75615"/>
                </a:lnTo>
                <a:lnTo>
                  <a:pt x="582663" y="75615"/>
                </a:lnTo>
                <a:lnTo>
                  <a:pt x="582663" y="49936"/>
                </a:lnTo>
                <a:lnTo>
                  <a:pt x="55803" y="49936"/>
                </a:lnTo>
                <a:lnTo>
                  <a:pt x="50025" y="55714"/>
                </a:lnTo>
                <a:lnTo>
                  <a:pt x="50025" y="385914"/>
                </a:lnTo>
                <a:lnTo>
                  <a:pt x="55803" y="391693"/>
                </a:lnTo>
                <a:lnTo>
                  <a:pt x="602589" y="391693"/>
                </a:lnTo>
                <a:lnTo>
                  <a:pt x="608380" y="385914"/>
                </a:lnTo>
                <a:lnTo>
                  <a:pt x="608380" y="366014"/>
                </a:lnTo>
                <a:lnTo>
                  <a:pt x="608380" y="75615"/>
                </a:lnTo>
                <a:lnTo>
                  <a:pt x="608380" y="62776"/>
                </a:lnTo>
                <a:lnTo>
                  <a:pt x="608507" y="55714"/>
                </a:lnTo>
                <a:close/>
                <a:moveTo>
                  <a:pt x="658520" y="31064"/>
                </a:moveTo>
                <a:lnTo>
                  <a:pt x="657428" y="25666"/>
                </a:lnTo>
                <a:lnTo>
                  <a:pt x="656069" y="18948"/>
                </a:lnTo>
                <a:lnTo>
                  <a:pt x="649376" y="9080"/>
                </a:lnTo>
                <a:lnTo>
                  <a:pt x="639483" y="2425"/>
                </a:lnTo>
                <a:lnTo>
                  <a:pt x="632802" y="1092"/>
                </a:lnTo>
                <a:lnTo>
                  <a:pt x="632802" y="28105"/>
                </a:lnTo>
                <a:lnTo>
                  <a:pt x="632802" y="439318"/>
                </a:lnTo>
                <a:lnTo>
                  <a:pt x="630364" y="441756"/>
                </a:lnTo>
                <a:lnTo>
                  <a:pt x="28155" y="441756"/>
                </a:lnTo>
                <a:lnTo>
                  <a:pt x="25717" y="439318"/>
                </a:lnTo>
                <a:lnTo>
                  <a:pt x="25717" y="28105"/>
                </a:lnTo>
                <a:lnTo>
                  <a:pt x="28155" y="25666"/>
                </a:lnTo>
                <a:lnTo>
                  <a:pt x="630364" y="25666"/>
                </a:lnTo>
                <a:lnTo>
                  <a:pt x="632802" y="28105"/>
                </a:lnTo>
                <a:lnTo>
                  <a:pt x="632802" y="1092"/>
                </a:lnTo>
                <a:lnTo>
                  <a:pt x="627405" y="0"/>
                </a:lnTo>
                <a:lnTo>
                  <a:pt x="31115" y="0"/>
                </a:lnTo>
                <a:lnTo>
                  <a:pt x="18986" y="2425"/>
                </a:lnTo>
                <a:lnTo>
                  <a:pt x="9093" y="9080"/>
                </a:lnTo>
                <a:lnTo>
                  <a:pt x="2438" y="18948"/>
                </a:lnTo>
                <a:lnTo>
                  <a:pt x="0" y="31064"/>
                </a:lnTo>
                <a:lnTo>
                  <a:pt x="0" y="436372"/>
                </a:lnTo>
                <a:lnTo>
                  <a:pt x="2438" y="448398"/>
                </a:lnTo>
                <a:lnTo>
                  <a:pt x="9080" y="458228"/>
                </a:lnTo>
                <a:lnTo>
                  <a:pt x="18986" y="464870"/>
                </a:lnTo>
                <a:lnTo>
                  <a:pt x="31115" y="467309"/>
                </a:lnTo>
                <a:lnTo>
                  <a:pt x="248183" y="467309"/>
                </a:lnTo>
                <a:lnTo>
                  <a:pt x="241465" y="488391"/>
                </a:lnTo>
                <a:lnTo>
                  <a:pt x="231228" y="505663"/>
                </a:lnTo>
                <a:lnTo>
                  <a:pt x="220421" y="518541"/>
                </a:lnTo>
                <a:lnTo>
                  <a:pt x="212051" y="526491"/>
                </a:lnTo>
                <a:lnTo>
                  <a:pt x="176301" y="526491"/>
                </a:lnTo>
                <a:lnTo>
                  <a:pt x="159791" y="529818"/>
                </a:lnTo>
                <a:lnTo>
                  <a:pt x="146304" y="538911"/>
                </a:lnTo>
                <a:lnTo>
                  <a:pt x="137198" y="552373"/>
                </a:lnTo>
                <a:lnTo>
                  <a:pt x="133858" y="568858"/>
                </a:lnTo>
                <a:lnTo>
                  <a:pt x="137198" y="585330"/>
                </a:lnTo>
                <a:lnTo>
                  <a:pt x="146304" y="598805"/>
                </a:lnTo>
                <a:lnTo>
                  <a:pt x="159791" y="607885"/>
                </a:lnTo>
                <a:lnTo>
                  <a:pt x="176301" y="611225"/>
                </a:lnTo>
                <a:lnTo>
                  <a:pt x="482219" y="611225"/>
                </a:lnTo>
                <a:lnTo>
                  <a:pt x="521093" y="585673"/>
                </a:lnTo>
                <a:lnTo>
                  <a:pt x="524662" y="568858"/>
                </a:lnTo>
                <a:lnTo>
                  <a:pt x="521322" y="552373"/>
                </a:lnTo>
                <a:lnTo>
                  <a:pt x="512216" y="538911"/>
                </a:lnTo>
                <a:lnTo>
                  <a:pt x="498944" y="529971"/>
                </a:lnTo>
                <a:lnTo>
                  <a:pt x="498944" y="559739"/>
                </a:lnTo>
                <a:lnTo>
                  <a:pt x="498944" y="578231"/>
                </a:lnTo>
                <a:lnTo>
                  <a:pt x="491477" y="585673"/>
                </a:lnTo>
                <a:lnTo>
                  <a:pt x="167170" y="585673"/>
                </a:lnTo>
                <a:lnTo>
                  <a:pt x="159588" y="578231"/>
                </a:lnTo>
                <a:lnTo>
                  <a:pt x="159588" y="559739"/>
                </a:lnTo>
                <a:lnTo>
                  <a:pt x="167043" y="552297"/>
                </a:lnTo>
                <a:lnTo>
                  <a:pt x="279298" y="552297"/>
                </a:lnTo>
                <a:lnTo>
                  <a:pt x="285089" y="546519"/>
                </a:lnTo>
                <a:lnTo>
                  <a:pt x="285089" y="532396"/>
                </a:lnTo>
                <a:lnTo>
                  <a:pt x="279298" y="526618"/>
                </a:lnTo>
                <a:lnTo>
                  <a:pt x="247802" y="526618"/>
                </a:lnTo>
                <a:lnTo>
                  <a:pt x="256311" y="514921"/>
                </a:lnTo>
                <a:lnTo>
                  <a:pt x="264134" y="501065"/>
                </a:lnTo>
                <a:lnTo>
                  <a:pt x="270408" y="485203"/>
                </a:lnTo>
                <a:lnTo>
                  <a:pt x="274281" y="467436"/>
                </a:lnTo>
                <a:lnTo>
                  <a:pt x="384365" y="467436"/>
                </a:lnTo>
                <a:lnTo>
                  <a:pt x="388251" y="485203"/>
                </a:lnTo>
                <a:lnTo>
                  <a:pt x="394525" y="501065"/>
                </a:lnTo>
                <a:lnTo>
                  <a:pt x="402336" y="514921"/>
                </a:lnTo>
                <a:lnTo>
                  <a:pt x="410857" y="526618"/>
                </a:lnTo>
                <a:lnTo>
                  <a:pt x="379349" y="526618"/>
                </a:lnTo>
                <a:lnTo>
                  <a:pt x="373557" y="532396"/>
                </a:lnTo>
                <a:lnTo>
                  <a:pt x="373557" y="546519"/>
                </a:lnTo>
                <a:lnTo>
                  <a:pt x="379222" y="552297"/>
                </a:lnTo>
                <a:lnTo>
                  <a:pt x="491350" y="552297"/>
                </a:lnTo>
                <a:lnTo>
                  <a:pt x="498944" y="559739"/>
                </a:lnTo>
                <a:lnTo>
                  <a:pt x="498944" y="529971"/>
                </a:lnTo>
                <a:lnTo>
                  <a:pt x="498729" y="529818"/>
                </a:lnTo>
                <a:lnTo>
                  <a:pt x="482219" y="526491"/>
                </a:lnTo>
                <a:lnTo>
                  <a:pt x="446481" y="526491"/>
                </a:lnTo>
                <a:lnTo>
                  <a:pt x="438099" y="518629"/>
                </a:lnTo>
                <a:lnTo>
                  <a:pt x="427304" y="505802"/>
                </a:lnTo>
                <a:lnTo>
                  <a:pt x="417055" y="488518"/>
                </a:lnTo>
                <a:lnTo>
                  <a:pt x="410375" y="467436"/>
                </a:lnTo>
                <a:lnTo>
                  <a:pt x="410337" y="467309"/>
                </a:lnTo>
                <a:lnTo>
                  <a:pt x="627405" y="467309"/>
                </a:lnTo>
                <a:lnTo>
                  <a:pt x="639470" y="464870"/>
                </a:lnTo>
                <a:lnTo>
                  <a:pt x="649351" y="458241"/>
                </a:lnTo>
                <a:lnTo>
                  <a:pt x="656069" y="448348"/>
                </a:lnTo>
                <a:lnTo>
                  <a:pt x="657402" y="441756"/>
                </a:lnTo>
                <a:lnTo>
                  <a:pt x="658495" y="436372"/>
                </a:lnTo>
                <a:lnTo>
                  <a:pt x="658520" y="310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1" name="CustomShape 4"/>
          <p:cNvSpPr/>
          <p:nvPr/>
        </p:nvSpPr>
        <p:spPr>
          <a:xfrm>
            <a:off x="6994080" y="3061800"/>
            <a:ext cx="630720" cy="658080"/>
          </a:xfrm>
          <a:custGeom>
            <a:avLst/>
            <a:gdLst/>
            <a:ahLst/>
            <a:cxnLst/>
            <a:rect l="l" t="t" r="r" b="b"/>
            <a:pathLst>
              <a:path w="631190" h="658494">
                <a:moveTo>
                  <a:pt x="328129" y="585381"/>
                </a:moveTo>
                <a:lnTo>
                  <a:pt x="325691" y="579589"/>
                </a:lnTo>
                <a:lnTo>
                  <a:pt x="323634" y="574573"/>
                </a:lnTo>
                <a:lnTo>
                  <a:pt x="318363" y="571233"/>
                </a:lnTo>
                <a:lnTo>
                  <a:pt x="312839" y="571754"/>
                </a:lnTo>
                <a:lnTo>
                  <a:pt x="307441" y="572135"/>
                </a:lnTo>
                <a:lnTo>
                  <a:pt x="302806" y="575995"/>
                </a:lnTo>
                <a:lnTo>
                  <a:pt x="301396" y="581139"/>
                </a:lnTo>
                <a:lnTo>
                  <a:pt x="301688" y="588835"/>
                </a:lnTo>
                <a:lnTo>
                  <a:pt x="306082" y="594652"/>
                </a:lnTo>
                <a:lnTo>
                  <a:pt x="312889" y="597319"/>
                </a:lnTo>
                <a:lnTo>
                  <a:pt x="320421" y="595541"/>
                </a:lnTo>
                <a:lnTo>
                  <a:pt x="325818" y="592328"/>
                </a:lnTo>
                <a:lnTo>
                  <a:pt x="328129" y="585381"/>
                </a:lnTo>
                <a:close/>
                <a:moveTo>
                  <a:pt x="509219" y="189979"/>
                </a:moveTo>
                <a:lnTo>
                  <a:pt x="507212" y="184442"/>
                </a:lnTo>
                <a:lnTo>
                  <a:pt x="506272" y="181876"/>
                </a:lnTo>
                <a:lnTo>
                  <a:pt x="462953" y="154025"/>
                </a:lnTo>
                <a:lnTo>
                  <a:pt x="462953" y="184442"/>
                </a:lnTo>
                <a:lnTo>
                  <a:pt x="165671" y="184442"/>
                </a:lnTo>
                <a:lnTo>
                  <a:pt x="303961" y="93916"/>
                </a:lnTo>
                <a:lnTo>
                  <a:pt x="309359" y="90449"/>
                </a:lnTo>
                <a:lnTo>
                  <a:pt x="316306" y="90322"/>
                </a:lnTo>
                <a:lnTo>
                  <a:pt x="462953" y="184442"/>
                </a:lnTo>
                <a:lnTo>
                  <a:pt x="462953" y="154025"/>
                </a:lnTo>
                <a:lnTo>
                  <a:pt x="363893" y="90322"/>
                </a:lnTo>
                <a:lnTo>
                  <a:pt x="335711" y="72186"/>
                </a:lnTo>
                <a:lnTo>
                  <a:pt x="324662" y="67144"/>
                </a:lnTo>
                <a:lnTo>
                  <a:pt x="122745" y="182003"/>
                </a:lnTo>
                <a:lnTo>
                  <a:pt x="119913" y="189979"/>
                </a:lnTo>
                <a:lnTo>
                  <a:pt x="124282" y="205143"/>
                </a:lnTo>
                <a:lnTo>
                  <a:pt x="131102" y="210286"/>
                </a:lnTo>
                <a:lnTo>
                  <a:pt x="497916" y="210286"/>
                </a:lnTo>
                <a:lnTo>
                  <a:pt x="504723" y="205143"/>
                </a:lnTo>
                <a:lnTo>
                  <a:pt x="507034" y="197561"/>
                </a:lnTo>
                <a:lnTo>
                  <a:pt x="509219" y="189979"/>
                </a:lnTo>
                <a:close/>
                <a:moveTo>
                  <a:pt x="631063" y="598500"/>
                </a:moveTo>
                <a:lnTo>
                  <a:pt x="628954" y="588060"/>
                </a:lnTo>
                <a:lnTo>
                  <a:pt x="623176" y="579513"/>
                </a:lnTo>
                <a:lnTo>
                  <a:pt x="614641" y="573735"/>
                </a:lnTo>
                <a:lnTo>
                  <a:pt x="605358" y="571868"/>
                </a:lnTo>
                <a:lnTo>
                  <a:pt x="605358" y="597852"/>
                </a:lnTo>
                <a:lnTo>
                  <a:pt x="605358" y="632053"/>
                </a:lnTo>
                <a:lnTo>
                  <a:pt x="604850" y="632574"/>
                </a:lnTo>
                <a:lnTo>
                  <a:pt x="26212" y="632574"/>
                </a:lnTo>
                <a:lnTo>
                  <a:pt x="25704" y="632053"/>
                </a:lnTo>
                <a:lnTo>
                  <a:pt x="25704" y="597852"/>
                </a:lnTo>
                <a:lnTo>
                  <a:pt x="26212" y="597344"/>
                </a:lnTo>
                <a:lnTo>
                  <a:pt x="263220" y="597344"/>
                </a:lnTo>
                <a:lnTo>
                  <a:pt x="269011" y="591553"/>
                </a:lnTo>
                <a:lnTo>
                  <a:pt x="269011" y="577405"/>
                </a:lnTo>
                <a:lnTo>
                  <a:pt x="263220" y="571627"/>
                </a:lnTo>
                <a:lnTo>
                  <a:pt x="68376" y="571627"/>
                </a:lnTo>
                <a:lnTo>
                  <a:pt x="67856" y="571106"/>
                </a:lnTo>
                <a:lnTo>
                  <a:pt x="67856" y="536905"/>
                </a:lnTo>
                <a:lnTo>
                  <a:pt x="68376" y="536384"/>
                </a:lnTo>
                <a:lnTo>
                  <a:pt x="556526" y="536384"/>
                </a:lnTo>
                <a:lnTo>
                  <a:pt x="557034" y="536905"/>
                </a:lnTo>
                <a:lnTo>
                  <a:pt x="557034" y="571106"/>
                </a:lnTo>
                <a:lnTo>
                  <a:pt x="556526" y="571627"/>
                </a:lnTo>
                <a:lnTo>
                  <a:pt x="363474" y="571627"/>
                </a:lnTo>
                <a:lnTo>
                  <a:pt x="357695" y="577405"/>
                </a:lnTo>
                <a:lnTo>
                  <a:pt x="357695" y="591553"/>
                </a:lnTo>
                <a:lnTo>
                  <a:pt x="363474" y="597344"/>
                </a:lnTo>
                <a:lnTo>
                  <a:pt x="604850" y="597344"/>
                </a:lnTo>
                <a:lnTo>
                  <a:pt x="605358" y="597852"/>
                </a:lnTo>
                <a:lnTo>
                  <a:pt x="605358" y="571868"/>
                </a:lnTo>
                <a:lnTo>
                  <a:pt x="604202" y="571627"/>
                </a:lnTo>
                <a:lnTo>
                  <a:pt x="582739" y="571627"/>
                </a:lnTo>
                <a:lnTo>
                  <a:pt x="582739" y="537540"/>
                </a:lnTo>
                <a:lnTo>
                  <a:pt x="555879" y="510667"/>
                </a:lnTo>
                <a:lnTo>
                  <a:pt x="542505" y="510667"/>
                </a:lnTo>
                <a:lnTo>
                  <a:pt x="542505" y="313804"/>
                </a:lnTo>
                <a:lnTo>
                  <a:pt x="552513" y="308330"/>
                </a:lnTo>
                <a:lnTo>
                  <a:pt x="560362" y="300202"/>
                </a:lnTo>
                <a:lnTo>
                  <a:pt x="565480" y="290004"/>
                </a:lnTo>
                <a:lnTo>
                  <a:pt x="567321" y="278307"/>
                </a:lnTo>
                <a:lnTo>
                  <a:pt x="567321" y="274066"/>
                </a:lnTo>
                <a:lnTo>
                  <a:pt x="566674" y="270078"/>
                </a:lnTo>
                <a:lnTo>
                  <a:pt x="565391" y="266357"/>
                </a:lnTo>
                <a:lnTo>
                  <a:pt x="599706" y="266357"/>
                </a:lnTo>
                <a:lnTo>
                  <a:pt x="611847" y="263893"/>
                </a:lnTo>
                <a:lnTo>
                  <a:pt x="621779" y="257187"/>
                </a:lnTo>
                <a:lnTo>
                  <a:pt x="628484" y="247256"/>
                </a:lnTo>
                <a:lnTo>
                  <a:pt x="629818" y="240639"/>
                </a:lnTo>
                <a:lnTo>
                  <a:pt x="630936" y="235102"/>
                </a:lnTo>
                <a:lnTo>
                  <a:pt x="622160" y="190830"/>
                </a:lnTo>
                <a:lnTo>
                  <a:pt x="605358" y="178790"/>
                </a:lnTo>
                <a:lnTo>
                  <a:pt x="605358" y="210680"/>
                </a:lnTo>
                <a:lnTo>
                  <a:pt x="605358" y="238188"/>
                </a:lnTo>
                <a:lnTo>
                  <a:pt x="602919" y="240639"/>
                </a:lnTo>
                <a:lnTo>
                  <a:pt x="541743" y="240639"/>
                </a:lnTo>
                <a:lnTo>
                  <a:pt x="541743" y="271627"/>
                </a:lnTo>
                <a:lnTo>
                  <a:pt x="541743" y="285000"/>
                </a:lnTo>
                <a:lnTo>
                  <a:pt x="536346" y="290271"/>
                </a:lnTo>
                <a:lnTo>
                  <a:pt x="522719" y="290271"/>
                </a:lnTo>
                <a:lnTo>
                  <a:pt x="516940" y="296062"/>
                </a:lnTo>
                <a:lnTo>
                  <a:pt x="516940" y="510667"/>
                </a:lnTo>
                <a:lnTo>
                  <a:pt x="473875" y="510667"/>
                </a:lnTo>
                <a:lnTo>
                  <a:pt x="473875" y="296189"/>
                </a:lnTo>
                <a:lnTo>
                  <a:pt x="468096" y="290398"/>
                </a:lnTo>
                <a:lnTo>
                  <a:pt x="454342" y="290398"/>
                </a:lnTo>
                <a:lnTo>
                  <a:pt x="449072" y="285000"/>
                </a:lnTo>
                <a:lnTo>
                  <a:pt x="449072" y="271881"/>
                </a:lnTo>
                <a:lnTo>
                  <a:pt x="454469" y="266484"/>
                </a:lnTo>
                <a:lnTo>
                  <a:pt x="529793" y="266484"/>
                </a:lnTo>
                <a:lnTo>
                  <a:pt x="536346" y="266357"/>
                </a:lnTo>
                <a:lnTo>
                  <a:pt x="541743" y="271627"/>
                </a:lnTo>
                <a:lnTo>
                  <a:pt x="541743" y="240639"/>
                </a:lnTo>
                <a:lnTo>
                  <a:pt x="448043" y="240639"/>
                </a:lnTo>
                <a:lnTo>
                  <a:pt x="448043" y="313804"/>
                </a:lnTo>
                <a:lnTo>
                  <a:pt x="448043" y="510667"/>
                </a:lnTo>
                <a:lnTo>
                  <a:pt x="359613" y="510667"/>
                </a:lnTo>
                <a:lnTo>
                  <a:pt x="359613" y="313804"/>
                </a:lnTo>
                <a:lnTo>
                  <a:pt x="369620" y="308330"/>
                </a:lnTo>
                <a:lnTo>
                  <a:pt x="377469" y="300202"/>
                </a:lnTo>
                <a:lnTo>
                  <a:pt x="382587" y="290004"/>
                </a:lnTo>
                <a:lnTo>
                  <a:pt x="384429" y="278307"/>
                </a:lnTo>
                <a:lnTo>
                  <a:pt x="384429" y="274066"/>
                </a:lnTo>
                <a:lnTo>
                  <a:pt x="383781" y="270078"/>
                </a:lnTo>
                <a:lnTo>
                  <a:pt x="382536" y="266484"/>
                </a:lnTo>
                <a:lnTo>
                  <a:pt x="382498" y="266357"/>
                </a:lnTo>
                <a:lnTo>
                  <a:pt x="425043" y="266357"/>
                </a:lnTo>
                <a:lnTo>
                  <a:pt x="423748" y="270078"/>
                </a:lnTo>
                <a:lnTo>
                  <a:pt x="423125" y="274066"/>
                </a:lnTo>
                <a:lnTo>
                  <a:pt x="448043" y="313804"/>
                </a:lnTo>
                <a:lnTo>
                  <a:pt x="448043" y="240639"/>
                </a:lnTo>
                <a:lnTo>
                  <a:pt x="358851" y="240639"/>
                </a:lnTo>
                <a:lnTo>
                  <a:pt x="358851" y="271881"/>
                </a:lnTo>
                <a:lnTo>
                  <a:pt x="358851" y="285000"/>
                </a:lnTo>
                <a:lnTo>
                  <a:pt x="353453" y="290398"/>
                </a:lnTo>
                <a:lnTo>
                  <a:pt x="339826" y="290398"/>
                </a:lnTo>
                <a:lnTo>
                  <a:pt x="334035" y="296189"/>
                </a:lnTo>
                <a:lnTo>
                  <a:pt x="334035" y="510794"/>
                </a:lnTo>
                <a:lnTo>
                  <a:pt x="290982" y="510667"/>
                </a:lnTo>
                <a:lnTo>
                  <a:pt x="290982" y="296189"/>
                </a:lnTo>
                <a:lnTo>
                  <a:pt x="285203" y="290398"/>
                </a:lnTo>
                <a:lnTo>
                  <a:pt x="271449" y="290398"/>
                </a:lnTo>
                <a:lnTo>
                  <a:pt x="266179" y="285000"/>
                </a:lnTo>
                <a:lnTo>
                  <a:pt x="266179" y="271881"/>
                </a:lnTo>
                <a:lnTo>
                  <a:pt x="271576" y="266484"/>
                </a:lnTo>
                <a:lnTo>
                  <a:pt x="353580" y="266484"/>
                </a:lnTo>
                <a:lnTo>
                  <a:pt x="358851" y="271881"/>
                </a:lnTo>
                <a:lnTo>
                  <a:pt x="358851" y="240639"/>
                </a:lnTo>
                <a:lnTo>
                  <a:pt x="265150" y="240639"/>
                </a:lnTo>
                <a:lnTo>
                  <a:pt x="265150" y="313804"/>
                </a:lnTo>
                <a:lnTo>
                  <a:pt x="265150" y="510667"/>
                </a:lnTo>
                <a:lnTo>
                  <a:pt x="176847" y="510667"/>
                </a:lnTo>
                <a:lnTo>
                  <a:pt x="176847" y="313804"/>
                </a:lnTo>
                <a:lnTo>
                  <a:pt x="186855" y="308330"/>
                </a:lnTo>
                <a:lnTo>
                  <a:pt x="194703" y="300202"/>
                </a:lnTo>
                <a:lnTo>
                  <a:pt x="199821" y="290004"/>
                </a:lnTo>
                <a:lnTo>
                  <a:pt x="201663" y="278307"/>
                </a:lnTo>
                <a:lnTo>
                  <a:pt x="201663" y="274066"/>
                </a:lnTo>
                <a:lnTo>
                  <a:pt x="201015" y="270078"/>
                </a:lnTo>
                <a:lnTo>
                  <a:pt x="199771" y="266484"/>
                </a:lnTo>
                <a:lnTo>
                  <a:pt x="199732" y="266357"/>
                </a:lnTo>
                <a:lnTo>
                  <a:pt x="242277" y="266357"/>
                </a:lnTo>
                <a:lnTo>
                  <a:pt x="240982" y="270078"/>
                </a:lnTo>
                <a:lnTo>
                  <a:pt x="240360" y="274066"/>
                </a:lnTo>
                <a:lnTo>
                  <a:pt x="265150" y="313804"/>
                </a:lnTo>
                <a:lnTo>
                  <a:pt x="265150" y="240639"/>
                </a:lnTo>
                <a:lnTo>
                  <a:pt x="175945" y="240639"/>
                </a:lnTo>
                <a:lnTo>
                  <a:pt x="175945" y="271881"/>
                </a:lnTo>
                <a:lnTo>
                  <a:pt x="175945" y="285000"/>
                </a:lnTo>
                <a:lnTo>
                  <a:pt x="170548" y="290398"/>
                </a:lnTo>
                <a:lnTo>
                  <a:pt x="156933" y="290398"/>
                </a:lnTo>
                <a:lnTo>
                  <a:pt x="151142" y="296189"/>
                </a:lnTo>
                <a:lnTo>
                  <a:pt x="151142" y="510794"/>
                </a:lnTo>
                <a:lnTo>
                  <a:pt x="108089" y="510794"/>
                </a:lnTo>
                <a:lnTo>
                  <a:pt x="108089" y="296062"/>
                </a:lnTo>
                <a:lnTo>
                  <a:pt x="102311" y="290398"/>
                </a:lnTo>
                <a:lnTo>
                  <a:pt x="88557" y="290398"/>
                </a:lnTo>
                <a:lnTo>
                  <a:pt x="83286" y="285000"/>
                </a:lnTo>
                <a:lnTo>
                  <a:pt x="83286" y="271881"/>
                </a:lnTo>
                <a:lnTo>
                  <a:pt x="88684" y="266484"/>
                </a:lnTo>
                <a:lnTo>
                  <a:pt x="170688" y="266484"/>
                </a:lnTo>
                <a:lnTo>
                  <a:pt x="175945" y="271881"/>
                </a:lnTo>
                <a:lnTo>
                  <a:pt x="175945" y="240639"/>
                </a:lnTo>
                <a:lnTo>
                  <a:pt x="28143" y="240639"/>
                </a:lnTo>
                <a:lnTo>
                  <a:pt x="25819" y="238188"/>
                </a:lnTo>
                <a:lnTo>
                  <a:pt x="25704" y="210680"/>
                </a:lnTo>
                <a:lnTo>
                  <a:pt x="26987" y="208356"/>
                </a:lnTo>
                <a:lnTo>
                  <a:pt x="29044" y="207073"/>
                </a:lnTo>
                <a:lnTo>
                  <a:pt x="300240" y="29362"/>
                </a:lnTo>
                <a:lnTo>
                  <a:pt x="306197" y="26593"/>
                </a:lnTo>
                <a:lnTo>
                  <a:pt x="312597" y="25641"/>
                </a:lnTo>
                <a:lnTo>
                  <a:pt x="319011" y="26517"/>
                </a:lnTo>
                <a:lnTo>
                  <a:pt x="325043" y="29235"/>
                </a:lnTo>
                <a:lnTo>
                  <a:pt x="602018" y="207073"/>
                </a:lnTo>
                <a:lnTo>
                  <a:pt x="604075" y="208356"/>
                </a:lnTo>
                <a:lnTo>
                  <a:pt x="605358" y="210680"/>
                </a:lnTo>
                <a:lnTo>
                  <a:pt x="605358" y="178790"/>
                </a:lnTo>
                <a:lnTo>
                  <a:pt x="366839" y="25641"/>
                </a:lnTo>
                <a:lnTo>
                  <a:pt x="338797" y="7632"/>
                </a:lnTo>
                <a:lnTo>
                  <a:pt x="326021" y="1866"/>
                </a:lnTo>
                <a:lnTo>
                  <a:pt x="312394" y="0"/>
                </a:lnTo>
                <a:lnTo>
                  <a:pt x="298792" y="2019"/>
                </a:lnTo>
                <a:lnTo>
                  <a:pt x="14909" y="185597"/>
                </a:lnTo>
                <a:lnTo>
                  <a:pt x="0" y="213118"/>
                </a:lnTo>
                <a:lnTo>
                  <a:pt x="0" y="235102"/>
                </a:lnTo>
                <a:lnTo>
                  <a:pt x="2451" y="247256"/>
                </a:lnTo>
                <a:lnTo>
                  <a:pt x="9156" y="257187"/>
                </a:lnTo>
                <a:lnTo>
                  <a:pt x="19088" y="263893"/>
                </a:lnTo>
                <a:lnTo>
                  <a:pt x="31229" y="266357"/>
                </a:lnTo>
                <a:lnTo>
                  <a:pt x="59499" y="266357"/>
                </a:lnTo>
                <a:lnTo>
                  <a:pt x="58216" y="270078"/>
                </a:lnTo>
                <a:lnTo>
                  <a:pt x="57594" y="274066"/>
                </a:lnTo>
                <a:lnTo>
                  <a:pt x="57581" y="278307"/>
                </a:lnTo>
                <a:lnTo>
                  <a:pt x="59423" y="290004"/>
                </a:lnTo>
                <a:lnTo>
                  <a:pt x="64579" y="300202"/>
                </a:lnTo>
                <a:lnTo>
                  <a:pt x="72440" y="308330"/>
                </a:lnTo>
                <a:lnTo>
                  <a:pt x="82384" y="313804"/>
                </a:lnTo>
                <a:lnTo>
                  <a:pt x="82384" y="510667"/>
                </a:lnTo>
                <a:lnTo>
                  <a:pt x="69011" y="510667"/>
                </a:lnTo>
                <a:lnTo>
                  <a:pt x="58585" y="512787"/>
                </a:lnTo>
                <a:lnTo>
                  <a:pt x="50038" y="518566"/>
                </a:lnTo>
                <a:lnTo>
                  <a:pt x="44272" y="527113"/>
                </a:lnTo>
                <a:lnTo>
                  <a:pt x="42151" y="537540"/>
                </a:lnTo>
                <a:lnTo>
                  <a:pt x="42151" y="571627"/>
                </a:lnTo>
                <a:lnTo>
                  <a:pt x="26733" y="571627"/>
                </a:lnTo>
                <a:lnTo>
                  <a:pt x="16370" y="573735"/>
                </a:lnTo>
                <a:lnTo>
                  <a:pt x="7874" y="579513"/>
                </a:lnTo>
                <a:lnTo>
                  <a:pt x="2108" y="588060"/>
                </a:lnTo>
                <a:lnTo>
                  <a:pt x="0" y="598500"/>
                </a:lnTo>
                <a:lnTo>
                  <a:pt x="0" y="631418"/>
                </a:lnTo>
                <a:lnTo>
                  <a:pt x="2120" y="641858"/>
                </a:lnTo>
                <a:lnTo>
                  <a:pt x="7886" y="650392"/>
                </a:lnTo>
                <a:lnTo>
                  <a:pt x="16421" y="656170"/>
                </a:lnTo>
                <a:lnTo>
                  <a:pt x="26860" y="658291"/>
                </a:lnTo>
                <a:lnTo>
                  <a:pt x="604202" y="658291"/>
                </a:lnTo>
                <a:lnTo>
                  <a:pt x="631063" y="631418"/>
                </a:lnTo>
                <a:lnTo>
                  <a:pt x="631063" y="598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2" name="CustomShape 5"/>
          <p:cNvSpPr/>
          <p:nvPr/>
        </p:nvSpPr>
        <p:spPr>
          <a:xfrm>
            <a:off x="1828800" y="3151800"/>
            <a:ext cx="770040" cy="478080"/>
          </a:xfrm>
          <a:custGeom>
            <a:avLst/>
            <a:gdLst/>
            <a:ahLst/>
            <a:cxnLst/>
            <a:rect l="l" t="t" r="r" b="b"/>
            <a:pathLst>
              <a:path w="660400" h="410210">
                <a:moveTo>
                  <a:pt x="482968" y="49453"/>
                </a:moveTo>
                <a:lnTo>
                  <a:pt x="477202" y="43713"/>
                </a:lnTo>
                <a:lnTo>
                  <a:pt x="463003" y="43713"/>
                </a:lnTo>
                <a:lnTo>
                  <a:pt x="457238" y="49453"/>
                </a:lnTo>
                <a:lnTo>
                  <a:pt x="457238" y="63614"/>
                </a:lnTo>
                <a:lnTo>
                  <a:pt x="463003" y="69354"/>
                </a:lnTo>
                <a:lnTo>
                  <a:pt x="477202" y="69354"/>
                </a:lnTo>
                <a:lnTo>
                  <a:pt x="482968" y="63614"/>
                </a:lnTo>
                <a:lnTo>
                  <a:pt x="482968" y="56527"/>
                </a:lnTo>
                <a:lnTo>
                  <a:pt x="482968" y="49453"/>
                </a:lnTo>
                <a:close/>
                <a:moveTo>
                  <a:pt x="659942" y="66040"/>
                </a:moveTo>
                <a:lnTo>
                  <a:pt x="659345" y="63500"/>
                </a:lnTo>
                <a:lnTo>
                  <a:pt x="658152" y="58420"/>
                </a:lnTo>
                <a:lnTo>
                  <a:pt x="649795" y="27940"/>
                </a:lnTo>
                <a:lnTo>
                  <a:pt x="643877" y="6350"/>
                </a:lnTo>
                <a:lnTo>
                  <a:pt x="641680" y="3810"/>
                </a:lnTo>
                <a:lnTo>
                  <a:pt x="638721" y="1270"/>
                </a:lnTo>
                <a:lnTo>
                  <a:pt x="635762" y="0"/>
                </a:lnTo>
                <a:lnTo>
                  <a:pt x="632294" y="0"/>
                </a:lnTo>
                <a:lnTo>
                  <a:pt x="629983" y="622"/>
                </a:lnTo>
                <a:lnTo>
                  <a:pt x="629983" y="53340"/>
                </a:lnTo>
                <a:lnTo>
                  <a:pt x="592683" y="63500"/>
                </a:lnTo>
                <a:lnTo>
                  <a:pt x="587667" y="44450"/>
                </a:lnTo>
                <a:lnTo>
                  <a:pt x="585990" y="38100"/>
                </a:lnTo>
                <a:lnTo>
                  <a:pt x="623290" y="27940"/>
                </a:lnTo>
                <a:lnTo>
                  <a:pt x="629983" y="53340"/>
                </a:lnTo>
                <a:lnTo>
                  <a:pt x="629983" y="622"/>
                </a:lnTo>
                <a:lnTo>
                  <a:pt x="513194" y="31750"/>
                </a:lnTo>
                <a:lnTo>
                  <a:pt x="510489" y="33020"/>
                </a:lnTo>
                <a:lnTo>
                  <a:pt x="508685" y="36830"/>
                </a:lnTo>
                <a:lnTo>
                  <a:pt x="507022" y="39370"/>
                </a:lnTo>
                <a:lnTo>
                  <a:pt x="506501" y="43180"/>
                </a:lnTo>
                <a:lnTo>
                  <a:pt x="508952" y="52070"/>
                </a:lnTo>
                <a:lnTo>
                  <a:pt x="513969" y="55880"/>
                </a:lnTo>
                <a:lnTo>
                  <a:pt x="520915" y="55880"/>
                </a:lnTo>
                <a:lnTo>
                  <a:pt x="521944" y="54610"/>
                </a:lnTo>
                <a:lnTo>
                  <a:pt x="523100" y="54610"/>
                </a:lnTo>
                <a:lnTo>
                  <a:pt x="561035" y="44450"/>
                </a:lnTo>
                <a:lnTo>
                  <a:pt x="567728" y="69850"/>
                </a:lnTo>
                <a:lnTo>
                  <a:pt x="389458" y="116840"/>
                </a:lnTo>
                <a:lnTo>
                  <a:pt x="377761" y="93980"/>
                </a:lnTo>
                <a:lnTo>
                  <a:pt x="391566" y="90170"/>
                </a:lnTo>
                <a:lnTo>
                  <a:pt x="423799" y="81280"/>
                </a:lnTo>
                <a:lnTo>
                  <a:pt x="430618" y="80010"/>
                </a:lnTo>
                <a:lnTo>
                  <a:pt x="434733" y="72390"/>
                </a:lnTo>
                <a:lnTo>
                  <a:pt x="434009" y="69850"/>
                </a:lnTo>
                <a:lnTo>
                  <a:pt x="432930" y="66040"/>
                </a:lnTo>
                <a:lnTo>
                  <a:pt x="431393" y="59690"/>
                </a:lnTo>
                <a:lnTo>
                  <a:pt x="426377" y="55880"/>
                </a:lnTo>
                <a:lnTo>
                  <a:pt x="418274" y="55880"/>
                </a:lnTo>
                <a:lnTo>
                  <a:pt x="417118" y="57150"/>
                </a:lnTo>
                <a:lnTo>
                  <a:pt x="366306" y="69735"/>
                </a:lnTo>
                <a:lnTo>
                  <a:pt x="366306" y="128270"/>
                </a:lnTo>
                <a:lnTo>
                  <a:pt x="347014" y="166370"/>
                </a:lnTo>
                <a:lnTo>
                  <a:pt x="137883" y="166370"/>
                </a:lnTo>
                <a:lnTo>
                  <a:pt x="118579" y="128270"/>
                </a:lnTo>
                <a:lnTo>
                  <a:pt x="137883" y="90170"/>
                </a:lnTo>
                <a:lnTo>
                  <a:pt x="347014" y="90170"/>
                </a:lnTo>
                <a:lnTo>
                  <a:pt x="366306" y="128270"/>
                </a:lnTo>
                <a:lnTo>
                  <a:pt x="366306" y="69735"/>
                </a:lnTo>
                <a:lnTo>
                  <a:pt x="365798" y="69850"/>
                </a:lnTo>
                <a:lnTo>
                  <a:pt x="363474" y="66040"/>
                </a:lnTo>
                <a:lnTo>
                  <a:pt x="359359" y="63500"/>
                </a:lnTo>
                <a:lnTo>
                  <a:pt x="125018" y="63500"/>
                </a:lnTo>
                <a:lnTo>
                  <a:pt x="120637" y="67310"/>
                </a:lnTo>
                <a:lnTo>
                  <a:pt x="110604" y="87045"/>
                </a:lnTo>
                <a:lnTo>
                  <a:pt x="110604" y="179070"/>
                </a:lnTo>
                <a:lnTo>
                  <a:pt x="110604" y="217170"/>
                </a:lnTo>
                <a:lnTo>
                  <a:pt x="46304" y="217170"/>
                </a:lnTo>
                <a:lnTo>
                  <a:pt x="46304" y="198120"/>
                </a:lnTo>
                <a:lnTo>
                  <a:pt x="48996" y="191770"/>
                </a:lnTo>
                <a:lnTo>
                  <a:pt x="58775" y="181610"/>
                </a:lnTo>
                <a:lnTo>
                  <a:pt x="65201" y="179070"/>
                </a:lnTo>
                <a:lnTo>
                  <a:pt x="110604" y="179070"/>
                </a:lnTo>
                <a:lnTo>
                  <a:pt x="110604" y="87045"/>
                </a:lnTo>
                <a:lnTo>
                  <a:pt x="90932" y="125730"/>
                </a:lnTo>
                <a:lnTo>
                  <a:pt x="90932" y="130810"/>
                </a:lnTo>
                <a:lnTo>
                  <a:pt x="92735" y="133350"/>
                </a:lnTo>
                <a:lnTo>
                  <a:pt x="102768" y="153670"/>
                </a:lnTo>
                <a:lnTo>
                  <a:pt x="72021" y="153670"/>
                </a:lnTo>
                <a:lnTo>
                  <a:pt x="61899" y="154940"/>
                </a:lnTo>
                <a:lnTo>
                  <a:pt x="29146" y="176530"/>
                </a:lnTo>
                <a:lnTo>
                  <a:pt x="20574" y="205740"/>
                </a:lnTo>
                <a:lnTo>
                  <a:pt x="20574" y="228600"/>
                </a:lnTo>
                <a:lnTo>
                  <a:pt x="12153" y="236220"/>
                </a:lnTo>
                <a:lnTo>
                  <a:pt x="5651" y="246380"/>
                </a:lnTo>
                <a:lnTo>
                  <a:pt x="1473" y="257810"/>
                </a:lnTo>
                <a:lnTo>
                  <a:pt x="0" y="269240"/>
                </a:lnTo>
                <a:lnTo>
                  <a:pt x="0" y="289560"/>
                </a:lnTo>
                <a:lnTo>
                  <a:pt x="5778" y="294640"/>
                </a:lnTo>
                <a:lnTo>
                  <a:pt x="17487" y="294640"/>
                </a:lnTo>
                <a:lnTo>
                  <a:pt x="17233" y="303530"/>
                </a:lnTo>
                <a:lnTo>
                  <a:pt x="43573" y="360680"/>
                </a:lnTo>
                <a:lnTo>
                  <a:pt x="71755" y="387350"/>
                </a:lnTo>
                <a:lnTo>
                  <a:pt x="141478" y="410210"/>
                </a:lnTo>
                <a:lnTo>
                  <a:pt x="517055" y="410210"/>
                </a:lnTo>
                <a:lnTo>
                  <a:pt x="553897" y="403860"/>
                </a:lnTo>
                <a:lnTo>
                  <a:pt x="586778" y="387350"/>
                </a:lnTo>
                <a:lnTo>
                  <a:pt x="589457" y="384810"/>
                </a:lnTo>
                <a:lnTo>
                  <a:pt x="614959" y="360680"/>
                </a:lnTo>
                <a:lnTo>
                  <a:pt x="637692" y="323850"/>
                </a:lnTo>
                <a:lnTo>
                  <a:pt x="639686" y="317500"/>
                </a:lnTo>
                <a:lnTo>
                  <a:pt x="640867" y="311150"/>
                </a:lnTo>
                <a:lnTo>
                  <a:pt x="641299" y="303530"/>
                </a:lnTo>
                <a:lnTo>
                  <a:pt x="641045" y="294640"/>
                </a:lnTo>
                <a:lnTo>
                  <a:pt x="652741" y="294640"/>
                </a:lnTo>
                <a:lnTo>
                  <a:pt x="658533" y="289560"/>
                </a:lnTo>
                <a:lnTo>
                  <a:pt x="658533" y="269240"/>
                </a:lnTo>
                <a:lnTo>
                  <a:pt x="652284" y="251460"/>
                </a:lnTo>
                <a:lnTo>
                  <a:pt x="643724" y="243840"/>
                </a:lnTo>
                <a:lnTo>
                  <a:pt x="636587" y="237490"/>
                </a:lnTo>
                <a:lnTo>
                  <a:pt x="632815" y="235394"/>
                </a:lnTo>
                <a:lnTo>
                  <a:pt x="632815" y="267970"/>
                </a:lnTo>
                <a:lnTo>
                  <a:pt x="632815" y="269240"/>
                </a:lnTo>
                <a:lnTo>
                  <a:pt x="616089" y="269240"/>
                </a:lnTo>
                <a:lnTo>
                  <a:pt x="616089" y="303530"/>
                </a:lnTo>
                <a:lnTo>
                  <a:pt x="615442" y="309880"/>
                </a:lnTo>
                <a:lnTo>
                  <a:pt x="579628" y="360680"/>
                </a:lnTo>
                <a:lnTo>
                  <a:pt x="517055" y="384810"/>
                </a:lnTo>
                <a:lnTo>
                  <a:pt x="141478" y="384810"/>
                </a:lnTo>
                <a:lnTo>
                  <a:pt x="78905" y="360680"/>
                </a:lnTo>
                <a:lnTo>
                  <a:pt x="44119" y="312420"/>
                </a:lnTo>
                <a:lnTo>
                  <a:pt x="42443" y="303530"/>
                </a:lnTo>
                <a:lnTo>
                  <a:pt x="43218" y="294640"/>
                </a:lnTo>
                <a:lnTo>
                  <a:pt x="83985" y="294640"/>
                </a:lnTo>
                <a:lnTo>
                  <a:pt x="83604" y="298450"/>
                </a:lnTo>
                <a:lnTo>
                  <a:pt x="83604" y="300990"/>
                </a:lnTo>
                <a:lnTo>
                  <a:pt x="87147" y="318770"/>
                </a:lnTo>
                <a:lnTo>
                  <a:pt x="96799" y="332740"/>
                </a:lnTo>
                <a:lnTo>
                  <a:pt x="111112" y="342900"/>
                </a:lnTo>
                <a:lnTo>
                  <a:pt x="128612" y="345440"/>
                </a:lnTo>
                <a:lnTo>
                  <a:pt x="146126" y="342900"/>
                </a:lnTo>
                <a:lnTo>
                  <a:pt x="160439" y="332740"/>
                </a:lnTo>
                <a:lnTo>
                  <a:pt x="169214" y="320040"/>
                </a:lnTo>
                <a:lnTo>
                  <a:pt x="170091" y="318770"/>
                </a:lnTo>
                <a:lnTo>
                  <a:pt x="173634" y="300990"/>
                </a:lnTo>
                <a:lnTo>
                  <a:pt x="173634" y="298450"/>
                </a:lnTo>
                <a:lnTo>
                  <a:pt x="173253" y="294640"/>
                </a:lnTo>
                <a:lnTo>
                  <a:pt x="199745" y="294640"/>
                </a:lnTo>
                <a:lnTo>
                  <a:pt x="199491" y="297180"/>
                </a:lnTo>
                <a:lnTo>
                  <a:pt x="199491" y="300990"/>
                </a:lnTo>
                <a:lnTo>
                  <a:pt x="204050" y="323850"/>
                </a:lnTo>
                <a:lnTo>
                  <a:pt x="216471" y="341630"/>
                </a:lnTo>
                <a:lnTo>
                  <a:pt x="234861" y="354330"/>
                </a:lnTo>
                <a:lnTo>
                  <a:pt x="257365" y="358140"/>
                </a:lnTo>
                <a:lnTo>
                  <a:pt x="279869" y="354330"/>
                </a:lnTo>
                <a:lnTo>
                  <a:pt x="298272" y="341630"/>
                </a:lnTo>
                <a:lnTo>
                  <a:pt x="304482" y="332740"/>
                </a:lnTo>
                <a:lnTo>
                  <a:pt x="310692" y="323850"/>
                </a:lnTo>
                <a:lnTo>
                  <a:pt x="315252" y="300990"/>
                </a:lnTo>
                <a:lnTo>
                  <a:pt x="315252" y="298450"/>
                </a:lnTo>
                <a:lnTo>
                  <a:pt x="315112" y="297180"/>
                </a:lnTo>
                <a:lnTo>
                  <a:pt x="314985" y="294640"/>
                </a:lnTo>
                <a:lnTo>
                  <a:pt x="341350" y="294640"/>
                </a:lnTo>
                <a:lnTo>
                  <a:pt x="341096" y="297180"/>
                </a:lnTo>
                <a:lnTo>
                  <a:pt x="341096" y="300990"/>
                </a:lnTo>
                <a:lnTo>
                  <a:pt x="345655" y="323850"/>
                </a:lnTo>
                <a:lnTo>
                  <a:pt x="358076" y="341630"/>
                </a:lnTo>
                <a:lnTo>
                  <a:pt x="376478" y="354330"/>
                </a:lnTo>
                <a:lnTo>
                  <a:pt x="398983" y="358140"/>
                </a:lnTo>
                <a:lnTo>
                  <a:pt x="421474" y="354330"/>
                </a:lnTo>
                <a:lnTo>
                  <a:pt x="439877" y="341630"/>
                </a:lnTo>
                <a:lnTo>
                  <a:pt x="446087" y="332740"/>
                </a:lnTo>
                <a:lnTo>
                  <a:pt x="452297" y="323850"/>
                </a:lnTo>
                <a:lnTo>
                  <a:pt x="456857" y="300990"/>
                </a:lnTo>
                <a:lnTo>
                  <a:pt x="456857" y="298450"/>
                </a:lnTo>
                <a:lnTo>
                  <a:pt x="456730" y="297180"/>
                </a:lnTo>
                <a:lnTo>
                  <a:pt x="456603" y="294640"/>
                </a:lnTo>
                <a:lnTo>
                  <a:pt x="485673" y="294640"/>
                </a:lnTo>
                <a:lnTo>
                  <a:pt x="485279" y="298450"/>
                </a:lnTo>
                <a:lnTo>
                  <a:pt x="485279" y="300990"/>
                </a:lnTo>
                <a:lnTo>
                  <a:pt x="488823" y="318770"/>
                </a:lnTo>
                <a:lnTo>
                  <a:pt x="498487" y="332740"/>
                </a:lnTo>
                <a:lnTo>
                  <a:pt x="512787" y="342900"/>
                </a:lnTo>
                <a:lnTo>
                  <a:pt x="530301" y="345440"/>
                </a:lnTo>
                <a:lnTo>
                  <a:pt x="547801" y="342900"/>
                </a:lnTo>
                <a:lnTo>
                  <a:pt x="562114" y="332740"/>
                </a:lnTo>
                <a:lnTo>
                  <a:pt x="570890" y="320040"/>
                </a:lnTo>
                <a:lnTo>
                  <a:pt x="571779" y="318770"/>
                </a:lnTo>
                <a:lnTo>
                  <a:pt x="575322" y="300990"/>
                </a:lnTo>
                <a:lnTo>
                  <a:pt x="575322" y="298450"/>
                </a:lnTo>
                <a:lnTo>
                  <a:pt x="574929" y="294640"/>
                </a:lnTo>
                <a:lnTo>
                  <a:pt x="615708" y="294640"/>
                </a:lnTo>
                <a:lnTo>
                  <a:pt x="616089" y="303530"/>
                </a:lnTo>
                <a:lnTo>
                  <a:pt x="616089" y="269240"/>
                </a:lnTo>
                <a:lnTo>
                  <a:pt x="549338" y="269240"/>
                </a:lnTo>
                <a:lnTo>
                  <a:pt x="549338" y="298450"/>
                </a:lnTo>
                <a:lnTo>
                  <a:pt x="549338" y="300990"/>
                </a:lnTo>
                <a:lnTo>
                  <a:pt x="547827" y="308610"/>
                </a:lnTo>
                <a:lnTo>
                  <a:pt x="543687" y="314960"/>
                </a:lnTo>
                <a:lnTo>
                  <a:pt x="537565" y="318770"/>
                </a:lnTo>
                <a:lnTo>
                  <a:pt x="530047" y="320040"/>
                </a:lnTo>
                <a:lnTo>
                  <a:pt x="522503" y="318770"/>
                </a:lnTo>
                <a:lnTo>
                  <a:pt x="516331" y="314960"/>
                </a:lnTo>
                <a:lnTo>
                  <a:pt x="512152" y="308610"/>
                </a:lnTo>
                <a:lnTo>
                  <a:pt x="510616" y="300990"/>
                </a:lnTo>
                <a:lnTo>
                  <a:pt x="510616" y="298450"/>
                </a:lnTo>
                <a:lnTo>
                  <a:pt x="511644" y="294640"/>
                </a:lnTo>
                <a:lnTo>
                  <a:pt x="548309" y="294640"/>
                </a:lnTo>
                <a:lnTo>
                  <a:pt x="549338" y="298450"/>
                </a:lnTo>
                <a:lnTo>
                  <a:pt x="549338" y="269240"/>
                </a:lnTo>
                <a:lnTo>
                  <a:pt x="430745" y="269240"/>
                </a:lnTo>
                <a:lnTo>
                  <a:pt x="430745" y="298450"/>
                </a:lnTo>
                <a:lnTo>
                  <a:pt x="430745" y="300990"/>
                </a:lnTo>
                <a:lnTo>
                  <a:pt x="428218" y="313690"/>
                </a:lnTo>
                <a:lnTo>
                  <a:pt x="421322" y="323850"/>
                </a:lnTo>
                <a:lnTo>
                  <a:pt x="411099" y="330200"/>
                </a:lnTo>
                <a:lnTo>
                  <a:pt x="398589" y="332740"/>
                </a:lnTo>
                <a:lnTo>
                  <a:pt x="386156" y="330200"/>
                </a:lnTo>
                <a:lnTo>
                  <a:pt x="375970" y="323850"/>
                </a:lnTo>
                <a:lnTo>
                  <a:pt x="369087" y="313690"/>
                </a:lnTo>
                <a:lnTo>
                  <a:pt x="366560" y="300990"/>
                </a:lnTo>
                <a:lnTo>
                  <a:pt x="366560" y="298450"/>
                </a:lnTo>
                <a:lnTo>
                  <a:pt x="366826" y="297180"/>
                </a:lnTo>
                <a:lnTo>
                  <a:pt x="367080" y="294640"/>
                </a:lnTo>
                <a:lnTo>
                  <a:pt x="430237" y="294640"/>
                </a:lnTo>
                <a:lnTo>
                  <a:pt x="430618" y="297180"/>
                </a:lnTo>
                <a:lnTo>
                  <a:pt x="430745" y="298450"/>
                </a:lnTo>
                <a:lnTo>
                  <a:pt x="430745" y="269240"/>
                </a:lnTo>
                <a:lnTo>
                  <a:pt x="289267" y="269240"/>
                </a:lnTo>
                <a:lnTo>
                  <a:pt x="289267" y="298450"/>
                </a:lnTo>
                <a:lnTo>
                  <a:pt x="289267" y="300990"/>
                </a:lnTo>
                <a:lnTo>
                  <a:pt x="286740" y="313690"/>
                </a:lnTo>
                <a:lnTo>
                  <a:pt x="279844" y="323850"/>
                </a:lnTo>
                <a:lnTo>
                  <a:pt x="269621" y="330200"/>
                </a:lnTo>
                <a:lnTo>
                  <a:pt x="257111" y="332740"/>
                </a:lnTo>
                <a:lnTo>
                  <a:pt x="244665" y="330200"/>
                </a:lnTo>
                <a:lnTo>
                  <a:pt x="234492" y="323850"/>
                </a:lnTo>
                <a:lnTo>
                  <a:pt x="227609" y="313690"/>
                </a:lnTo>
                <a:lnTo>
                  <a:pt x="225082" y="300990"/>
                </a:lnTo>
                <a:lnTo>
                  <a:pt x="225082" y="298450"/>
                </a:lnTo>
                <a:lnTo>
                  <a:pt x="225336" y="297180"/>
                </a:lnTo>
                <a:lnTo>
                  <a:pt x="225602" y="294640"/>
                </a:lnTo>
                <a:lnTo>
                  <a:pt x="288747" y="294640"/>
                </a:lnTo>
                <a:lnTo>
                  <a:pt x="289140" y="297180"/>
                </a:lnTo>
                <a:lnTo>
                  <a:pt x="289267" y="298450"/>
                </a:lnTo>
                <a:lnTo>
                  <a:pt x="289267" y="269240"/>
                </a:lnTo>
                <a:lnTo>
                  <a:pt x="148043" y="269240"/>
                </a:lnTo>
                <a:lnTo>
                  <a:pt x="148043" y="298450"/>
                </a:lnTo>
                <a:lnTo>
                  <a:pt x="148043" y="300990"/>
                </a:lnTo>
                <a:lnTo>
                  <a:pt x="146519" y="308610"/>
                </a:lnTo>
                <a:lnTo>
                  <a:pt x="142392" y="314960"/>
                </a:lnTo>
                <a:lnTo>
                  <a:pt x="136258" y="318770"/>
                </a:lnTo>
                <a:lnTo>
                  <a:pt x="128739" y="320040"/>
                </a:lnTo>
                <a:lnTo>
                  <a:pt x="121208" y="318770"/>
                </a:lnTo>
                <a:lnTo>
                  <a:pt x="115036" y="314960"/>
                </a:lnTo>
                <a:lnTo>
                  <a:pt x="110858" y="308610"/>
                </a:lnTo>
                <a:lnTo>
                  <a:pt x="109321" y="300990"/>
                </a:lnTo>
                <a:lnTo>
                  <a:pt x="109321" y="298450"/>
                </a:lnTo>
                <a:lnTo>
                  <a:pt x="110350" y="294640"/>
                </a:lnTo>
                <a:lnTo>
                  <a:pt x="147015" y="294640"/>
                </a:lnTo>
                <a:lnTo>
                  <a:pt x="148043" y="298450"/>
                </a:lnTo>
                <a:lnTo>
                  <a:pt x="148043" y="269240"/>
                </a:lnTo>
                <a:lnTo>
                  <a:pt x="25717" y="269240"/>
                </a:lnTo>
                <a:lnTo>
                  <a:pt x="27673" y="260350"/>
                </a:lnTo>
                <a:lnTo>
                  <a:pt x="33083" y="251460"/>
                </a:lnTo>
                <a:lnTo>
                  <a:pt x="41236" y="246380"/>
                </a:lnTo>
                <a:lnTo>
                  <a:pt x="51447" y="243840"/>
                </a:lnTo>
                <a:lnTo>
                  <a:pt x="588708" y="243840"/>
                </a:lnTo>
                <a:lnTo>
                  <a:pt x="628561" y="260350"/>
                </a:lnTo>
                <a:lnTo>
                  <a:pt x="632815" y="267970"/>
                </a:lnTo>
                <a:lnTo>
                  <a:pt x="632815" y="235394"/>
                </a:lnTo>
                <a:lnTo>
                  <a:pt x="616051" y="226060"/>
                </a:lnTo>
                <a:lnTo>
                  <a:pt x="595249" y="219710"/>
                </a:lnTo>
                <a:lnTo>
                  <a:pt x="593991" y="217170"/>
                </a:lnTo>
                <a:lnTo>
                  <a:pt x="581393" y="191770"/>
                </a:lnTo>
                <a:lnTo>
                  <a:pt x="575081" y="179070"/>
                </a:lnTo>
                <a:lnTo>
                  <a:pt x="570039" y="168910"/>
                </a:lnTo>
                <a:lnTo>
                  <a:pt x="565670" y="166446"/>
                </a:lnTo>
                <a:lnTo>
                  <a:pt x="565670" y="217170"/>
                </a:lnTo>
                <a:lnTo>
                  <a:pt x="136334" y="217170"/>
                </a:lnTo>
                <a:lnTo>
                  <a:pt x="136334" y="191770"/>
                </a:lnTo>
                <a:lnTo>
                  <a:pt x="552805" y="191770"/>
                </a:lnTo>
                <a:lnTo>
                  <a:pt x="565670" y="217170"/>
                </a:lnTo>
                <a:lnTo>
                  <a:pt x="565670" y="166446"/>
                </a:lnTo>
                <a:lnTo>
                  <a:pt x="565543" y="166370"/>
                </a:lnTo>
                <a:lnTo>
                  <a:pt x="375831" y="166370"/>
                </a:lnTo>
                <a:lnTo>
                  <a:pt x="387146" y="143510"/>
                </a:lnTo>
                <a:lnTo>
                  <a:pt x="488988" y="116840"/>
                </a:lnTo>
                <a:lnTo>
                  <a:pt x="649020" y="74930"/>
                </a:lnTo>
                <a:lnTo>
                  <a:pt x="655828" y="72390"/>
                </a:lnTo>
                <a:lnTo>
                  <a:pt x="659942" y="660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3" name="CustomShape 6"/>
          <p:cNvSpPr/>
          <p:nvPr/>
        </p:nvSpPr>
        <p:spPr>
          <a:xfrm>
            <a:off x="1371600" y="2514600"/>
            <a:ext cx="1752120" cy="1752120"/>
          </a:xfrm>
          <a:prstGeom prst="ellipse">
            <a:avLst/>
          </a:prstGeom>
          <a:noFill/>
          <a:ln>
            <a:solidFill>
              <a:srgbClr val="6196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CustomShape 7"/>
          <p:cNvSpPr/>
          <p:nvPr/>
        </p:nvSpPr>
        <p:spPr>
          <a:xfrm>
            <a:off x="3853440" y="2514600"/>
            <a:ext cx="1752120" cy="1752120"/>
          </a:xfrm>
          <a:prstGeom prst="ellipse">
            <a:avLst/>
          </a:prstGeom>
          <a:noFill/>
          <a:ln>
            <a:solidFill>
              <a:srgbClr val="6196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5" name="CustomShape 8"/>
          <p:cNvSpPr/>
          <p:nvPr/>
        </p:nvSpPr>
        <p:spPr>
          <a:xfrm>
            <a:off x="6433560" y="2514600"/>
            <a:ext cx="1752120" cy="1752120"/>
          </a:xfrm>
          <a:prstGeom prst="ellipse">
            <a:avLst/>
          </a:prstGeom>
          <a:noFill/>
          <a:ln>
            <a:solidFill>
              <a:srgbClr val="6196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6" name="CustomShape 9"/>
          <p:cNvSpPr/>
          <p:nvPr/>
        </p:nvSpPr>
        <p:spPr>
          <a:xfrm>
            <a:off x="8915400" y="2514600"/>
            <a:ext cx="1752120" cy="1752120"/>
          </a:xfrm>
          <a:prstGeom prst="ellipse">
            <a:avLst/>
          </a:prstGeom>
          <a:noFill/>
          <a:ln>
            <a:solidFill>
              <a:srgbClr val="6196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7" name="CustomShape 10"/>
          <p:cNvSpPr/>
          <p:nvPr/>
        </p:nvSpPr>
        <p:spPr>
          <a:xfrm>
            <a:off x="3694320" y="4461480"/>
            <a:ext cx="2155320" cy="317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2000" b="0" strike="noStrike" spc="-12">
                <a:solidFill>
                  <a:srgbClr val="FFFFFF"/>
                </a:solidFill>
                <a:latin typeface="PT Astra Sans"/>
                <a:ea typeface="PT Astra Sans"/>
              </a:rPr>
              <a:t>Импортозамещение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228" name="CustomShape 11"/>
          <p:cNvSpPr/>
          <p:nvPr/>
        </p:nvSpPr>
        <p:spPr>
          <a:xfrm>
            <a:off x="1204200" y="4477680"/>
            <a:ext cx="2043000" cy="62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6"/>
              </a:spcBef>
            </a:pPr>
            <a:r>
              <a:rPr lang="ru-RU" sz="2000" b="0" strike="noStrike" spc="-12">
                <a:solidFill>
                  <a:srgbClr val="FFFFFF"/>
                </a:solidFill>
                <a:latin typeface="PT Astra Sans"/>
                <a:ea typeface="PT Astra Sans"/>
              </a:rPr>
              <a:t>Вооруженные</a:t>
            </a:r>
            <a:r>
              <a:rPr lang="ru-RU" sz="2000" b="0" strike="noStrike" spc="-35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2000" b="0" strike="noStrike" spc="-21">
                <a:solidFill>
                  <a:srgbClr val="FFFFFF"/>
                </a:solidFill>
                <a:latin typeface="PT Astra Sans"/>
                <a:ea typeface="PT Astra Sans"/>
              </a:rPr>
              <a:t>силы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229" name="CustomShape 12"/>
          <p:cNvSpPr/>
          <p:nvPr/>
        </p:nvSpPr>
        <p:spPr>
          <a:xfrm>
            <a:off x="8747640" y="4474080"/>
            <a:ext cx="2155320" cy="62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6"/>
              </a:spcBef>
            </a:pPr>
            <a:r>
              <a:rPr lang="ru-RU" sz="2000" b="0" strike="noStrike" spc="-1">
                <a:solidFill>
                  <a:srgbClr val="FFFFFF"/>
                </a:solidFill>
                <a:latin typeface="PT Astra Sans"/>
                <a:ea typeface="PT Astra Sans"/>
              </a:rPr>
              <a:t>Операционная</a:t>
            </a:r>
            <a:r>
              <a:rPr lang="ru-RU" sz="2000" b="0" strike="noStrike" spc="-111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2000" b="0" strike="noStrike" spc="-12">
                <a:solidFill>
                  <a:srgbClr val="FFFFFF"/>
                </a:solidFill>
                <a:latin typeface="PT Astra Sans"/>
                <a:ea typeface="PT Astra Sans"/>
              </a:rPr>
              <a:t>система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230" name="CustomShape 13"/>
          <p:cNvSpPr/>
          <p:nvPr/>
        </p:nvSpPr>
        <p:spPr>
          <a:xfrm>
            <a:off x="6548760" y="4446000"/>
            <a:ext cx="1752120" cy="317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2000" b="0" strike="noStrike" spc="-12">
                <a:solidFill>
                  <a:srgbClr val="FFFFFF"/>
                </a:solidFill>
                <a:latin typeface="PT Astra Sans"/>
                <a:ea typeface="PT Astra Sans"/>
              </a:rPr>
              <a:t>ФОИВ/РОИВ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231" name="object 28"/>
          <p:cNvPicPr/>
          <p:nvPr/>
        </p:nvPicPr>
        <p:blipFill>
          <a:blip r:embed="rId3">
            <a:biLevel thresh="50000"/>
          </a:blip>
          <a:stretch/>
        </p:blipFill>
        <p:spPr>
          <a:xfrm>
            <a:off x="4617720" y="3151800"/>
            <a:ext cx="223920" cy="114480"/>
          </a:xfrm>
          <a:prstGeom prst="rect">
            <a:avLst/>
          </a:prstGeom>
          <a:ln>
            <a:noFill/>
          </a:ln>
        </p:spPr>
      </p:pic>
      <p:sp>
        <p:nvSpPr>
          <p:cNvPr id="232" name="CustomShape 14"/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92918015-4767-4343-967C-7F8ABD52D193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7</a:t>
            </a:fld>
            <a:endParaRPr lang="ru-RU" sz="800" b="0" strike="noStrike" spc="-1">
              <a:latin typeface="Arial"/>
            </a:endParaRPr>
          </a:p>
        </p:txBody>
      </p:sp>
      <p:pic>
        <p:nvPicPr>
          <p:cNvPr id="233" name="Рисунок 24"/>
          <p:cNvPicPr/>
          <p:nvPr/>
        </p:nvPicPr>
        <p:blipFill>
          <a:blip r:embed="rId4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  <p:sp>
        <p:nvSpPr>
          <p:cNvPr id="234" name="Line 15"/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Рисунок 8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sp>
        <p:nvSpPr>
          <p:cNvPr id="236" name="CustomShape 1"/>
          <p:cNvSpPr/>
          <p:nvPr/>
        </p:nvSpPr>
        <p:spPr>
          <a:xfrm>
            <a:off x="707040" y="750960"/>
            <a:ext cx="5922000" cy="199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5000" b="1" strike="noStrike" spc="-1" dirty="0">
                <a:solidFill>
                  <a:srgbClr val="FFFFFF"/>
                </a:solidFill>
                <a:latin typeface="PT Astra Fact"/>
                <a:ea typeface="PT Astra Fact"/>
              </a:rPr>
              <a:t>Что хотел </a:t>
            </a:r>
            <a:br>
              <a:rPr dirty="0"/>
            </a:br>
            <a:r>
              <a:rPr lang="ru-RU" sz="5000" b="1" strike="noStrike" spc="-1" dirty="0">
                <a:solidFill>
                  <a:srgbClr val="FFFFFF"/>
                </a:solidFill>
                <a:latin typeface="PT Astra Fact"/>
                <a:ea typeface="PT Astra Fact"/>
              </a:rPr>
              <a:t>бы заказчик?</a:t>
            </a:r>
            <a:endParaRPr lang="ru-RU" sz="5000" b="0" strike="noStrike" spc="-1" dirty="0">
              <a:latin typeface="Arial"/>
            </a:endParaRPr>
          </a:p>
        </p:txBody>
      </p:sp>
      <p:sp>
        <p:nvSpPr>
          <p:cNvPr id="237" name="CustomShape 2"/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4D5DC402-F71D-4062-9154-10D35FD6E568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8</a:t>
            </a:fld>
            <a:endParaRPr lang="ru-RU" sz="800" b="0" strike="noStrike" spc="-1">
              <a:latin typeface="Arial"/>
            </a:endParaRPr>
          </a:p>
        </p:txBody>
      </p:sp>
      <p:pic>
        <p:nvPicPr>
          <p:cNvPr id="238" name="Рисунок 7"/>
          <p:cNvPicPr/>
          <p:nvPr/>
        </p:nvPicPr>
        <p:blipFill>
          <a:blip r:embed="rId3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  <p:sp>
        <p:nvSpPr>
          <p:cNvPr id="239" name="Line 3"/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Рисунок 3"/>
          <p:cNvPicPr/>
          <p:nvPr/>
        </p:nvPicPr>
        <p:blipFill>
          <a:blip r:embed="rId2"/>
          <a:stretch/>
        </p:blipFill>
        <p:spPr>
          <a:xfrm rot="5400000">
            <a:off x="2668680" y="-2717640"/>
            <a:ext cx="6911280" cy="12287160"/>
          </a:xfrm>
          <a:prstGeom prst="rect">
            <a:avLst/>
          </a:prstGeom>
          <a:ln>
            <a:noFill/>
          </a:ln>
        </p:spPr>
      </p:pic>
      <p:sp>
        <p:nvSpPr>
          <p:cNvPr id="241" name="CustomShape 1"/>
          <p:cNvSpPr/>
          <p:nvPr/>
        </p:nvSpPr>
        <p:spPr>
          <a:xfrm>
            <a:off x="1327320" y="533520"/>
            <a:ext cx="956664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1" strike="noStrike" spc="-12">
                <a:solidFill>
                  <a:srgbClr val="6196FF"/>
                </a:solidFill>
                <a:latin typeface="PT Astra Fact"/>
              </a:rPr>
              <a:t>Что хотел бы заказчик?</a:t>
            </a:r>
            <a:endParaRPr lang="ru-RU" sz="4000" b="0" strike="noStrike" spc="-1">
              <a:latin typeface="Arial"/>
            </a:endParaRPr>
          </a:p>
        </p:txBody>
      </p:sp>
      <p:sp>
        <p:nvSpPr>
          <p:cNvPr id="242" name="CustomShape 2"/>
          <p:cNvSpPr/>
          <p:nvPr/>
        </p:nvSpPr>
        <p:spPr>
          <a:xfrm>
            <a:off x="11430000" y="6324480"/>
            <a:ext cx="543240" cy="38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5600" tIns="37800" rIns="75600" bIns="37800" anchor="ctr">
            <a:noAutofit/>
          </a:bodyPr>
          <a:lstStyle/>
          <a:p>
            <a:pPr algn="r">
              <a:lnSpc>
                <a:spcPct val="100000"/>
              </a:lnSpc>
            </a:pPr>
            <a:fld id="{044B0403-42C2-46D2-B148-2C867A07FC06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9</a:t>
            </a:fld>
            <a:endParaRPr lang="ru-RU" sz="800" b="0" strike="noStrike" spc="-1">
              <a:latin typeface="Arial"/>
            </a:endParaRPr>
          </a:p>
        </p:txBody>
      </p:sp>
      <p:sp>
        <p:nvSpPr>
          <p:cNvPr id="243" name="CustomShape 3"/>
          <p:cNvSpPr/>
          <p:nvPr/>
        </p:nvSpPr>
        <p:spPr>
          <a:xfrm>
            <a:off x="2328120" y="1857240"/>
            <a:ext cx="1263240" cy="37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200" b="0" strike="noStrike" spc="-1">
                <a:solidFill>
                  <a:srgbClr val="FFFFFF"/>
                </a:solidFill>
                <a:latin typeface="PT Astra Fact"/>
              </a:rPr>
              <a:t>Red</a:t>
            </a: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200" b="0" strike="noStrike" spc="-26">
                <a:solidFill>
                  <a:srgbClr val="FFFFFF"/>
                </a:solidFill>
                <a:latin typeface="PT Astra Fact"/>
              </a:rPr>
              <a:t>Hat </a:t>
            </a:r>
            <a:r>
              <a:rPr lang="ru-RU" sz="1200" b="0" strike="noStrike" spc="-1">
                <a:solidFill>
                  <a:srgbClr val="FFFFFF"/>
                </a:solidFill>
                <a:latin typeface="PT Astra Fact"/>
              </a:rPr>
              <a:t>Enterprise</a:t>
            </a:r>
            <a:r>
              <a:rPr lang="ru-RU" sz="1200" b="0" strike="noStrike" spc="9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Linux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44" name="CustomShape 4"/>
          <p:cNvSpPr/>
          <p:nvPr/>
        </p:nvSpPr>
        <p:spPr>
          <a:xfrm>
            <a:off x="1865520" y="2799000"/>
            <a:ext cx="1036440" cy="37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200" b="0" strike="noStrike" spc="-1">
                <a:solidFill>
                  <a:srgbClr val="FFFFFF"/>
                </a:solidFill>
                <a:latin typeface="PT Astra Fact"/>
              </a:rPr>
              <a:t>Red</a:t>
            </a: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200" b="0" strike="noStrike" spc="-26">
                <a:solidFill>
                  <a:srgbClr val="FFFFFF"/>
                </a:solidFill>
                <a:latin typeface="PT Astra Fact"/>
              </a:rPr>
              <a:t>Hat</a:t>
            </a:r>
            <a:endParaRPr lang="ru-RU" sz="1200" b="0" strike="noStrike" spc="-1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Virtualization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1403280" y="3740760"/>
            <a:ext cx="1551600" cy="37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200" b="0" strike="noStrike" spc="-1">
                <a:solidFill>
                  <a:srgbClr val="FFFFFF"/>
                </a:solidFill>
                <a:latin typeface="PT Astra Fact"/>
              </a:rPr>
              <a:t>Red</a:t>
            </a: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200" b="0" strike="noStrike" spc="-26">
                <a:solidFill>
                  <a:srgbClr val="FFFFFF"/>
                </a:solidFill>
                <a:latin typeface="PT Astra Fact"/>
              </a:rPr>
              <a:t>Hat</a:t>
            </a:r>
            <a:endParaRPr lang="ru-RU" sz="1200" b="0" strike="noStrike" spc="-1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200" b="0" strike="noStrike" spc="-1">
                <a:solidFill>
                  <a:srgbClr val="FFFFFF"/>
                </a:solidFill>
                <a:latin typeface="PT Astra Fact"/>
              </a:rPr>
              <a:t>OpenStack</a:t>
            </a: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 Platform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46" name="CustomShape 6"/>
          <p:cNvSpPr/>
          <p:nvPr/>
        </p:nvSpPr>
        <p:spPr>
          <a:xfrm>
            <a:off x="1865520" y="4682160"/>
            <a:ext cx="637200" cy="37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200" b="0" strike="noStrike" spc="-1">
                <a:solidFill>
                  <a:srgbClr val="FFFFFF"/>
                </a:solidFill>
                <a:latin typeface="PT Astra Fact"/>
              </a:rPr>
              <a:t>Red</a:t>
            </a: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200" b="0" strike="noStrike" spc="-26">
                <a:solidFill>
                  <a:srgbClr val="FFFFFF"/>
                </a:solidFill>
                <a:latin typeface="PT Astra Fact"/>
              </a:rPr>
              <a:t>Hat</a:t>
            </a:r>
            <a:endParaRPr lang="ru-RU" sz="1200" b="0" strike="noStrike" spc="-1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Storage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47" name="CustomShape 7"/>
          <p:cNvSpPr/>
          <p:nvPr/>
        </p:nvSpPr>
        <p:spPr>
          <a:xfrm>
            <a:off x="2328120" y="5623920"/>
            <a:ext cx="639720" cy="37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200" b="0" strike="noStrike" spc="-1">
                <a:solidFill>
                  <a:srgbClr val="FFFFFF"/>
                </a:solidFill>
                <a:latin typeface="PT Astra Fact"/>
              </a:rPr>
              <a:t>Red</a:t>
            </a: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200" b="0" strike="noStrike" spc="-26">
                <a:solidFill>
                  <a:srgbClr val="FFFFFF"/>
                </a:solidFill>
                <a:latin typeface="PT Astra Fact"/>
              </a:rPr>
              <a:t>Hat</a:t>
            </a:r>
            <a:endParaRPr lang="ru-RU" sz="1200" b="0" strike="noStrike" spc="-1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Satellite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48" name="CustomShape 8"/>
          <p:cNvSpPr/>
          <p:nvPr/>
        </p:nvSpPr>
        <p:spPr>
          <a:xfrm>
            <a:off x="4358520" y="2295720"/>
            <a:ext cx="3407760" cy="3302280"/>
          </a:xfrm>
          <a:custGeom>
            <a:avLst/>
            <a:gdLst/>
            <a:ahLst/>
            <a:cxnLst/>
            <a:rect l="l" t="t" r="r" b="b"/>
            <a:pathLst>
              <a:path w="3408045" h="3302635">
                <a:moveTo>
                  <a:pt x="1756410" y="0"/>
                </a:moveTo>
                <a:lnTo>
                  <a:pt x="1651254" y="0"/>
                </a:lnTo>
                <a:lnTo>
                  <a:pt x="1602567" y="704"/>
                </a:lnTo>
                <a:lnTo>
                  <a:pt x="1554230" y="2803"/>
                </a:lnTo>
                <a:lnTo>
                  <a:pt x="1506262" y="6277"/>
                </a:lnTo>
                <a:lnTo>
                  <a:pt x="1458683" y="11109"/>
                </a:lnTo>
                <a:lnTo>
                  <a:pt x="1411511" y="17277"/>
                </a:lnTo>
                <a:lnTo>
                  <a:pt x="1364766" y="24763"/>
                </a:lnTo>
                <a:lnTo>
                  <a:pt x="1318468" y="33547"/>
                </a:lnTo>
                <a:lnTo>
                  <a:pt x="1272636" y="43610"/>
                </a:lnTo>
                <a:lnTo>
                  <a:pt x="1227290" y="54933"/>
                </a:lnTo>
                <a:lnTo>
                  <a:pt x="1182447" y="67496"/>
                </a:lnTo>
                <a:lnTo>
                  <a:pt x="1138129" y="81280"/>
                </a:lnTo>
                <a:lnTo>
                  <a:pt x="1094354" y="96265"/>
                </a:lnTo>
                <a:lnTo>
                  <a:pt x="1051142" y="112433"/>
                </a:lnTo>
                <a:lnTo>
                  <a:pt x="1008511" y="129763"/>
                </a:lnTo>
                <a:lnTo>
                  <a:pt x="966482" y="148237"/>
                </a:lnTo>
                <a:lnTo>
                  <a:pt x="925074" y="167835"/>
                </a:lnTo>
                <a:lnTo>
                  <a:pt x="884306" y="188538"/>
                </a:lnTo>
                <a:lnTo>
                  <a:pt x="844197" y="210326"/>
                </a:lnTo>
                <a:lnTo>
                  <a:pt x="804768" y="233179"/>
                </a:lnTo>
                <a:lnTo>
                  <a:pt x="766036" y="257080"/>
                </a:lnTo>
                <a:lnTo>
                  <a:pt x="728022" y="282008"/>
                </a:lnTo>
                <a:lnTo>
                  <a:pt x="690745" y="307944"/>
                </a:lnTo>
                <a:lnTo>
                  <a:pt x="654224" y="334868"/>
                </a:lnTo>
                <a:lnTo>
                  <a:pt x="618479" y="362762"/>
                </a:lnTo>
                <a:lnTo>
                  <a:pt x="583528" y="391605"/>
                </a:lnTo>
                <a:lnTo>
                  <a:pt x="549392" y="421379"/>
                </a:lnTo>
                <a:lnTo>
                  <a:pt x="516090" y="452064"/>
                </a:lnTo>
                <a:lnTo>
                  <a:pt x="483641" y="483641"/>
                </a:lnTo>
                <a:lnTo>
                  <a:pt x="452064" y="516090"/>
                </a:lnTo>
                <a:lnTo>
                  <a:pt x="421379" y="549392"/>
                </a:lnTo>
                <a:lnTo>
                  <a:pt x="391605" y="583528"/>
                </a:lnTo>
                <a:lnTo>
                  <a:pt x="362762" y="618479"/>
                </a:lnTo>
                <a:lnTo>
                  <a:pt x="334868" y="654224"/>
                </a:lnTo>
                <a:lnTo>
                  <a:pt x="307944" y="690745"/>
                </a:lnTo>
                <a:lnTo>
                  <a:pt x="282008" y="728022"/>
                </a:lnTo>
                <a:lnTo>
                  <a:pt x="257080" y="766036"/>
                </a:lnTo>
                <a:lnTo>
                  <a:pt x="233179" y="804768"/>
                </a:lnTo>
                <a:lnTo>
                  <a:pt x="210326" y="844197"/>
                </a:lnTo>
                <a:lnTo>
                  <a:pt x="188538" y="884306"/>
                </a:lnTo>
                <a:lnTo>
                  <a:pt x="167835" y="925074"/>
                </a:lnTo>
                <a:lnTo>
                  <a:pt x="148237" y="966482"/>
                </a:lnTo>
                <a:lnTo>
                  <a:pt x="129763" y="1008511"/>
                </a:lnTo>
                <a:lnTo>
                  <a:pt x="112433" y="1051142"/>
                </a:lnTo>
                <a:lnTo>
                  <a:pt x="96265" y="1094354"/>
                </a:lnTo>
                <a:lnTo>
                  <a:pt x="81280" y="1138129"/>
                </a:lnTo>
                <a:lnTo>
                  <a:pt x="67496" y="1182447"/>
                </a:lnTo>
                <a:lnTo>
                  <a:pt x="54933" y="1227290"/>
                </a:lnTo>
                <a:lnTo>
                  <a:pt x="43610" y="1272636"/>
                </a:lnTo>
                <a:lnTo>
                  <a:pt x="33547" y="1318468"/>
                </a:lnTo>
                <a:lnTo>
                  <a:pt x="24763" y="1364766"/>
                </a:lnTo>
                <a:lnTo>
                  <a:pt x="17277" y="1411511"/>
                </a:lnTo>
                <a:lnTo>
                  <a:pt x="11109" y="1458683"/>
                </a:lnTo>
                <a:lnTo>
                  <a:pt x="6277" y="1506262"/>
                </a:lnTo>
                <a:lnTo>
                  <a:pt x="2803" y="1554230"/>
                </a:lnTo>
                <a:lnTo>
                  <a:pt x="704" y="1602567"/>
                </a:lnTo>
                <a:lnTo>
                  <a:pt x="0" y="1651254"/>
                </a:lnTo>
                <a:lnTo>
                  <a:pt x="704" y="1699940"/>
                </a:lnTo>
                <a:lnTo>
                  <a:pt x="2803" y="1748277"/>
                </a:lnTo>
                <a:lnTo>
                  <a:pt x="6277" y="1796245"/>
                </a:lnTo>
                <a:lnTo>
                  <a:pt x="11109" y="1843824"/>
                </a:lnTo>
                <a:lnTo>
                  <a:pt x="17277" y="1890996"/>
                </a:lnTo>
                <a:lnTo>
                  <a:pt x="24763" y="1937741"/>
                </a:lnTo>
                <a:lnTo>
                  <a:pt x="33547" y="1984039"/>
                </a:lnTo>
                <a:lnTo>
                  <a:pt x="43610" y="2029871"/>
                </a:lnTo>
                <a:lnTo>
                  <a:pt x="54933" y="2075217"/>
                </a:lnTo>
                <a:lnTo>
                  <a:pt x="67496" y="2120060"/>
                </a:lnTo>
                <a:lnTo>
                  <a:pt x="81280" y="2164378"/>
                </a:lnTo>
                <a:lnTo>
                  <a:pt x="96265" y="2208153"/>
                </a:lnTo>
                <a:lnTo>
                  <a:pt x="112433" y="2251365"/>
                </a:lnTo>
                <a:lnTo>
                  <a:pt x="129763" y="2293996"/>
                </a:lnTo>
                <a:lnTo>
                  <a:pt x="148237" y="2336025"/>
                </a:lnTo>
                <a:lnTo>
                  <a:pt x="167835" y="2377433"/>
                </a:lnTo>
                <a:lnTo>
                  <a:pt x="188538" y="2418201"/>
                </a:lnTo>
                <a:lnTo>
                  <a:pt x="210326" y="2458310"/>
                </a:lnTo>
                <a:lnTo>
                  <a:pt x="233179" y="2497739"/>
                </a:lnTo>
                <a:lnTo>
                  <a:pt x="257080" y="2536471"/>
                </a:lnTo>
                <a:lnTo>
                  <a:pt x="282008" y="2574485"/>
                </a:lnTo>
                <a:lnTo>
                  <a:pt x="307944" y="2611762"/>
                </a:lnTo>
                <a:lnTo>
                  <a:pt x="334868" y="2648283"/>
                </a:lnTo>
                <a:lnTo>
                  <a:pt x="362762" y="2684028"/>
                </a:lnTo>
                <a:lnTo>
                  <a:pt x="391605" y="2718979"/>
                </a:lnTo>
                <a:lnTo>
                  <a:pt x="421379" y="2753115"/>
                </a:lnTo>
                <a:lnTo>
                  <a:pt x="452064" y="2786417"/>
                </a:lnTo>
                <a:lnTo>
                  <a:pt x="483641" y="2818866"/>
                </a:lnTo>
                <a:lnTo>
                  <a:pt x="516090" y="2850443"/>
                </a:lnTo>
                <a:lnTo>
                  <a:pt x="549392" y="2881128"/>
                </a:lnTo>
                <a:lnTo>
                  <a:pt x="583528" y="2910902"/>
                </a:lnTo>
                <a:lnTo>
                  <a:pt x="618479" y="2939745"/>
                </a:lnTo>
                <a:lnTo>
                  <a:pt x="654224" y="2967639"/>
                </a:lnTo>
                <a:lnTo>
                  <a:pt x="690745" y="2994563"/>
                </a:lnTo>
                <a:lnTo>
                  <a:pt x="728022" y="3020499"/>
                </a:lnTo>
                <a:lnTo>
                  <a:pt x="766036" y="3045427"/>
                </a:lnTo>
                <a:lnTo>
                  <a:pt x="804768" y="3069328"/>
                </a:lnTo>
                <a:lnTo>
                  <a:pt x="844197" y="3092181"/>
                </a:lnTo>
                <a:lnTo>
                  <a:pt x="884306" y="3113969"/>
                </a:lnTo>
                <a:lnTo>
                  <a:pt x="925074" y="3134672"/>
                </a:lnTo>
                <a:lnTo>
                  <a:pt x="966482" y="3154270"/>
                </a:lnTo>
                <a:lnTo>
                  <a:pt x="1008511" y="3172744"/>
                </a:lnTo>
                <a:lnTo>
                  <a:pt x="1051142" y="3190074"/>
                </a:lnTo>
                <a:lnTo>
                  <a:pt x="1094354" y="3206242"/>
                </a:lnTo>
                <a:lnTo>
                  <a:pt x="1138129" y="3221227"/>
                </a:lnTo>
                <a:lnTo>
                  <a:pt x="1182447" y="3235011"/>
                </a:lnTo>
                <a:lnTo>
                  <a:pt x="1227290" y="3247574"/>
                </a:lnTo>
                <a:lnTo>
                  <a:pt x="1272636" y="3258897"/>
                </a:lnTo>
                <a:lnTo>
                  <a:pt x="1318468" y="3268960"/>
                </a:lnTo>
                <a:lnTo>
                  <a:pt x="1364766" y="3277744"/>
                </a:lnTo>
                <a:lnTo>
                  <a:pt x="1411511" y="3285230"/>
                </a:lnTo>
                <a:lnTo>
                  <a:pt x="1458683" y="3291398"/>
                </a:lnTo>
                <a:lnTo>
                  <a:pt x="1506262" y="3296230"/>
                </a:lnTo>
                <a:lnTo>
                  <a:pt x="1554230" y="3299704"/>
                </a:lnTo>
                <a:lnTo>
                  <a:pt x="1602567" y="3301803"/>
                </a:lnTo>
                <a:lnTo>
                  <a:pt x="1651254" y="3302508"/>
                </a:lnTo>
                <a:lnTo>
                  <a:pt x="1756410" y="3302508"/>
                </a:lnTo>
                <a:lnTo>
                  <a:pt x="1805096" y="3301803"/>
                </a:lnTo>
                <a:lnTo>
                  <a:pt x="1853433" y="3299704"/>
                </a:lnTo>
                <a:lnTo>
                  <a:pt x="1901401" y="3296230"/>
                </a:lnTo>
                <a:lnTo>
                  <a:pt x="1948980" y="3291398"/>
                </a:lnTo>
                <a:lnTo>
                  <a:pt x="1996152" y="3285230"/>
                </a:lnTo>
                <a:lnTo>
                  <a:pt x="2042897" y="3277744"/>
                </a:lnTo>
                <a:lnTo>
                  <a:pt x="2089195" y="3268960"/>
                </a:lnTo>
                <a:lnTo>
                  <a:pt x="2135027" y="3258897"/>
                </a:lnTo>
                <a:lnTo>
                  <a:pt x="2180373" y="3247574"/>
                </a:lnTo>
                <a:lnTo>
                  <a:pt x="2225216" y="3235011"/>
                </a:lnTo>
                <a:lnTo>
                  <a:pt x="2269534" y="3221227"/>
                </a:lnTo>
                <a:lnTo>
                  <a:pt x="2313309" y="3206242"/>
                </a:lnTo>
                <a:lnTo>
                  <a:pt x="2356521" y="3190074"/>
                </a:lnTo>
                <a:lnTo>
                  <a:pt x="2399152" y="3172744"/>
                </a:lnTo>
                <a:lnTo>
                  <a:pt x="2441181" y="3154270"/>
                </a:lnTo>
                <a:lnTo>
                  <a:pt x="2482589" y="3134672"/>
                </a:lnTo>
                <a:lnTo>
                  <a:pt x="2523357" y="3113969"/>
                </a:lnTo>
                <a:lnTo>
                  <a:pt x="2563466" y="3092181"/>
                </a:lnTo>
                <a:lnTo>
                  <a:pt x="2602895" y="3069328"/>
                </a:lnTo>
                <a:lnTo>
                  <a:pt x="2641627" y="3045427"/>
                </a:lnTo>
                <a:lnTo>
                  <a:pt x="2679641" y="3020499"/>
                </a:lnTo>
                <a:lnTo>
                  <a:pt x="2716918" y="2994563"/>
                </a:lnTo>
                <a:lnTo>
                  <a:pt x="2753439" y="2967639"/>
                </a:lnTo>
                <a:lnTo>
                  <a:pt x="2789184" y="2939745"/>
                </a:lnTo>
                <a:lnTo>
                  <a:pt x="2824135" y="2910902"/>
                </a:lnTo>
                <a:lnTo>
                  <a:pt x="2858271" y="2881128"/>
                </a:lnTo>
                <a:lnTo>
                  <a:pt x="2891573" y="2850443"/>
                </a:lnTo>
                <a:lnTo>
                  <a:pt x="2924022" y="2818866"/>
                </a:lnTo>
                <a:lnTo>
                  <a:pt x="2955599" y="2786417"/>
                </a:lnTo>
                <a:lnTo>
                  <a:pt x="2986284" y="2753115"/>
                </a:lnTo>
                <a:lnTo>
                  <a:pt x="3016058" y="2718979"/>
                </a:lnTo>
                <a:lnTo>
                  <a:pt x="3044901" y="2684028"/>
                </a:lnTo>
                <a:lnTo>
                  <a:pt x="3072795" y="2648283"/>
                </a:lnTo>
                <a:lnTo>
                  <a:pt x="3099719" y="2611762"/>
                </a:lnTo>
                <a:lnTo>
                  <a:pt x="3125655" y="2574485"/>
                </a:lnTo>
                <a:lnTo>
                  <a:pt x="3150583" y="2536471"/>
                </a:lnTo>
                <a:lnTo>
                  <a:pt x="3174484" y="2497739"/>
                </a:lnTo>
                <a:lnTo>
                  <a:pt x="3197337" y="2458310"/>
                </a:lnTo>
                <a:lnTo>
                  <a:pt x="3219125" y="2418201"/>
                </a:lnTo>
                <a:lnTo>
                  <a:pt x="3239828" y="2377433"/>
                </a:lnTo>
                <a:lnTo>
                  <a:pt x="3259426" y="2336025"/>
                </a:lnTo>
                <a:lnTo>
                  <a:pt x="3277900" y="2293996"/>
                </a:lnTo>
                <a:lnTo>
                  <a:pt x="3295230" y="2251365"/>
                </a:lnTo>
                <a:lnTo>
                  <a:pt x="3311398" y="2208153"/>
                </a:lnTo>
                <a:lnTo>
                  <a:pt x="3326383" y="2164378"/>
                </a:lnTo>
                <a:lnTo>
                  <a:pt x="3340167" y="2120060"/>
                </a:lnTo>
                <a:lnTo>
                  <a:pt x="3352730" y="2075217"/>
                </a:lnTo>
                <a:lnTo>
                  <a:pt x="3364053" y="2029871"/>
                </a:lnTo>
                <a:lnTo>
                  <a:pt x="3374116" y="1984039"/>
                </a:lnTo>
                <a:lnTo>
                  <a:pt x="3382900" y="1937741"/>
                </a:lnTo>
                <a:lnTo>
                  <a:pt x="3390386" y="1890996"/>
                </a:lnTo>
                <a:lnTo>
                  <a:pt x="3396554" y="1843824"/>
                </a:lnTo>
                <a:lnTo>
                  <a:pt x="3401386" y="1796245"/>
                </a:lnTo>
                <a:lnTo>
                  <a:pt x="3404860" y="1748277"/>
                </a:lnTo>
                <a:lnTo>
                  <a:pt x="3406959" y="1699940"/>
                </a:lnTo>
                <a:lnTo>
                  <a:pt x="3407664" y="1651254"/>
                </a:lnTo>
                <a:lnTo>
                  <a:pt x="3406959" y="1602567"/>
                </a:lnTo>
                <a:lnTo>
                  <a:pt x="3404860" y="1554230"/>
                </a:lnTo>
                <a:lnTo>
                  <a:pt x="3401386" y="1506262"/>
                </a:lnTo>
                <a:lnTo>
                  <a:pt x="3396554" y="1458683"/>
                </a:lnTo>
                <a:lnTo>
                  <a:pt x="3390386" y="1411511"/>
                </a:lnTo>
                <a:lnTo>
                  <a:pt x="3382900" y="1364766"/>
                </a:lnTo>
                <a:lnTo>
                  <a:pt x="3374116" y="1318468"/>
                </a:lnTo>
                <a:lnTo>
                  <a:pt x="3364053" y="1272636"/>
                </a:lnTo>
                <a:lnTo>
                  <a:pt x="3352730" y="1227290"/>
                </a:lnTo>
                <a:lnTo>
                  <a:pt x="3340167" y="1182447"/>
                </a:lnTo>
                <a:lnTo>
                  <a:pt x="3326383" y="1138129"/>
                </a:lnTo>
                <a:lnTo>
                  <a:pt x="3311398" y="1094354"/>
                </a:lnTo>
                <a:lnTo>
                  <a:pt x="3295230" y="1051142"/>
                </a:lnTo>
                <a:lnTo>
                  <a:pt x="3277900" y="1008511"/>
                </a:lnTo>
                <a:lnTo>
                  <a:pt x="3259426" y="966482"/>
                </a:lnTo>
                <a:lnTo>
                  <a:pt x="3239828" y="925074"/>
                </a:lnTo>
                <a:lnTo>
                  <a:pt x="3219125" y="884306"/>
                </a:lnTo>
                <a:lnTo>
                  <a:pt x="3197337" y="844197"/>
                </a:lnTo>
                <a:lnTo>
                  <a:pt x="3174484" y="804768"/>
                </a:lnTo>
                <a:lnTo>
                  <a:pt x="3150583" y="766036"/>
                </a:lnTo>
                <a:lnTo>
                  <a:pt x="3125655" y="728022"/>
                </a:lnTo>
                <a:lnTo>
                  <a:pt x="3099719" y="690745"/>
                </a:lnTo>
                <a:lnTo>
                  <a:pt x="3072795" y="654224"/>
                </a:lnTo>
                <a:lnTo>
                  <a:pt x="3044901" y="618479"/>
                </a:lnTo>
                <a:lnTo>
                  <a:pt x="3016058" y="583528"/>
                </a:lnTo>
                <a:lnTo>
                  <a:pt x="2986284" y="549392"/>
                </a:lnTo>
                <a:lnTo>
                  <a:pt x="2955599" y="516090"/>
                </a:lnTo>
                <a:lnTo>
                  <a:pt x="2924022" y="483641"/>
                </a:lnTo>
                <a:lnTo>
                  <a:pt x="2891573" y="452064"/>
                </a:lnTo>
                <a:lnTo>
                  <a:pt x="2858271" y="421379"/>
                </a:lnTo>
                <a:lnTo>
                  <a:pt x="2824135" y="391605"/>
                </a:lnTo>
                <a:lnTo>
                  <a:pt x="2789184" y="362762"/>
                </a:lnTo>
                <a:lnTo>
                  <a:pt x="2753439" y="334868"/>
                </a:lnTo>
                <a:lnTo>
                  <a:pt x="2716918" y="307944"/>
                </a:lnTo>
                <a:lnTo>
                  <a:pt x="2679641" y="282008"/>
                </a:lnTo>
                <a:lnTo>
                  <a:pt x="2641627" y="257080"/>
                </a:lnTo>
                <a:lnTo>
                  <a:pt x="2602895" y="233179"/>
                </a:lnTo>
                <a:lnTo>
                  <a:pt x="2563466" y="210326"/>
                </a:lnTo>
                <a:lnTo>
                  <a:pt x="2523357" y="188538"/>
                </a:lnTo>
                <a:lnTo>
                  <a:pt x="2482589" y="167835"/>
                </a:lnTo>
                <a:lnTo>
                  <a:pt x="2441181" y="148237"/>
                </a:lnTo>
                <a:lnTo>
                  <a:pt x="2399152" y="129763"/>
                </a:lnTo>
                <a:lnTo>
                  <a:pt x="2356521" y="112433"/>
                </a:lnTo>
                <a:lnTo>
                  <a:pt x="2313309" y="96265"/>
                </a:lnTo>
                <a:lnTo>
                  <a:pt x="2269534" y="81280"/>
                </a:lnTo>
                <a:lnTo>
                  <a:pt x="2225216" y="67496"/>
                </a:lnTo>
                <a:lnTo>
                  <a:pt x="2180373" y="54933"/>
                </a:lnTo>
                <a:lnTo>
                  <a:pt x="2135027" y="43610"/>
                </a:lnTo>
                <a:lnTo>
                  <a:pt x="2089195" y="33547"/>
                </a:lnTo>
                <a:lnTo>
                  <a:pt x="2042897" y="24763"/>
                </a:lnTo>
                <a:lnTo>
                  <a:pt x="1996152" y="17277"/>
                </a:lnTo>
                <a:lnTo>
                  <a:pt x="1948980" y="11109"/>
                </a:lnTo>
                <a:lnTo>
                  <a:pt x="1901401" y="6277"/>
                </a:lnTo>
                <a:lnTo>
                  <a:pt x="1853433" y="2803"/>
                </a:lnTo>
                <a:lnTo>
                  <a:pt x="1805096" y="704"/>
                </a:lnTo>
                <a:lnTo>
                  <a:pt x="175641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9" name="CustomShape 9"/>
          <p:cNvSpPr/>
          <p:nvPr/>
        </p:nvSpPr>
        <p:spPr>
          <a:xfrm>
            <a:off x="3659040" y="2054520"/>
            <a:ext cx="1019520" cy="356040"/>
          </a:xfrm>
          <a:custGeom>
            <a:avLst/>
            <a:gdLst/>
            <a:ahLst/>
            <a:cxnLst/>
            <a:rect l="l" t="t" r="r" b="b"/>
            <a:pathLst>
              <a:path w="1019810" h="356235">
                <a:moveTo>
                  <a:pt x="1019670" y="355968"/>
                </a:moveTo>
                <a:lnTo>
                  <a:pt x="0" y="0"/>
                </a:lnTo>
              </a:path>
            </a:pathLst>
          </a:custGeom>
          <a:noFill/>
          <a:ln w="15840">
            <a:solidFill>
              <a:schemeClr val="bg1">
                <a:lumMod val="65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" name="CustomShape 10"/>
          <p:cNvSpPr/>
          <p:nvPr/>
        </p:nvSpPr>
        <p:spPr>
          <a:xfrm>
            <a:off x="3075480" y="2996280"/>
            <a:ext cx="1086120" cy="102600"/>
          </a:xfrm>
          <a:custGeom>
            <a:avLst/>
            <a:gdLst/>
            <a:ahLst/>
            <a:cxnLst/>
            <a:rect l="l" t="t" r="r" b="b"/>
            <a:pathLst>
              <a:path w="1086485" h="102869">
                <a:moveTo>
                  <a:pt x="1086446" y="102463"/>
                </a:moveTo>
                <a:lnTo>
                  <a:pt x="0" y="0"/>
                </a:lnTo>
              </a:path>
            </a:pathLst>
          </a:custGeom>
          <a:noFill/>
          <a:ln w="15840">
            <a:solidFill>
              <a:schemeClr val="bg1">
                <a:lumMod val="65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1" name="CustomShape 11"/>
          <p:cNvSpPr/>
          <p:nvPr/>
        </p:nvSpPr>
        <p:spPr>
          <a:xfrm>
            <a:off x="2819520" y="4774680"/>
            <a:ext cx="1342080" cy="103680"/>
          </a:xfrm>
          <a:custGeom>
            <a:avLst/>
            <a:gdLst/>
            <a:ahLst/>
            <a:cxnLst/>
            <a:rect l="l" t="t" r="r" b="b"/>
            <a:pathLst>
              <a:path w="1342389" h="104139">
                <a:moveTo>
                  <a:pt x="1342389" y="0"/>
                </a:moveTo>
                <a:lnTo>
                  <a:pt x="0" y="104127"/>
                </a:lnTo>
              </a:path>
            </a:pathLst>
          </a:custGeom>
          <a:noFill/>
          <a:ln w="15840">
            <a:solidFill>
              <a:schemeClr val="bg1">
                <a:lumMod val="65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2" name="CustomShape 12"/>
          <p:cNvSpPr/>
          <p:nvPr/>
        </p:nvSpPr>
        <p:spPr>
          <a:xfrm>
            <a:off x="3281040" y="5449680"/>
            <a:ext cx="1388520" cy="370440"/>
          </a:xfrm>
          <a:custGeom>
            <a:avLst/>
            <a:gdLst/>
            <a:ahLst/>
            <a:cxnLst/>
            <a:rect l="l" t="t" r="r" b="b"/>
            <a:pathLst>
              <a:path w="1388745" h="370839">
                <a:moveTo>
                  <a:pt x="1388262" y="0"/>
                </a:moveTo>
                <a:lnTo>
                  <a:pt x="0" y="370751"/>
                </a:lnTo>
              </a:path>
            </a:pathLst>
          </a:custGeom>
          <a:noFill/>
          <a:ln w="15840">
            <a:solidFill>
              <a:schemeClr val="bg1">
                <a:lumMod val="65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3" name="CustomShape 13"/>
          <p:cNvSpPr/>
          <p:nvPr/>
        </p:nvSpPr>
        <p:spPr>
          <a:xfrm>
            <a:off x="7511760" y="2054520"/>
            <a:ext cx="1141920" cy="367200"/>
          </a:xfrm>
          <a:custGeom>
            <a:avLst/>
            <a:gdLst/>
            <a:ahLst/>
            <a:cxnLst/>
            <a:rect l="l" t="t" r="r" b="b"/>
            <a:pathLst>
              <a:path w="1142365" h="367664">
                <a:moveTo>
                  <a:pt x="0" y="367195"/>
                </a:moveTo>
                <a:lnTo>
                  <a:pt x="1142276" y="0"/>
                </a:lnTo>
              </a:path>
            </a:pathLst>
          </a:custGeom>
          <a:noFill/>
          <a:ln w="15840">
            <a:solidFill>
              <a:schemeClr val="bg1">
                <a:lumMod val="65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4" name="CustomShape 14"/>
          <p:cNvSpPr/>
          <p:nvPr/>
        </p:nvSpPr>
        <p:spPr>
          <a:xfrm>
            <a:off x="8016120" y="2996280"/>
            <a:ext cx="1100880" cy="80280"/>
          </a:xfrm>
          <a:custGeom>
            <a:avLst/>
            <a:gdLst/>
            <a:ahLst/>
            <a:cxnLst/>
            <a:rect l="l" t="t" r="r" b="b"/>
            <a:pathLst>
              <a:path w="1101090" h="80644">
                <a:moveTo>
                  <a:pt x="0" y="80365"/>
                </a:moveTo>
                <a:lnTo>
                  <a:pt x="1100493" y="0"/>
                </a:lnTo>
              </a:path>
            </a:pathLst>
          </a:custGeom>
          <a:noFill/>
          <a:ln w="15840">
            <a:solidFill>
              <a:schemeClr val="bg1">
                <a:lumMod val="65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5" name="CustomShape 15"/>
          <p:cNvSpPr/>
          <p:nvPr/>
        </p:nvSpPr>
        <p:spPr>
          <a:xfrm>
            <a:off x="8203680" y="3924360"/>
            <a:ext cx="1159920" cy="12960"/>
          </a:xfrm>
          <a:custGeom>
            <a:avLst/>
            <a:gdLst/>
            <a:ahLst/>
            <a:cxnLst/>
            <a:rect l="l" t="t" r="r" b="b"/>
            <a:pathLst>
              <a:path w="1160145" h="13335">
                <a:moveTo>
                  <a:pt x="0" y="0"/>
                </a:moveTo>
                <a:lnTo>
                  <a:pt x="1159611" y="12903"/>
                </a:lnTo>
              </a:path>
            </a:pathLst>
          </a:custGeom>
          <a:noFill/>
          <a:ln w="15840">
            <a:solidFill>
              <a:schemeClr val="bg1">
                <a:lumMod val="65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6" name="CustomShape 16"/>
          <p:cNvSpPr/>
          <p:nvPr/>
        </p:nvSpPr>
        <p:spPr>
          <a:xfrm>
            <a:off x="8016120" y="4762440"/>
            <a:ext cx="1100160" cy="117000"/>
          </a:xfrm>
          <a:custGeom>
            <a:avLst/>
            <a:gdLst/>
            <a:ahLst/>
            <a:cxnLst/>
            <a:rect l="l" t="t" r="r" b="b"/>
            <a:pathLst>
              <a:path w="1100454" h="117475">
                <a:moveTo>
                  <a:pt x="0" y="0"/>
                </a:moveTo>
                <a:lnTo>
                  <a:pt x="1100099" y="117030"/>
                </a:lnTo>
              </a:path>
            </a:pathLst>
          </a:custGeom>
          <a:noFill/>
          <a:ln w="15840">
            <a:solidFill>
              <a:schemeClr val="bg1">
                <a:lumMod val="65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7" name="CustomShape 17"/>
          <p:cNvSpPr/>
          <p:nvPr/>
        </p:nvSpPr>
        <p:spPr>
          <a:xfrm>
            <a:off x="7508880" y="5437800"/>
            <a:ext cx="1145880" cy="383760"/>
          </a:xfrm>
          <a:custGeom>
            <a:avLst/>
            <a:gdLst/>
            <a:ahLst/>
            <a:cxnLst/>
            <a:rect l="l" t="t" r="r" b="b"/>
            <a:pathLst>
              <a:path w="1146175" h="384175">
                <a:moveTo>
                  <a:pt x="0" y="0"/>
                </a:moveTo>
                <a:lnTo>
                  <a:pt x="1146086" y="383654"/>
                </a:lnTo>
              </a:path>
            </a:pathLst>
          </a:custGeom>
          <a:noFill/>
          <a:ln w="15840">
            <a:solidFill>
              <a:schemeClr val="bg1">
                <a:lumMod val="65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8" name="CustomShape 18"/>
          <p:cNvSpPr/>
          <p:nvPr/>
        </p:nvSpPr>
        <p:spPr>
          <a:xfrm>
            <a:off x="8954280" y="1857240"/>
            <a:ext cx="907200" cy="37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281880">
              <a:lnSpc>
                <a:spcPct val="100000"/>
              </a:lnSpc>
              <a:spcBef>
                <a:spcPts val="99"/>
              </a:spcBef>
            </a:pPr>
            <a:r>
              <a:rPr lang="ru-RU" sz="1200" b="0" strike="noStrike" spc="-1">
                <a:solidFill>
                  <a:srgbClr val="FFFFFF"/>
                </a:solidFill>
                <a:latin typeface="PT Astra Fact"/>
              </a:rPr>
              <a:t>Red</a:t>
            </a: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200" b="0" strike="noStrike" spc="-26">
                <a:solidFill>
                  <a:srgbClr val="FFFFFF"/>
                </a:solidFill>
                <a:latin typeface="PT Astra Fact"/>
              </a:rPr>
              <a:t>Hat</a:t>
            </a:r>
            <a:endParaRPr lang="ru-RU" sz="1200" b="0" strike="noStrike" spc="-1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Middleware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59" name="CustomShape 19"/>
          <p:cNvSpPr/>
          <p:nvPr/>
        </p:nvSpPr>
        <p:spPr>
          <a:xfrm>
            <a:off x="9522000" y="2799000"/>
            <a:ext cx="801720" cy="37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indent="16452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200" b="0" strike="noStrike" spc="-1">
                <a:solidFill>
                  <a:srgbClr val="FFFFFF"/>
                </a:solidFill>
                <a:latin typeface="PT Astra Fact"/>
              </a:rPr>
              <a:t>Red</a:t>
            </a: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200" b="0" strike="noStrike" spc="-26">
                <a:solidFill>
                  <a:srgbClr val="FFFFFF"/>
                </a:solidFill>
                <a:latin typeface="PT Astra Fact"/>
              </a:rPr>
              <a:t>Hat </a:t>
            </a: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OpenShift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60" name="CustomShape 20"/>
          <p:cNvSpPr/>
          <p:nvPr/>
        </p:nvSpPr>
        <p:spPr>
          <a:xfrm>
            <a:off x="9525600" y="3649320"/>
            <a:ext cx="1263240" cy="742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indent="62496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200" b="0" strike="noStrike" spc="-1">
                <a:solidFill>
                  <a:srgbClr val="FFFFFF"/>
                </a:solidFill>
                <a:latin typeface="PT Astra Fact"/>
              </a:rPr>
              <a:t>Red</a:t>
            </a: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200" b="0" strike="noStrike" spc="-26">
                <a:solidFill>
                  <a:srgbClr val="FFFFFF"/>
                </a:solidFill>
                <a:latin typeface="PT Astra Fact"/>
              </a:rPr>
              <a:t>Hat </a:t>
            </a:r>
            <a:r>
              <a:rPr lang="ru-RU" sz="1200" b="0" strike="noStrike" spc="-1">
                <a:solidFill>
                  <a:srgbClr val="FFFFFF"/>
                </a:solidFill>
                <a:latin typeface="PT Astra Fact"/>
              </a:rPr>
              <a:t>Enterprise</a:t>
            </a:r>
            <a:r>
              <a:rPr lang="ru-RU" sz="1200" b="0" strike="noStrike" spc="9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Linux</a:t>
            </a:r>
            <a:endParaRPr lang="ru-RU" sz="1200" b="0" strike="noStrike" spc="-1">
              <a:latin typeface="Arial"/>
            </a:endParaRPr>
          </a:p>
          <a:p>
            <a:pPr marL="682560" indent="624960">
              <a:lnSpc>
                <a:spcPct val="100000"/>
              </a:lnSpc>
              <a:tabLst>
                <a:tab pos="0" algn="l"/>
              </a:tabLst>
            </a:pP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CoreOS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61" name="CustomShape 21"/>
          <p:cNvSpPr/>
          <p:nvPr/>
        </p:nvSpPr>
        <p:spPr>
          <a:xfrm>
            <a:off x="9399960" y="4682160"/>
            <a:ext cx="923400" cy="37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299160">
              <a:lnSpc>
                <a:spcPct val="100000"/>
              </a:lnSpc>
              <a:spcBef>
                <a:spcPts val="99"/>
              </a:spcBef>
            </a:pPr>
            <a:r>
              <a:rPr lang="ru-RU" sz="1200" b="0" strike="noStrike" spc="-1">
                <a:solidFill>
                  <a:srgbClr val="FFFFFF"/>
                </a:solidFill>
                <a:latin typeface="PT Astra Fact"/>
              </a:rPr>
              <a:t>Red</a:t>
            </a: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200" b="0" strike="noStrike" spc="-26">
                <a:solidFill>
                  <a:srgbClr val="FFFFFF"/>
                </a:solidFill>
                <a:latin typeface="PT Astra Fact"/>
              </a:rPr>
              <a:t>Hat</a:t>
            </a:r>
            <a:endParaRPr lang="ru-RU" sz="1200" b="0" strike="noStrike" spc="-1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CloudForms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62" name="CustomShape 22"/>
          <p:cNvSpPr/>
          <p:nvPr/>
        </p:nvSpPr>
        <p:spPr>
          <a:xfrm>
            <a:off x="8937720" y="5532480"/>
            <a:ext cx="925560" cy="560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indent="286560" algn="r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200" b="0" strike="noStrike" spc="-1">
                <a:solidFill>
                  <a:srgbClr val="FFFFFF"/>
                </a:solidFill>
                <a:latin typeface="PT Astra Fact"/>
              </a:rPr>
              <a:t>Red</a:t>
            </a: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200" b="0" strike="noStrike" spc="-26">
                <a:solidFill>
                  <a:srgbClr val="FFFFFF"/>
                </a:solidFill>
                <a:latin typeface="PT Astra Fact"/>
              </a:rPr>
              <a:t>Hat </a:t>
            </a:r>
            <a:r>
              <a:rPr lang="ru-RU" sz="1200" b="0" strike="noStrike" spc="-12">
                <a:solidFill>
                  <a:srgbClr val="FFFFFF"/>
                </a:solidFill>
                <a:latin typeface="PT Astra Fact"/>
              </a:rPr>
              <a:t>Ansible Automation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263" name="object 41"/>
          <p:cNvPicPr/>
          <p:nvPr/>
        </p:nvPicPr>
        <p:blipFill>
          <a:blip r:embed="rId3"/>
          <a:stretch/>
        </p:blipFill>
        <p:spPr>
          <a:xfrm>
            <a:off x="1710000" y="1859400"/>
            <a:ext cx="561960" cy="371520"/>
          </a:xfrm>
          <a:prstGeom prst="rect">
            <a:avLst/>
          </a:prstGeom>
          <a:ln>
            <a:noFill/>
          </a:ln>
        </p:spPr>
      </p:pic>
      <p:pic>
        <p:nvPicPr>
          <p:cNvPr id="264" name="object 42"/>
          <p:cNvPicPr/>
          <p:nvPr/>
        </p:nvPicPr>
        <p:blipFill>
          <a:blip r:embed="rId3"/>
          <a:stretch/>
        </p:blipFill>
        <p:spPr>
          <a:xfrm>
            <a:off x="1260360" y="2810160"/>
            <a:ext cx="563400" cy="371520"/>
          </a:xfrm>
          <a:prstGeom prst="rect">
            <a:avLst/>
          </a:prstGeom>
          <a:ln>
            <a:noFill/>
          </a:ln>
        </p:spPr>
      </p:pic>
      <p:pic>
        <p:nvPicPr>
          <p:cNvPr id="265" name="object 43"/>
          <p:cNvPicPr/>
          <p:nvPr/>
        </p:nvPicPr>
        <p:blipFill>
          <a:blip r:embed="rId3"/>
          <a:stretch/>
        </p:blipFill>
        <p:spPr>
          <a:xfrm>
            <a:off x="818280" y="3751920"/>
            <a:ext cx="561960" cy="371520"/>
          </a:xfrm>
          <a:prstGeom prst="rect">
            <a:avLst/>
          </a:prstGeom>
          <a:ln>
            <a:noFill/>
          </a:ln>
        </p:spPr>
      </p:pic>
      <p:pic>
        <p:nvPicPr>
          <p:cNvPr id="266" name="object 44"/>
          <p:cNvPicPr/>
          <p:nvPr/>
        </p:nvPicPr>
        <p:blipFill>
          <a:blip r:embed="rId3"/>
          <a:stretch/>
        </p:blipFill>
        <p:spPr>
          <a:xfrm>
            <a:off x="1237320" y="4694040"/>
            <a:ext cx="561960" cy="371520"/>
          </a:xfrm>
          <a:prstGeom prst="rect">
            <a:avLst/>
          </a:prstGeom>
          <a:ln>
            <a:noFill/>
          </a:ln>
        </p:spPr>
      </p:pic>
      <p:pic>
        <p:nvPicPr>
          <p:cNvPr id="267" name="object 45"/>
          <p:cNvPicPr/>
          <p:nvPr/>
        </p:nvPicPr>
        <p:blipFill>
          <a:blip r:embed="rId3"/>
          <a:stretch/>
        </p:blipFill>
        <p:spPr>
          <a:xfrm>
            <a:off x="1710000" y="5634360"/>
            <a:ext cx="561960" cy="372960"/>
          </a:xfrm>
          <a:prstGeom prst="rect">
            <a:avLst/>
          </a:prstGeom>
          <a:ln>
            <a:noFill/>
          </a:ln>
        </p:spPr>
      </p:pic>
      <p:pic>
        <p:nvPicPr>
          <p:cNvPr id="268" name="object 46"/>
          <p:cNvPicPr/>
          <p:nvPr/>
        </p:nvPicPr>
        <p:blipFill>
          <a:blip r:embed="rId4"/>
          <a:stretch/>
        </p:blipFill>
        <p:spPr>
          <a:xfrm>
            <a:off x="9989640" y="5574960"/>
            <a:ext cx="458280" cy="461520"/>
          </a:xfrm>
          <a:prstGeom prst="rect">
            <a:avLst/>
          </a:prstGeom>
          <a:ln>
            <a:noFill/>
          </a:ln>
        </p:spPr>
      </p:pic>
      <p:pic>
        <p:nvPicPr>
          <p:cNvPr id="269" name="object 47"/>
          <p:cNvPicPr/>
          <p:nvPr/>
        </p:nvPicPr>
        <p:blipFill>
          <a:blip r:embed="rId5"/>
          <a:stretch/>
        </p:blipFill>
        <p:spPr>
          <a:xfrm>
            <a:off x="10378440" y="2677680"/>
            <a:ext cx="607680" cy="636840"/>
          </a:xfrm>
          <a:prstGeom prst="rect">
            <a:avLst/>
          </a:prstGeom>
          <a:ln>
            <a:noFill/>
          </a:ln>
        </p:spPr>
      </p:pic>
      <p:pic>
        <p:nvPicPr>
          <p:cNvPr id="270" name="object 48"/>
          <p:cNvPicPr/>
          <p:nvPr/>
        </p:nvPicPr>
        <p:blipFill>
          <a:blip r:embed="rId3"/>
          <a:stretch/>
        </p:blipFill>
        <p:spPr>
          <a:xfrm>
            <a:off x="9938160" y="1859400"/>
            <a:ext cx="561960" cy="371520"/>
          </a:xfrm>
          <a:prstGeom prst="rect">
            <a:avLst/>
          </a:prstGeom>
          <a:ln>
            <a:noFill/>
          </a:ln>
        </p:spPr>
      </p:pic>
      <p:pic>
        <p:nvPicPr>
          <p:cNvPr id="271" name="object 49"/>
          <p:cNvPicPr/>
          <p:nvPr/>
        </p:nvPicPr>
        <p:blipFill>
          <a:blip r:embed="rId3"/>
          <a:stretch/>
        </p:blipFill>
        <p:spPr>
          <a:xfrm>
            <a:off x="10875240" y="3756600"/>
            <a:ext cx="561960" cy="372960"/>
          </a:xfrm>
          <a:prstGeom prst="rect">
            <a:avLst/>
          </a:prstGeom>
          <a:ln>
            <a:noFill/>
          </a:ln>
        </p:spPr>
      </p:pic>
      <p:pic>
        <p:nvPicPr>
          <p:cNvPr id="272" name="object 50"/>
          <p:cNvPicPr/>
          <p:nvPr/>
        </p:nvPicPr>
        <p:blipFill>
          <a:blip r:embed="rId3"/>
          <a:stretch/>
        </p:blipFill>
        <p:spPr>
          <a:xfrm>
            <a:off x="10401480" y="4675680"/>
            <a:ext cx="561960" cy="372960"/>
          </a:xfrm>
          <a:prstGeom prst="rect">
            <a:avLst/>
          </a:prstGeom>
          <a:ln>
            <a:noFill/>
          </a:ln>
        </p:spPr>
      </p:pic>
      <p:pic>
        <p:nvPicPr>
          <p:cNvPr id="273" name="object 17"/>
          <p:cNvPicPr/>
          <p:nvPr/>
        </p:nvPicPr>
        <p:blipFill>
          <a:blip r:embed="rId6"/>
          <a:stretch/>
        </p:blipFill>
        <p:spPr>
          <a:xfrm>
            <a:off x="5230440" y="3397680"/>
            <a:ext cx="1663920" cy="1066320"/>
          </a:xfrm>
          <a:prstGeom prst="rect">
            <a:avLst/>
          </a:prstGeom>
          <a:ln>
            <a:noFill/>
          </a:ln>
        </p:spPr>
      </p:pic>
      <p:sp>
        <p:nvSpPr>
          <p:cNvPr id="274" name="CustomShape 23"/>
          <p:cNvSpPr/>
          <p:nvPr/>
        </p:nvSpPr>
        <p:spPr>
          <a:xfrm rot="21427800">
            <a:off x="3071880" y="3924000"/>
            <a:ext cx="951840" cy="45360"/>
          </a:xfrm>
          <a:custGeom>
            <a:avLst/>
            <a:gdLst/>
            <a:ahLst/>
            <a:cxnLst/>
            <a:rect l="l" t="t" r="r" b="b"/>
            <a:pathLst>
              <a:path w="1160145" h="13335">
                <a:moveTo>
                  <a:pt x="0" y="0"/>
                </a:moveTo>
                <a:lnTo>
                  <a:pt x="1159611" y="12903"/>
                </a:lnTo>
              </a:path>
            </a:pathLst>
          </a:custGeom>
          <a:noFill/>
          <a:ln w="15840">
            <a:solidFill>
              <a:schemeClr val="bg1">
                <a:lumMod val="65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5" name="CustomShape 24"/>
          <p:cNvSpPr/>
          <p:nvPr/>
        </p:nvSpPr>
        <p:spPr>
          <a:xfrm>
            <a:off x="4609800" y="2345760"/>
            <a:ext cx="158400" cy="1584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6" name="CustomShape 25"/>
          <p:cNvSpPr/>
          <p:nvPr/>
        </p:nvSpPr>
        <p:spPr>
          <a:xfrm>
            <a:off x="4082400" y="3016800"/>
            <a:ext cx="158400" cy="1584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7" name="CustomShape 26"/>
          <p:cNvSpPr/>
          <p:nvPr/>
        </p:nvSpPr>
        <p:spPr>
          <a:xfrm>
            <a:off x="3980160" y="3859200"/>
            <a:ext cx="158400" cy="1584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8" name="CustomShape 27"/>
          <p:cNvSpPr/>
          <p:nvPr/>
        </p:nvSpPr>
        <p:spPr>
          <a:xfrm>
            <a:off x="4055760" y="4701600"/>
            <a:ext cx="158400" cy="1584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9" name="CustomShape 28"/>
          <p:cNvSpPr/>
          <p:nvPr/>
        </p:nvSpPr>
        <p:spPr>
          <a:xfrm>
            <a:off x="4559760" y="5366880"/>
            <a:ext cx="158400" cy="1584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CustomShape 29"/>
          <p:cNvSpPr/>
          <p:nvPr/>
        </p:nvSpPr>
        <p:spPr>
          <a:xfrm>
            <a:off x="7459920" y="5366880"/>
            <a:ext cx="158400" cy="1584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CustomShape 30"/>
          <p:cNvSpPr/>
          <p:nvPr/>
        </p:nvSpPr>
        <p:spPr>
          <a:xfrm>
            <a:off x="7928280" y="4669920"/>
            <a:ext cx="158400" cy="1584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CustomShape 31"/>
          <p:cNvSpPr/>
          <p:nvPr/>
        </p:nvSpPr>
        <p:spPr>
          <a:xfrm>
            <a:off x="7928280" y="2994480"/>
            <a:ext cx="158400" cy="1584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CustomShape 32"/>
          <p:cNvSpPr/>
          <p:nvPr/>
        </p:nvSpPr>
        <p:spPr>
          <a:xfrm>
            <a:off x="8102880" y="3844800"/>
            <a:ext cx="158400" cy="1584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4" name="CustomShape 33"/>
          <p:cNvSpPr/>
          <p:nvPr/>
        </p:nvSpPr>
        <p:spPr>
          <a:xfrm>
            <a:off x="7421760" y="2349000"/>
            <a:ext cx="158400" cy="1584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5" name="Line 34"/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86" name="Рисунок 58"/>
          <p:cNvPicPr/>
          <p:nvPr/>
        </p:nvPicPr>
        <p:blipFill>
          <a:blip r:embed="rId7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Рисунок 5"/>
          <p:cNvPicPr/>
          <p:nvPr/>
        </p:nvPicPr>
        <p:blipFill>
          <a:blip r:embed="rId2"/>
          <a:stretch/>
        </p:blipFill>
        <p:spPr>
          <a:xfrm>
            <a:off x="0" y="720"/>
            <a:ext cx="12191760" cy="6857640"/>
          </a:xfrm>
          <a:prstGeom prst="rect">
            <a:avLst/>
          </a:prstGeom>
          <a:ln>
            <a:noFill/>
          </a:ln>
        </p:spPr>
      </p:pic>
      <p:sp>
        <p:nvSpPr>
          <p:cNvPr id="288" name="CustomShape 1"/>
          <p:cNvSpPr/>
          <p:nvPr/>
        </p:nvSpPr>
        <p:spPr>
          <a:xfrm>
            <a:off x="0" y="0"/>
            <a:ext cx="12191760" cy="6856920"/>
          </a:xfrm>
          <a:prstGeom prst="rect">
            <a:avLst/>
          </a:prstGeom>
          <a:gradFill rotWithShape="0">
            <a:gsLst>
              <a:gs pos="0">
                <a:srgbClr val="0C0C0C"/>
              </a:gs>
              <a:gs pos="100000">
                <a:srgbClr val="012843">
                  <a:alpha val="0"/>
                </a:srgbClr>
              </a:gs>
            </a:gsLst>
            <a:lin ang="5400000"/>
          </a:gra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CustomShape 2"/>
          <p:cNvSpPr/>
          <p:nvPr/>
        </p:nvSpPr>
        <p:spPr>
          <a:xfrm>
            <a:off x="2290320" y="3870360"/>
            <a:ext cx="1587240" cy="62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6"/>
              </a:spcBef>
            </a:pPr>
            <a:r>
              <a:rPr lang="ru-RU" sz="20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Рынок</a:t>
            </a:r>
            <a:r>
              <a:rPr lang="ru-RU" sz="2000" b="0" strike="noStrike" spc="162">
                <a:solidFill>
                  <a:srgbClr val="FFFFFF"/>
                </a:solidFill>
                <a:latin typeface="PT Astra Fact"/>
                <a:ea typeface="PT Astra Fact"/>
              </a:rPr>
              <a:t> </a:t>
            </a:r>
            <a:br/>
            <a:r>
              <a:rPr lang="ru-RU" sz="2000" b="0" strike="noStrike" spc="-26">
                <a:solidFill>
                  <a:srgbClr val="FFFFFF"/>
                </a:solidFill>
                <a:latin typeface="PT Astra Fact"/>
                <a:ea typeface="PT Astra Fact"/>
              </a:rPr>
              <a:t>РФ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290" name="CustomShape 3"/>
          <p:cNvSpPr/>
          <p:nvPr/>
        </p:nvSpPr>
        <p:spPr>
          <a:xfrm>
            <a:off x="2438280" y="3505320"/>
            <a:ext cx="1316520" cy="1316520"/>
          </a:xfrm>
          <a:prstGeom prst="ellipse">
            <a:avLst/>
          </a:prstGeom>
          <a:noFill/>
          <a:ln w="9360">
            <a:solidFill>
              <a:srgbClr val="6196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1" name="CustomShape 4"/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3679D30-DA71-4AA4-86FB-C359DE262D57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10</a:t>
            </a:fld>
            <a:endParaRPr lang="ru-RU" sz="800" b="0" strike="noStrike" spc="-1">
              <a:latin typeface="Arial"/>
            </a:endParaRPr>
          </a:p>
        </p:txBody>
      </p:sp>
      <p:pic>
        <p:nvPicPr>
          <p:cNvPr id="292" name="Рисунок 17"/>
          <p:cNvPicPr/>
          <p:nvPr/>
        </p:nvPicPr>
        <p:blipFill>
          <a:blip r:embed="rId3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  <p:sp>
        <p:nvSpPr>
          <p:cNvPr id="293" name="CustomShape 5"/>
          <p:cNvSpPr/>
          <p:nvPr/>
        </p:nvSpPr>
        <p:spPr>
          <a:xfrm>
            <a:off x="1756800" y="228600"/>
            <a:ext cx="956664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1" strike="noStrike" spc="-12">
                <a:solidFill>
                  <a:srgbClr val="FFFFFF"/>
                </a:solidFill>
                <a:latin typeface="PT Astra Fact"/>
              </a:rPr>
              <a:t>Новая реальность…</a:t>
            </a:r>
            <a:endParaRPr lang="ru-RU" sz="4000" b="0" strike="noStrike" spc="-1">
              <a:latin typeface="Arial"/>
            </a:endParaRPr>
          </a:p>
        </p:txBody>
      </p:sp>
      <p:sp>
        <p:nvSpPr>
          <p:cNvPr id="294" name="Line 6"/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Рисунок 26"/>
          <p:cNvPicPr/>
          <p:nvPr/>
        </p:nvPicPr>
        <p:blipFill>
          <a:blip r:embed="rId2"/>
          <a:srcRect l="24734" t="24730" b="467"/>
          <a:stretch/>
        </p:blipFill>
        <p:spPr>
          <a:xfrm rot="16200000">
            <a:off x="2645640" y="-2687760"/>
            <a:ext cx="6900480" cy="12191760"/>
          </a:xfrm>
          <a:prstGeom prst="rect">
            <a:avLst/>
          </a:prstGeom>
          <a:ln>
            <a:noFill/>
          </a:ln>
        </p:spPr>
      </p:pic>
      <p:sp>
        <p:nvSpPr>
          <p:cNvPr id="296" name="CustomShape 1"/>
          <p:cNvSpPr/>
          <p:nvPr/>
        </p:nvSpPr>
        <p:spPr>
          <a:xfrm>
            <a:off x="1312560" y="533520"/>
            <a:ext cx="956664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1" strike="noStrike" spc="-12">
                <a:solidFill>
                  <a:srgbClr val="6196FF"/>
                </a:solidFill>
                <a:latin typeface="PT Astra Fact"/>
              </a:rPr>
              <a:t>Основные сложности</a:t>
            </a:r>
            <a:endParaRPr lang="ru-RU" sz="4000" b="0" strike="noStrike" spc="-1">
              <a:latin typeface="Arial"/>
            </a:endParaRPr>
          </a:p>
        </p:txBody>
      </p:sp>
      <p:sp>
        <p:nvSpPr>
          <p:cNvPr id="297" name="CustomShape 2"/>
          <p:cNvSpPr/>
          <p:nvPr/>
        </p:nvSpPr>
        <p:spPr>
          <a:xfrm>
            <a:off x="1963080" y="2416320"/>
            <a:ext cx="1573560" cy="1573560"/>
          </a:xfrm>
          <a:prstGeom prst="ellipse">
            <a:avLst/>
          </a:prstGeom>
          <a:noFill/>
          <a:ln>
            <a:solidFill>
              <a:srgbClr val="6196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CustomShape 3"/>
          <p:cNvSpPr/>
          <p:nvPr/>
        </p:nvSpPr>
        <p:spPr>
          <a:xfrm>
            <a:off x="5362200" y="2416320"/>
            <a:ext cx="1573560" cy="1573560"/>
          </a:xfrm>
          <a:prstGeom prst="ellipse">
            <a:avLst/>
          </a:prstGeom>
          <a:noFill/>
          <a:ln>
            <a:solidFill>
              <a:srgbClr val="6196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CustomShape 4"/>
          <p:cNvSpPr/>
          <p:nvPr/>
        </p:nvSpPr>
        <p:spPr>
          <a:xfrm>
            <a:off x="8685720" y="2416320"/>
            <a:ext cx="1573560" cy="1573560"/>
          </a:xfrm>
          <a:prstGeom prst="ellipse">
            <a:avLst/>
          </a:prstGeom>
          <a:noFill/>
          <a:ln>
            <a:solidFill>
              <a:srgbClr val="6196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0" name="CustomShape 5"/>
          <p:cNvSpPr/>
          <p:nvPr/>
        </p:nvSpPr>
        <p:spPr>
          <a:xfrm>
            <a:off x="5071320" y="4282560"/>
            <a:ext cx="2155320" cy="62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6"/>
              </a:spcBef>
            </a:pPr>
            <a:r>
              <a:rPr lang="ru-RU" sz="2000" b="0" strike="noStrike" spc="-12">
                <a:solidFill>
                  <a:srgbClr val="FFFFFF"/>
                </a:solidFill>
                <a:latin typeface="PT Astra Sans"/>
                <a:ea typeface="PT Astra Sans"/>
              </a:rPr>
              <a:t>Отсутствие обновлений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301" name="CustomShape 6"/>
          <p:cNvSpPr/>
          <p:nvPr/>
        </p:nvSpPr>
        <p:spPr>
          <a:xfrm>
            <a:off x="1404720" y="4298760"/>
            <a:ext cx="2908440" cy="62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6"/>
              </a:spcBef>
            </a:pPr>
            <a:r>
              <a:rPr lang="ru-RU" sz="2000" b="0" strike="noStrike" spc="-12">
                <a:solidFill>
                  <a:srgbClr val="FFFFFF"/>
                </a:solidFill>
                <a:latin typeface="PT Astra Sans"/>
                <a:ea typeface="PT Astra Sans"/>
              </a:rPr>
              <a:t>Отсутствие технической поддержки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302" name="CustomShape 7"/>
          <p:cNvSpPr/>
          <p:nvPr/>
        </p:nvSpPr>
        <p:spPr>
          <a:xfrm>
            <a:off x="7224840" y="4267080"/>
            <a:ext cx="4495320" cy="123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6"/>
              </a:spcBef>
            </a:pPr>
            <a:r>
              <a:rPr lang="ru-RU" sz="2000" b="0" strike="noStrike" spc="-12">
                <a:solidFill>
                  <a:srgbClr val="FFFFFF"/>
                </a:solidFill>
                <a:latin typeface="PT Astra Sans"/>
                <a:ea typeface="PT Astra Sans"/>
              </a:rPr>
              <a:t>Отсутствие возможности докупать необходимые инфраструктурные решения и масштабировать </a:t>
            </a:r>
            <a:br/>
            <a:r>
              <a:rPr lang="ru-RU" sz="2000" b="0" strike="noStrike" spc="-12">
                <a:solidFill>
                  <a:srgbClr val="FFFFFF"/>
                </a:solidFill>
                <a:latin typeface="PT Astra Sans"/>
                <a:ea typeface="PT Astra Sans"/>
              </a:rPr>
              <a:t>ИТ-инфраструктуру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303" name="Рисунок 22"/>
          <p:cNvPicPr/>
          <p:nvPr/>
        </p:nvPicPr>
        <p:blipFill>
          <a:blip r:embed="rId3">
            <a:biLevel thresh="25000"/>
          </a:blip>
          <a:stretch/>
        </p:blipFill>
        <p:spPr>
          <a:xfrm>
            <a:off x="9119520" y="2851560"/>
            <a:ext cx="706320" cy="706320"/>
          </a:xfrm>
          <a:prstGeom prst="rect">
            <a:avLst/>
          </a:prstGeom>
          <a:ln>
            <a:noFill/>
          </a:ln>
        </p:spPr>
      </p:pic>
      <p:pic>
        <p:nvPicPr>
          <p:cNvPr id="304" name="Рисунок 24"/>
          <p:cNvPicPr/>
          <p:nvPr/>
        </p:nvPicPr>
        <p:blipFill>
          <a:blip r:embed="rId4">
            <a:biLevel thresh="25000"/>
          </a:blip>
          <a:stretch/>
        </p:blipFill>
        <p:spPr>
          <a:xfrm>
            <a:off x="2358360" y="2851560"/>
            <a:ext cx="703080" cy="703080"/>
          </a:xfrm>
          <a:prstGeom prst="rect">
            <a:avLst/>
          </a:prstGeom>
          <a:ln>
            <a:noFill/>
          </a:ln>
        </p:spPr>
      </p:pic>
      <p:pic>
        <p:nvPicPr>
          <p:cNvPr id="305" name="Рисунок 25"/>
          <p:cNvPicPr/>
          <p:nvPr/>
        </p:nvPicPr>
        <p:blipFill>
          <a:blip r:embed="rId5">
            <a:biLevel thresh="25000"/>
          </a:blip>
          <a:stretch/>
        </p:blipFill>
        <p:spPr>
          <a:xfrm>
            <a:off x="5819760" y="2884680"/>
            <a:ext cx="658440" cy="658440"/>
          </a:xfrm>
          <a:prstGeom prst="rect">
            <a:avLst/>
          </a:prstGeom>
          <a:ln>
            <a:noFill/>
          </a:ln>
        </p:spPr>
      </p:pic>
      <p:sp>
        <p:nvSpPr>
          <p:cNvPr id="306" name="CustomShape 8"/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A7A191B-2D5E-4184-9F93-08576AC2B363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11</a:t>
            </a:fld>
            <a:endParaRPr lang="ru-RU" sz="800" b="0" strike="noStrike" spc="-1">
              <a:latin typeface="Arial"/>
            </a:endParaRPr>
          </a:p>
        </p:txBody>
      </p:sp>
      <p:pic>
        <p:nvPicPr>
          <p:cNvPr id="307" name="Рисунок 21"/>
          <p:cNvPicPr/>
          <p:nvPr/>
        </p:nvPicPr>
        <p:blipFill>
          <a:blip r:embed="rId6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  <p:sp>
        <p:nvSpPr>
          <p:cNvPr id="308" name="Line 9"/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Рисунок 4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sp>
        <p:nvSpPr>
          <p:cNvPr id="310" name="CustomShape 1"/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86055956-86ED-4FD3-88EF-D58410D7CABD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12</a:t>
            </a:fld>
            <a:endParaRPr lang="ru-RU" sz="800" b="0" strike="noStrike" spc="-1">
              <a:latin typeface="Arial"/>
            </a:endParaRPr>
          </a:p>
        </p:txBody>
      </p:sp>
      <p:pic>
        <p:nvPicPr>
          <p:cNvPr id="311" name="Рисунок 18"/>
          <p:cNvPicPr/>
          <p:nvPr/>
        </p:nvPicPr>
        <p:blipFill>
          <a:blip r:embed="rId3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  <p:sp>
        <p:nvSpPr>
          <p:cNvPr id="312" name="CustomShape 2"/>
          <p:cNvSpPr/>
          <p:nvPr/>
        </p:nvSpPr>
        <p:spPr>
          <a:xfrm>
            <a:off x="1447920" y="4114800"/>
            <a:ext cx="2945520" cy="28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1" strike="noStrike" spc="-1">
                <a:solidFill>
                  <a:srgbClr val="FFFFFF"/>
                </a:solidFill>
                <a:latin typeface="PT Astra Fact"/>
              </a:rPr>
              <a:t>Прекратить работу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13" name="CustomShape 3"/>
          <p:cNvSpPr/>
          <p:nvPr/>
        </p:nvSpPr>
        <p:spPr>
          <a:xfrm>
            <a:off x="8229600" y="4114800"/>
            <a:ext cx="2945520" cy="28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1" strike="noStrike" spc="-1">
                <a:solidFill>
                  <a:srgbClr val="FFFFFF"/>
                </a:solidFill>
                <a:latin typeface="PT Astra Fact"/>
              </a:rPr>
              <a:t>Работать по новому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14" name="Line 4"/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Рисунок 4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sp>
        <p:nvSpPr>
          <p:cNvPr id="316" name="CustomShape 1"/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622FDF1E-F2C8-445F-A99B-8A858F743349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13</a:t>
            </a:fld>
            <a:endParaRPr lang="ru-RU" sz="800" b="0" strike="noStrike" spc="-1">
              <a:latin typeface="Arial"/>
            </a:endParaRPr>
          </a:p>
        </p:txBody>
      </p:sp>
      <p:sp>
        <p:nvSpPr>
          <p:cNvPr id="317" name="CustomShape 2"/>
          <p:cNvSpPr/>
          <p:nvPr/>
        </p:nvSpPr>
        <p:spPr>
          <a:xfrm>
            <a:off x="8229600" y="4114800"/>
            <a:ext cx="2945520" cy="28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1" strike="noStrike" spc="-1">
                <a:solidFill>
                  <a:srgbClr val="FFFFFF"/>
                </a:solidFill>
                <a:latin typeface="PT Astra Fact"/>
              </a:rPr>
              <a:t>Работать по новому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18" name="Line 3"/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19" name="Рисунок 2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3000"/>
                    </a14:imgEffect>
                  </a14:imgLayer>
                </a14:imgProps>
              </a:ext>
            </a:extLst>
          </a:blip>
          <a:srcRect l="6240" t="8837" r="245" b="43818"/>
          <a:stretch/>
        </p:blipFill>
        <p:spPr>
          <a:xfrm rot="16200000">
            <a:off x="-322200" y="343080"/>
            <a:ext cx="6857640" cy="6171840"/>
          </a:xfrm>
          <a:prstGeom prst="rect">
            <a:avLst/>
          </a:prstGeom>
          <a:ln>
            <a:noFill/>
          </a:ln>
        </p:spPr>
      </p:pic>
      <p:sp>
        <p:nvSpPr>
          <p:cNvPr id="320" name="CustomShape 4"/>
          <p:cNvSpPr/>
          <p:nvPr/>
        </p:nvSpPr>
        <p:spPr>
          <a:xfrm>
            <a:off x="1219320" y="2736000"/>
            <a:ext cx="3657240" cy="153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5000" b="1" strike="noStrike" spc="-1">
                <a:solidFill>
                  <a:srgbClr val="6196FF"/>
                </a:solidFill>
                <a:latin typeface="PT Astra Fact"/>
              </a:rPr>
              <a:t>ГК Астра </a:t>
            </a:r>
            <a:br/>
            <a:r>
              <a:rPr lang="ru-RU" sz="5000" b="1" strike="noStrike" spc="-1">
                <a:solidFill>
                  <a:srgbClr val="6196FF"/>
                </a:solidFill>
                <a:latin typeface="PT Astra Fact"/>
              </a:rPr>
              <a:t>выбирает</a:t>
            </a:r>
            <a:endParaRPr lang="ru-RU" sz="5000" b="0" strike="noStrike" spc="-1">
              <a:latin typeface="Arial"/>
            </a:endParaRPr>
          </a:p>
        </p:txBody>
      </p:sp>
      <p:pic>
        <p:nvPicPr>
          <p:cNvPr id="321" name="Рисунок 18"/>
          <p:cNvPicPr/>
          <p:nvPr/>
        </p:nvPicPr>
        <p:blipFill>
          <a:blip r:embed="rId5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7">
            <a:extLst>
              <a:ext uri="{FF2B5EF4-FFF2-40B4-BE49-F238E27FC236}">
                <a16:creationId xmlns:a16="http://schemas.microsoft.com/office/drawing/2014/main" id="{B42A4223-1BCF-4B42-A2DC-C51262364FAC}"/>
              </a:ext>
            </a:extLst>
          </p:cNvPr>
          <p:cNvPicPr/>
          <p:nvPr/>
        </p:nvPicPr>
        <p:blipFill>
          <a:blip r:embed="rId2"/>
          <a:stretch/>
        </p:blipFill>
        <p:spPr>
          <a:xfrm rot="16200000">
            <a:off x="2666880" y="-2666520"/>
            <a:ext cx="6857640" cy="12191760"/>
          </a:xfrm>
          <a:prstGeom prst="rect">
            <a:avLst/>
          </a:prstGeom>
          <a:ln>
            <a:noFill/>
          </a:ln>
        </p:spPr>
      </p:pic>
      <p:sp>
        <p:nvSpPr>
          <p:cNvPr id="323" name="CustomShape 1"/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2B414947-AD20-49AF-A19E-AF0F83EF2A65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14</a:t>
            </a:fld>
            <a:endParaRPr lang="ru-RU" sz="800" b="0" strike="noStrike" spc="-1">
              <a:latin typeface="Arial"/>
            </a:endParaRPr>
          </a:p>
        </p:txBody>
      </p:sp>
      <p:sp>
        <p:nvSpPr>
          <p:cNvPr id="345" name="CustomShape 12"/>
          <p:cNvSpPr/>
          <p:nvPr/>
        </p:nvSpPr>
        <p:spPr>
          <a:xfrm>
            <a:off x="484126" y="342804"/>
            <a:ext cx="6578640" cy="10142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000" b="1" strike="noStrike" spc="-1" dirty="0">
                <a:solidFill>
                  <a:srgbClr val="6196FF"/>
                </a:solidFill>
                <a:latin typeface="PT Astra Fact"/>
                <a:ea typeface="PT Astra Fact"/>
              </a:rPr>
              <a:t>Экосистема</a:t>
            </a:r>
          </a:p>
          <a:p>
            <a:pPr>
              <a:lnSpc>
                <a:spcPct val="100000"/>
              </a:lnSpc>
            </a:pPr>
            <a:r>
              <a:rPr lang="ru-RU" sz="3000" b="1" strike="noStrike" spc="-1" dirty="0">
                <a:solidFill>
                  <a:srgbClr val="6196FF"/>
                </a:solidFill>
                <a:latin typeface="PT Astra Fact"/>
                <a:ea typeface="PT Astra Fact"/>
              </a:rPr>
              <a:t>группы «Астра»</a:t>
            </a:r>
            <a:endParaRPr lang="ru-RU" sz="3000" b="0" strike="noStrike" spc="-1" dirty="0">
              <a:latin typeface="Arial"/>
            </a:endParaRPr>
          </a:p>
        </p:txBody>
      </p:sp>
      <p:sp>
        <p:nvSpPr>
          <p:cNvPr id="346" name="Line 13"/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AA4784-45A8-44E9-938A-93431AB92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3" y="581678"/>
            <a:ext cx="10636323" cy="5981676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EFA75F0-02A7-42B6-8495-762239604C6E}"/>
              </a:ext>
            </a:extLst>
          </p:cNvPr>
          <p:cNvCxnSpPr/>
          <p:nvPr/>
        </p:nvCxnSpPr>
        <p:spPr>
          <a:xfrm>
            <a:off x="8305800" y="5417343"/>
            <a:ext cx="11049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34095B1B-54FD-4092-9C4B-201EA7FC6043}"/>
              </a:ext>
            </a:extLst>
          </p:cNvPr>
          <p:cNvCxnSpPr>
            <a:cxnSpLocks/>
          </p:cNvCxnSpPr>
          <p:nvPr/>
        </p:nvCxnSpPr>
        <p:spPr>
          <a:xfrm>
            <a:off x="8341519" y="5848349"/>
            <a:ext cx="1069181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7981D58A-1D43-4B7F-BBC7-4B909B353B4C}"/>
              </a:ext>
            </a:extLst>
          </p:cNvPr>
          <p:cNvCxnSpPr>
            <a:cxnSpLocks/>
          </p:cNvCxnSpPr>
          <p:nvPr/>
        </p:nvCxnSpPr>
        <p:spPr>
          <a:xfrm>
            <a:off x="2765822" y="4695030"/>
            <a:ext cx="11049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9108788E-8537-4157-BBAA-593DD7725C20}"/>
              </a:ext>
            </a:extLst>
          </p:cNvPr>
          <p:cNvCxnSpPr>
            <a:cxnSpLocks/>
          </p:cNvCxnSpPr>
          <p:nvPr/>
        </p:nvCxnSpPr>
        <p:spPr>
          <a:xfrm>
            <a:off x="2765822" y="4078286"/>
            <a:ext cx="11049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0E8DD2AA-F506-4FE9-92E7-A8DE4A59861F}"/>
              </a:ext>
            </a:extLst>
          </p:cNvPr>
          <p:cNvCxnSpPr>
            <a:cxnSpLocks/>
          </p:cNvCxnSpPr>
          <p:nvPr/>
        </p:nvCxnSpPr>
        <p:spPr>
          <a:xfrm>
            <a:off x="2765822" y="3466305"/>
            <a:ext cx="11049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3485931C-EEE5-44C7-B120-352EFF61B308}"/>
              </a:ext>
            </a:extLst>
          </p:cNvPr>
          <p:cNvCxnSpPr>
            <a:cxnSpLocks/>
          </p:cNvCxnSpPr>
          <p:nvPr/>
        </p:nvCxnSpPr>
        <p:spPr>
          <a:xfrm>
            <a:off x="2765822" y="2853529"/>
            <a:ext cx="11049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1E60286-041B-45EC-BFE0-6D0FCDFEC65E}"/>
              </a:ext>
            </a:extLst>
          </p:cNvPr>
          <p:cNvSpPr txBox="1"/>
          <p:nvPr/>
        </p:nvSpPr>
        <p:spPr>
          <a:xfrm>
            <a:off x="1495429" y="2703672"/>
            <a:ext cx="11079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PT Astra Sans" panose="020B0603020203020204" pitchFamily="34" charset="-52"/>
                <a:ea typeface="PT Astra Sans" panose="020B0603020203020204" pitchFamily="34" charset="-52"/>
              </a:rPr>
              <a:t>Коммуникации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B1DBDFC-4AE5-4117-8F93-9C6E46380BF9}"/>
              </a:ext>
            </a:extLst>
          </p:cNvPr>
          <p:cNvSpPr txBox="1"/>
          <p:nvPr/>
        </p:nvSpPr>
        <p:spPr>
          <a:xfrm>
            <a:off x="1285435" y="3128918"/>
            <a:ext cx="131799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dirty="0">
                <a:solidFill>
                  <a:schemeClr val="bg1"/>
                </a:solidFill>
                <a:latin typeface="PT Astra Sans" panose="020B0603020203020204" pitchFamily="34" charset="-52"/>
                <a:ea typeface="PT Astra Sans" panose="020B0603020203020204" pitchFamily="34" charset="-52"/>
              </a:rPr>
              <a:t>Управление</a:t>
            </a:r>
          </a:p>
          <a:p>
            <a:pPr algn="r"/>
            <a:r>
              <a:rPr lang="ru-RU" sz="1100" dirty="0">
                <a:solidFill>
                  <a:schemeClr val="bg1"/>
                </a:solidFill>
                <a:latin typeface="PT Astra Sans" panose="020B0603020203020204" pitchFamily="34" charset="-52"/>
                <a:ea typeface="PT Astra Sans" panose="020B0603020203020204" pitchFamily="34" charset="-52"/>
              </a:rPr>
              <a:t>виртуальными</a:t>
            </a:r>
          </a:p>
          <a:p>
            <a:pPr algn="r"/>
            <a:r>
              <a:rPr lang="ru-RU" sz="1100" dirty="0">
                <a:solidFill>
                  <a:schemeClr val="bg1"/>
                </a:solidFill>
                <a:latin typeface="PT Astra Sans" panose="020B0603020203020204" pitchFamily="34" charset="-52"/>
                <a:ea typeface="PT Astra Sans" panose="020B0603020203020204" pitchFamily="34" charset="-52"/>
              </a:rPr>
              <a:t>рабочими местами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D8F6529-3397-4EEF-91E3-D340E03FEA4C}"/>
              </a:ext>
            </a:extLst>
          </p:cNvPr>
          <p:cNvSpPr txBox="1"/>
          <p:nvPr/>
        </p:nvSpPr>
        <p:spPr>
          <a:xfrm>
            <a:off x="1388028" y="3778204"/>
            <a:ext cx="121539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dirty="0">
                <a:solidFill>
                  <a:schemeClr val="bg1"/>
                </a:solidFill>
                <a:latin typeface="PT Astra Sans" panose="020B0603020203020204" pitchFamily="34" charset="-52"/>
                <a:ea typeface="PT Astra Sans" panose="020B0603020203020204" pitchFamily="34" charset="-52"/>
              </a:rPr>
              <a:t>Виртуализация,</a:t>
            </a:r>
          </a:p>
          <a:p>
            <a:pPr algn="r"/>
            <a:r>
              <a:rPr lang="ru-RU" sz="1100" dirty="0">
                <a:solidFill>
                  <a:schemeClr val="bg1"/>
                </a:solidFill>
                <a:latin typeface="PT Astra Sans" panose="020B0603020203020204" pitchFamily="34" charset="-52"/>
                <a:ea typeface="PT Astra Sans" panose="020B0603020203020204" pitchFamily="34" charset="-52"/>
              </a:rPr>
              <a:t>контейнеризация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E947419-D64D-4967-A148-B3533DBA0ABD}"/>
              </a:ext>
            </a:extLst>
          </p:cNvPr>
          <p:cNvSpPr txBox="1"/>
          <p:nvPr/>
        </p:nvSpPr>
        <p:spPr>
          <a:xfrm>
            <a:off x="1397645" y="4475326"/>
            <a:ext cx="12057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dirty="0">
                <a:solidFill>
                  <a:schemeClr val="bg1"/>
                </a:solidFill>
                <a:latin typeface="PT Astra Sans" panose="020B0603020203020204" pitchFamily="34" charset="-52"/>
                <a:ea typeface="PT Astra Sans" panose="020B0603020203020204" pitchFamily="34" charset="-52"/>
              </a:rPr>
              <a:t>Управление</a:t>
            </a:r>
          </a:p>
          <a:p>
            <a:pPr algn="r"/>
            <a:r>
              <a:rPr lang="ru-RU" sz="1100" dirty="0">
                <a:solidFill>
                  <a:schemeClr val="bg1"/>
                </a:solidFill>
                <a:latin typeface="PT Astra Sans" panose="020B0603020203020204" pitchFamily="34" charset="-52"/>
                <a:ea typeface="PT Astra Sans" panose="020B0603020203020204" pitchFamily="34" charset="-52"/>
              </a:rPr>
              <a:t>и автоматизация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7D7B6D4-3672-41E4-A9D4-A990E5DA6B15}"/>
              </a:ext>
            </a:extLst>
          </p:cNvPr>
          <p:cNvSpPr txBox="1"/>
          <p:nvPr/>
        </p:nvSpPr>
        <p:spPr>
          <a:xfrm>
            <a:off x="9550722" y="5201899"/>
            <a:ext cx="10567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PT Astra Sans" panose="020B0603020203020204" pitchFamily="34" charset="-52"/>
                <a:ea typeface="PT Astra Sans" panose="020B0603020203020204" pitchFamily="34" charset="-52"/>
              </a:rPr>
              <a:t>Операционная</a:t>
            </a:r>
          </a:p>
          <a:p>
            <a:r>
              <a:rPr lang="ru-RU" sz="1100" dirty="0">
                <a:solidFill>
                  <a:schemeClr val="bg1"/>
                </a:solidFill>
                <a:latin typeface="PT Astra Sans" panose="020B0603020203020204" pitchFamily="34" charset="-52"/>
                <a:ea typeface="PT Astra Sans" panose="020B0603020203020204" pitchFamily="34" charset="-52"/>
              </a:rPr>
              <a:t>система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DBE7C3C-9E35-4530-8401-AFD1E95BDD41}"/>
              </a:ext>
            </a:extLst>
          </p:cNvPr>
          <p:cNvSpPr txBox="1"/>
          <p:nvPr/>
        </p:nvSpPr>
        <p:spPr>
          <a:xfrm>
            <a:off x="9550722" y="5632786"/>
            <a:ext cx="12410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PT Astra Sans" panose="020B0603020203020204" pitchFamily="34" charset="-52"/>
                <a:ea typeface="PT Astra Sans" panose="020B0603020203020204" pitchFamily="34" charset="-52"/>
              </a:rPr>
              <a:t>Управление</a:t>
            </a:r>
          </a:p>
          <a:p>
            <a:r>
              <a:rPr lang="ru-RU" sz="1100" dirty="0">
                <a:solidFill>
                  <a:schemeClr val="bg1"/>
                </a:solidFill>
                <a:latin typeface="PT Astra Sans" panose="020B0603020203020204" pitchFamily="34" charset="-52"/>
                <a:ea typeface="PT Astra Sans" panose="020B0603020203020204" pitchFamily="34" charset="-52"/>
              </a:rPr>
              <a:t>инфраструктурой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Рисунок 7"/>
          <p:cNvPicPr/>
          <p:nvPr/>
        </p:nvPicPr>
        <p:blipFill>
          <a:blip r:embed="rId2"/>
          <a:stretch/>
        </p:blipFill>
        <p:spPr>
          <a:xfrm rot="16200000">
            <a:off x="2666880" y="-2666520"/>
            <a:ext cx="6857640" cy="12191760"/>
          </a:xfrm>
          <a:prstGeom prst="rect">
            <a:avLst/>
          </a:prstGeom>
          <a:ln>
            <a:noFill/>
          </a:ln>
        </p:spPr>
      </p:pic>
      <p:sp>
        <p:nvSpPr>
          <p:cNvPr id="349" name="CustomShape 1"/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FFBFD65-FBCC-4084-82EC-4B18E66FFCCA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15</a:t>
            </a:fld>
            <a:endParaRPr lang="ru-RU" sz="800" b="0" strike="noStrike" spc="-1">
              <a:latin typeface="Arial"/>
            </a:endParaRPr>
          </a:p>
        </p:txBody>
      </p:sp>
      <p:pic>
        <p:nvPicPr>
          <p:cNvPr id="350" name="Рисунок 27"/>
          <p:cNvPicPr/>
          <p:nvPr/>
        </p:nvPicPr>
        <p:blipFill>
          <a:blip r:embed="rId3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  <p:sp>
        <p:nvSpPr>
          <p:cNvPr id="351" name="Line 2"/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2" name="CustomShape 3"/>
          <p:cNvSpPr/>
          <p:nvPr/>
        </p:nvSpPr>
        <p:spPr>
          <a:xfrm>
            <a:off x="1312560" y="533520"/>
            <a:ext cx="956664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1" strike="noStrike" spc="-12">
                <a:solidFill>
                  <a:srgbClr val="6196FF"/>
                </a:solidFill>
                <a:latin typeface="PT Astra Fact"/>
              </a:rPr>
              <a:t>Не ОС, а сервис</a:t>
            </a:r>
            <a:endParaRPr lang="ru-RU" sz="4000" b="0" strike="noStrike" spc="-1">
              <a:latin typeface="Arial"/>
            </a:endParaRPr>
          </a:p>
        </p:txBody>
      </p:sp>
      <p:sp>
        <p:nvSpPr>
          <p:cNvPr id="353" name="CustomShape 4"/>
          <p:cNvSpPr/>
          <p:nvPr/>
        </p:nvSpPr>
        <p:spPr>
          <a:xfrm>
            <a:off x="5029200" y="2459160"/>
            <a:ext cx="2422440" cy="56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1" strike="noStrike" spc="-1">
                <a:solidFill>
                  <a:srgbClr val="FFFFFF"/>
                </a:solidFill>
                <a:latin typeface="PT Astra Sans"/>
                <a:ea typeface="PT Astra Sans"/>
              </a:rPr>
              <a:t>Синхронизированные </a:t>
            </a:r>
            <a:r>
              <a:rPr lang="en-US" sz="1800" b="1" strike="noStrike" spc="-1">
                <a:solidFill>
                  <a:srgbClr val="FFFFFF"/>
                </a:solidFill>
                <a:latin typeface="PT Astra Sans"/>
                <a:ea typeface="PT Astra Sans"/>
              </a:rPr>
              <a:t>RoadMap </a:t>
            </a:r>
            <a:r>
              <a:rPr lang="ru-RU" sz="1800" b="1" strike="noStrike" spc="-1">
                <a:solidFill>
                  <a:srgbClr val="FFFFFF"/>
                </a:solidFill>
                <a:latin typeface="PT Astra Sans"/>
                <a:ea typeface="PT Astra Sans"/>
              </a:rPr>
              <a:t>продуктов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54" name="TextShape 5"/>
          <p:cNvSpPr txBox="1"/>
          <p:nvPr/>
        </p:nvSpPr>
        <p:spPr>
          <a:xfrm>
            <a:off x="1828800" y="2459160"/>
            <a:ext cx="1957680" cy="11577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1" strike="noStrike" spc="-1" dirty="0">
                <a:solidFill>
                  <a:srgbClr val="FFFFFF"/>
                </a:solidFill>
                <a:latin typeface="PT Astra Sans"/>
                <a:ea typeface="PT Astra Sans"/>
              </a:rPr>
              <a:t>Стек</a:t>
            </a:r>
            <a:r>
              <a:rPr lang="ru-RU" sz="1800" b="1" strike="noStrike" spc="117" dirty="0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1800" b="1" strike="noStrike" spc="-1" dirty="0">
                <a:solidFill>
                  <a:srgbClr val="FFFFFF"/>
                </a:solidFill>
                <a:latin typeface="PT Astra Sans"/>
                <a:ea typeface="PT Astra Sans"/>
              </a:rPr>
              <a:t>решений</a:t>
            </a:r>
            <a:r>
              <a:rPr lang="ru-RU" sz="1800" b="1" strike="noStrike" spc="103" dirty="0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br>
              <a:rPr dirty="0"/>
            </a:br>
            <a:r>
              <a:rPr lang="ru-RU" sz="1800" b="1" strike="noStrike" spc="-1" dirty="0">
                <a:solidFill>
                  <a:srgbClr val="FFFFFF"/>
                </a:solidFill>
                <a:latin typeface="PT Astra Sans"/>
                <a:ea typeface="PT Astra Sans"/>
              </a:rPr>
              <a:t>от</a:t>
            </a:r>
            <a:r>
              <a:rPr lang="ru-RU" sz="1800" b="1" strike="noStrike" spc="123" dirty="0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1800" b="1" strike="noStrike" spc="-1" dirty="0">
                <a:solidFill>
                  <a:srgbClr val="FFFFFF"/>
                </a:solidFill>
                <a:latin typeface="PT Astra Sans"/>
                <a:ea typeface="PT Astra Sans"/>
              </a:rPr>
              <a:t>одного</a:t>
            </a:r>
            <a:r>
              <a:rPr lang="ru-RU" sz="1800" b="1" strike="noStrike" spc="111" dirty="0">
                <a:solidFill>
                  <a:srgbClr val="FFFFFF"/>
                </a:solidFill>
                <a:latin typeface="PT Astra Sans"/>
                <a:ea typeface="PT Astra Sans"/>
              </a:rPr>
              <a:t> </a:t>
            </a:r>
            <a:r>
              <a:rPr lang="ru-RU" sz="1800" b="1" strike="noStrike" spc="-12" dirty="0">
                <a:solidFill>
                  <a:srgbClr val="FFFFFF"/>
                </a:solidFill>
                <a:latin typeface="PT Astra Sans"/>
                <a:ea typeface="PT Astra Sans"/>
              </a:rPr>
              <a:t>производителя</a:t>
            </a:r>
            <a:endParaRPr lang="ru-RU" sz="1800" b="0" strike="noStrike" spc="-1" dirty="0">
              <a:latin typeface="Calibri"/>
            </a:endParaRPr>
          </a:p>
        </p:txBody>
      </p:sp>
      <p:sp>
        <p:nvSpPr>
          <p:cNvPr id="355" name="CustomShape 6"/>
          <p:cNvSpPr/>
          <p:nvPr/>
        </p:nvSpPr>
        <p:spPr>
          <a:xfrm>
            <a:off x="8405280" y="2459160"/>
            <a:ext cx="2422440" cy="56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1" strike="noStrike" spc="-1">
                <a:solidFill>
                  <a:srgbClr val="FFFFFF"/>
                </a:solidFill>
                <a:latin typeface="PT Astra Sans"/>
                <a:ea typeface="PT Astra Sans"/>
              </a:rPr>
              <a:t>Защита на основании собственных СЗИ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56" name="CustomShape 7"/>
          <p:cNvSpPr/>
          <p:nvPr/>
        </p:nvSpPr>
        <p:spPr>
          <a:xfrm>
            <a:off x="5029200" y="4557240"/>
            <a:ext cx="2422440" cy="111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1" strike="noStrike" spc="-1">
                <a:solidFill>
                  <a:srgbClr val="FFFFFF"/>
                </a:solidFill>
                <a:latin typeface="PT Astra Sans"/>
                <a:ea typeface="PT Astra Sans"/>
              </a:rPr>
              <a:t>Техническая поддержка по всем часовым поясам </a:t>
            </a:r>
            <a:br/>
            <a:r>
              <a:rPr lang="ru-RU" sz="1800" b="1" strike="noStrike" spc="-1">
                <a:solidFill>
                  <a:srgbClr val="FFFFFF"/>
                </a:solidFill>
                <a:latin typeface="PT Astra Sans"/>
                <a:ea typeface="PT Astra Sans"/>
              </a:rPr>
              <a:t>и всем уровням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57" name="CustomShape 8"/>
          <p:cNvSpPr/>
          <p:nvPr/>
        </p:nvSpPr>
        <p:spPr>
          <a:xfrm>
            <a:off x="1828800" y="4557240"/>
            <a:ext cx="1447560" cy="56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1" strike="noStrike" spc="-1">
                <a:solidFill>
                  <a:srgbClr val="FFFFFF"/>
                </a:solidFill>
                <a:latin typeface="PT Astra Sans"/>
                <a:ea typeface="PT Astra Sans"/>
              </a:rPr>
              <a:t>Доработка </a:t>
            </a:r>
            <a:br/>
            <a:r>
              <a:rPr lang="en-US" sz="1800" b="1" strike="noStrike" spc="-1">
                <a:solidFill>
                  <a:srgbClr val="FFFFFF"/>
                </a:solidFill>
                <a:latin typeface="PT Astra Sans"/>
                <a:ea typeface="PT Astra Sans"/>
              </a:rPr>
              <a:t>OpenSource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58" name="CustomShape 9"/>
          <p:cNvSpPr/>
          <p:nvPr/>
        </p:nvSpPr>
        <p:spPr>
          <a:xfrm>
            <a:off x="8405280" y="4557240"/>
            <a:ext cx="2422440" cy="111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1" strike="noStrike" spc="-1">
                <a:solidFill>
                  <a:srgbClr val="FFFFFF"/>
                </a:solidFill>
                <a:latin typeface="PT Astra Sans"/>
                <a:ea typeface="PT Astra Sans"/>
              </a:rPr>
              <a:t>Помощь вендора </a:t>
            </a:r>
            <a:br/>
            <a:r>
              <a:rPr lang="ru-RU" sz="1800" b="1" strike="noStrike" spc="-1">
                <a:solidFill>
                  <a:srgbClr val="FFFFFF"/>
                </a:solidFill>
                <a:latin typeface="PT Astra Sans"/>
                <a:ea typeface="PT Astra Sans"/>
              </a:rPr>
              <a:t>при внедрении решения, проведение пилотных проектов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359" name="Рисунок 3"/>
          <p:cNvPicPr/>
          <p:nvPr/>
        </p:nvPicPr>
        <p:blipFill>
          <a:blip r:embed="rId4"/>
          <a:stretch/>
        </p:blipFill>
        <p:spPr>
          <a:xfrm>
            <a:off x="5029200" y="3820680"/>
            <a:ext cx="598680" cy="598680"/>
          </a:xfrm>
          <a:prstGeom prst="rect">
            <a:avLst/>
          </a:prstGeom>
          <a:ln>
            <a:noFill/>
          </a:ln>
        </p:spPr>
      </p:pic>
      <p:pic>
        <p:nvPicPr>
          <p:cNvPr id="360" name="Рисунок 5"/>
          <p:cNvPicPr/>
          <p:nvPr/>
        </p:nvPicPr>
        <p:blipFill>
          <a:blip r:embed="rId5"/>
          <a:stretch/>
        </p:blipFill>
        <p:spPr>
          <a:xfrm>
            <a:off x="1828800" y="3962520"/>
            <a:ext cx="544320" cy="544320"/>
          </a:xfrm>
          <a:prstGeom prst="rect">
            <a:avLst/>
          </a:prstGeom>
          <a:ln>
            <a:noFill/>
          </a:ln>
        </p:spPr>
      </p:pic>
      <p:pic>
        <p:nvPicPr>
          <p:cNvPr id="361" name="Рисунок 43"/>
          <p:cNvPicPr/>
          <p:nvPr/>
        </p:nvPicPr>
        <p:blipFill>
          <a:blip r:embed="rId6"/>
          <a:stretch/>
        </p:blipFill>
        <p:spPr>
          <a:xfrm>
            <a:off x="1893960" y="1817640"/>
            <a:ext cx="544320" cy="544320"/>
          </a:xfrm>
          <a:prstGeom prst="rect">
            <a:avLst/>
          </a:prstGeom>
          <a:ln>
            <a:noFill/>
          </a:ln>
        </p:spPr>
      </p:pic>
      <p:pic>
        <p:nvPicPr>
          <p:cNvPr id="362" name="Рисунок 45"/>
          <p:cNvPicPr/>
          <p:nvPr/>
        </p:nvPicPr>
        <p:blipFill>
          <a:blip r:embed="rId7"/>
          <a:stretch/>
        </p:blipFill>
        <p:spPr>
          <a:xfrm>
            <a:off x="5086440" y="1817640"/>
            <a:ext cx="544320" cy="544320"/>
          </a:xfrm>
          <a:prstGeom prst="rect">
            <a:avLst/>
          </a:prstGeom>
          <a:ln>
            <a:noFill/>
          </a:ln>
        </p:spPr>
      </p:pic>
      <p:pic>
        <p:nvPicPr>
          <p:cNvPr id="363" name="Рисунок 47"/>
          <p:cNvPicPr/>
          <p:nvPr/>
        </p:nvPicPr>
        <p:blipFill>
          <a:blip r:embed="rId8"/>
          <a:stretch/>
        </p:blipFill>
        <p:spPr>
          <a:xfrm>
            <a:off x="8467560" y="1822680"/>
            <a:ext cx="494640" cy="494640"/>
          </a:xfrm>
          <a:prstGeom prst="rect">
            <a:avLst/>
          </a:prstGeom>
          <a:ln>
            <a:noFill/>
          </a:ln>
        </p:spPr>
      </p:pic>
      <p:pic>
        <p:nvPicPr>
          <p:cNvPr id="364" name="Рисунок 49"/>
          <p:cNvPicPr/>
          <p:nvPr/>
        </p:nvPicPr>
        <p:blipFill>
          <a:blip r:embed="rId9"/>
          <a:stretch/>
        </p:blipFill>
        <p:spPr>
          <a:xfrm>
            <a:off x="8410680" y="3886200"/>
            <a:ext cx="580680" cy="580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3">
            <a:extLst>
              <a:ext uri="{FF2B5EF4-FFF2-40B4-BE49-F238E27FC236}">
                <a16:creationId xmlns:a16="http://schemas.microsoft.com/office/drawing/2014/main" id="{9FB8EEE1-706B-4718-811A-00B8967C8930}"/>
              </a:ext>
            </a:extLst>
          </p:cNvPr>
          <p:cNvPicPr/>
          <p:nvPr/>
        </p:nvPicPr>
        <p:blipFill>
          <a:blip r:embed="rId2"/>
          <a:stretch/>
        </p:blipFill>
        <p:spPr>
          <a:xfrm rot="5400000">
            <a:off x="2668680" y="-2717640"/>
            <a:ext cx="6911280" cy="12287160"/>
          </a:xfrm>
          <a:prstGeom prst="rect">
            <a:avLst/>
          </a:prstGeom>
          <a:ln>
            <a:noFill/>
          </a:ln>
        </p:spPr>
      </p:pic>
      <p:sp>
        <p:nvSpPr>
          <p:cNvPr id="218" name="CustomShape 1"/>
          <p:cNvSpPr/>
          <p:nvPr/>
        </p:nvSpPr>
        <p:spPr>
          <a:xfrm>
            <a:off x="1408320" y="533520"/>
            <a:ext cx="956664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4000" b="1" strike="noStrike" spc="-12" dirty="0">
                <a:solidFill>
                  <a:srgbClr val="6196FF"/>
                </a:solidFill>
                <a:latin typeface="PT Astra Fact"/>
              </a:rPr>
              <a:t>Положение ГК «Астра» на рынке</a:t>
            </a:r>
            <a:endParaRPr lang="ru-RU" sz="4000" b="0" strike="noStrike" spc="-1" dirty="0">
              <a:latin typeface="Arial"/>
            </a:endParaRPr>
          </a:p>
        </p:txBody>
      </p:sp>
      <p:sp>
        <p:nvSpPr>
          <p:cNvPr id="223" name="CustomShape 6"/>
          <p:cNvSpPr/>
          <p:nvPr/>
        </p:nvSpPr>
        <p:spPr>
          <a:xfrm>
            <a:off x="1371600" y="2514600"/>
            <a:ext cx="1752120" cy="1752120"/>
          </a:xfrm>
          <a:prstGeom prst="ellipse">
            <a:avLst/>
          </a:prstGeom>
          <a:noFill/>
          <a:ln>
            <a:solidFill>
              <a:srgbClr val="6196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CustomShape 7"/>
          <p:cNvSpPr/>
          <p:nvPr/>
        </p:nvSpPr>
        <p:spPr>
          <a:xfrm>
            <a:off x="3853440" y="2514600"/>
            <a:ext cx="1752120" cy="1752120"/>
          </a:xfrm>
          <a:prstGeom prst="ellipse">
            <a:avLst/>
          </a:prstGeom>
          <a:noFill/>
          <a:ln>
            <a:solidFill>
              <a:srgbClr val="6196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5" name="CustomShape 8"/>
          <p:cNvSpPr/>
          <p:nvPr/>
        </p:nvSpPr>
        <p:spPr>
          <a:xfrm>
            <a:off x="6433560" y="2514600"/>
            <a:ext cx="1752120" cy="1752120"/>
          </a:xfrm>
          <a:prstGeom prst="ellipse">
            <a:avLst/>
          </a:prstGeom>
          <a:noFill/>
          <a:ln>
            <a:solidFill>
              <a:srgbClr val="6196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6" name="CustomShape 9"/>
          <p:cNvSpPr/>
          <p:nvPr/>
        </p:nvSpPr>
        <p:spPr>
          <a:xfrm>
            <a:off x="8915400" y="2514600"/>
            <a:ext cx="1752120" cy="1752120"/>
          </a:xfrm>
          <a:prstGeom prst="ellipse">
            <a:avLst/>
          </a:prstGeom>
          <a:noFill/>
          <a:ln>
            <a:solidFill>
              <a:srgbClr val="6196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7" name="CustomShape 10"/>
          <p:cNvSpPr/>
          <p:nvPr/>
        </p:nvSpPr>
        <p:spPr>
          <a:xfrm>
            <a:off x="3694320" y="4461480"/>
            <a:ext cx="2155320" cy="317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6"/>
              </a:spcBef>
            </a:pPr>
            <a:r>
              <a:rPr lang="ru-RU" sz="2000" b="0" strike="noStrike" spc="-12" dirty="0">
                <a:solidFill>
                  <a:srgbClr val="FFFFFF"/>
                </a:solidFill>
                <a:latin typeface="PT Astra Sans"/>
                <a:ea typeface="PT Astra Sans"/>
              </a:rPr>
              <a:t>Доля рынка 69%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228" name="CustomShape 11"/>
          <p:cNvSpPr/>
          <p:nvPr/>
        </p:nvSpPr>
        <p:spPr>
          <a:xfrm>
            <a:off x="1005677" y="4477680"/>
            <a:ext cx="2240149" cy="6407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2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6"/>
              </a:spcBef>
            </a:pPr>
            <a:r>
              <a:rPr lang="ru-RU" sz="2000" b="0" strike="noStrike" spc="-12" dirty="0">
                <a:solidFill>
                  <a:srgbClr val="FFFFFF"/>
                </a:solidFill>
                <a:latin typeface="PT Astra Sans"/>
                <a:ea typeface="PT Astra Sans"/>
              </a:rPr>
              <a:t>Первое место</a:t>
            </a:r>
          </a:p>
          <a:p>
            <a:pPr marL="12600" algn="ctr">
              <a:lnSpc>
                <a:spcPct val="100000"/>
              </a:lnSpc>
              <a:spcBef>
                <a:spcPts val="96"/>
              </a:spcBef>
            </a:pPr>
            <a:r>
              <a:rPr lang="ru-RU" sz="2000" spc="-12" dirty="0">
                <a:solidFill>
                  <a:srgbClr val="FFFFFF"/>
                </a:solidFill>
                <a:latin typeface="PT Astra Sans"/>
                <a:ea typeface="PT Astra Sans"/>
              </a:rPr>
              <a:t>по размеру выручки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229" name="CustomShape 12"/>
          <p:cNvSpPr/>
          <p:nvPr/>
        </p:nvSpPr>
        <p:spPr>
          <a:xfrm>
            <a:off x="8747640" y="4474080"/>
            <a:ext cx="2155320" cy="3201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6"/>
              </a:spcBef>
            </a:pPr>
            <a:r>
              <a:rPr lang="ru-RU" sz="2000" b="0" strike="noStrike" spc="-1" dirty="0">
                <a:solidFill>
                  <a:srgbClr val="FFFFFF"/>
                </a:solidFill>
                <a:latin typeface="PT Astra Sans"/>
                <a:ea typeface="PT Astra Sans"/>
              </a:rPr>
              <a:t>Не ОС, а сервис 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230" name="CustomShape 13"/>
          <p:cNvSpPr/>
          <p:nvPr/>
        </p:nvSpPr>
        <p:spPr>
          <a:xfrm>
            <a:off x="6126122" y="4446000"/>
            <a:ext cx="2366635" cy="9356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240" rIns="0" bIns="0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6"/>
              </a:spcBef>
            </a:pPr>
            <a:r>
              <a:rPr lang="ru-RU" sz="2000" b="0" strike="noStrike" spc="-12" dirty="0">
                <a:solidFill>
                  <a:srgbClr val="FFFFFF"/>
                </a:solidFill>
                <a:latin typeface="PT Astra Sans" panose="020B0603020203020204" pitchFamily="34" charset="-52"/>
                <a:ea typeface="PT Astra Sans" panose="020B0603020203020204" pitchFamily="34" charset="-52"/>
              </a:rPr>
              <a:t>Количество инсталляций</a:t>
            </a:r>
            <a:r>
              <a:rPr lang="ru-RU" sz="2000" spc="-1" dirty="0">
                <a:solidFill>
                  <a:srgbClr val="FFFFFF"/>
                </a:solidFill>
                <a:latin typeface="PT Astra Sans" panose="020B0603020203020204" pitchFamily="34" charset="-52"/>
                <a:ea typeface="PT Astra Sans" panose="020B0603020203020204" pitchFamily="34" charset="-52"/>
              </a:rPr>
              <a:t> превысило 1,5 млн.</a:t>
            </a:r>
            <a:endParaRPr lang="ru-RU" sz="2000" b="0" strike="noStrike" spc="-12" dirty="0">
              <a:solidFill>
                <a:srgbClr val="FFFFFF"/>
              </a:solidFill>
              <a:latin typeface="PT Astra Sans" panose="020B0603020203020204" pitchFamily="34" charset="-52"/>
              <a:ea typeface="PT Astra Sans" panose="020B0603020203020204" pitchFamily="34" charset="-52"/>
            </a:endParaRPr>
          </a:p>
        </p:txBody>
      </p:sp>
      <p:sp>
        <p:nvSpPr>
          <p:cNvPr id="232" name="CustomShape 14"/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92918015-4767-4343-967C-7F8ABD52D193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16</a:t>
            </a:fld>
            <a:endParaRPr lang="ru-RU" sz="800" b="0" strike="noStrike" spc="-1">
              <a:latin typeface="Arial"/>
            </a:endParaRPr>
          </a:p>
        </p:txBody>
      </p:sp>
      <p:pic>
        <p:nvPicPr>
          <p:cNvPr id="233" name="Рисунок 24"/>
          <p:cNvPicPr/>
          <p:nvPr/>
        </p:nvPicPr>
        <p:blipFill>
          <a:blip r:embed="rId3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  <p:sp>
        <p:nvSpPr>
          <p:cNvPr id="234" name="Line 15"/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EDF291-44B0-43BF-973D-8BA7BCC95B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302" y="2926234"/>
            <a:ext cx="1005532" cy="10055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1CD15B-B2C1-4BD3-9264-C160AC3CB1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040900"/>
            <a:ext cx="776200" cy="7762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54380FE-3D6B-41A6-9D5B-8DF0B75EBF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317" y="2996694"/>
            <a:ext cx="864612" cy="8646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678F88-0C54-4C9B-95D8-C76972C06E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871" y="3071525"/>
            <a:ext cx="319135" cy="31913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443C105-B8B8-49B9-ABB3-09FF38B89A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0" y="2986865"/>
            <a:ext cx="807589" cy="80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489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Рисунок 29"/>
          <p:cNvPicPr/>
          <p:nvPr/>
        </p:nvPicPr>
        <p:blipFill>
          <a:blip r:embed="rId2"/>
          <a:stretch/>
        </p:blipFill>
        <p:spPr>
          <a:xfrm rot="16200000">
            <a:off x="2666880" y="-2666520"/>
            <a:ext cx="6857640" cy="12191760"/>
          </a:xfrm>
          <a:prstGeom prst="rect">
            <a:avLst/>
          </a:prstGeom>
          <a:ln>
            <a:noFill/>
          </a:ln>
        </p:spPr>
      </p:pic>
      <p:pic>
        <p:nvPicPr>
          <p:cNvPr id="366" name="Рисунок 205"/>
          <p:cNvPicPr/>
          <p:nvPr/>
        </p:nvPicPr>
        <p:blipFill>
          <a:blip r:embed="rId3"/>
          <a:stretch/>
        </p:blipFill>
        <p:spPr>
          <a:xfrm>
            <a:off x="10014120" y="422640"/>
            <a:ext cx="1741320" cy="447480"/>
          </a:xfrm>
          <a:prstGeom prst="rect">
            <a:avLst/>
          </a:prstGeom>
          <a:ln>
            <a:noFill/>
          </a:ln>
        </p:spPr>
      </p:pic>
      <p:pic>
        <p:nvPicPr>
          <p:cNvPr id="367" name="Рисунок 2"/>
          <p:cNvPicPr/>
          <p:nvPr/>
        </p:nvPicPr>
        <p:blipFill>
          <a:blip r:embed="rId4"/>
          <a:stretch/>
        </p:blipFill>
        <p:spPr>
          <a:xfrm>
            <a:off x="-304920" y="1203480"/>
            <a:ext cx="12496320" cy="5877720"/>
          </a:xfrm>
          <a:prstGeom prst="rect">
            <a:avLst/>
          </a:prstGeom>
          <a:ln>
            <a:noFill/>
          </a:ln>
        </p:spPr>
      </p:pic>
      <p:sp>
        <p:nvSpPr>
          <p:cNvPr id="368" name="CustomShape 1"/>
          <p:cNvSpPr/>
          <p:nvPr/>
        </p:nvSpPr>
        <p:spPr>
          <a:xfrm>
            <a:off x="76320" y="533520"/>
            <a:ext cx="6509160" cy="89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3200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1" strike="noStrike" spc="-1">
                <a:solidFill>
                  <a:srgbClr val="6196FF"/>
                </a:solidFill>
                <a:latin typeface="PT Astra Fact"/>
                <a:ea typeface="PT Astra Fact"/>
              </a:rPr>
              <a:t>Экосистема АСТРА</a:t>
            </a:r>
            <a:r>
              <a:rPr lang="en-US" sz="4000" b="1" strike="noStrike" spc="-1">
                <a:solidFill>
                  <a:srgbClr val="6196FF"/>
                </a:solidFill>
                <a:latin typeface="PT Astra Fact"/>
                <a:ea typeface="PT Astra Fact"/>
              </a:rPr>
              <a:t>: </a:t>
            </a:r>
            <a:br/>
            <a:r>
              <a:rPr lang="ru-RU" sz="2600" b="0" strike="noStrike" spc="-1">
                <a:solidFill>
                  <a:srgbClr val="6196FF"/>
                </a:solidFill>
                <a:latin typeface="PT Astra Sans"/>
                <a:ea typeface="PT Astra Sans"/>
              </a:rPr>
              <a:t>Продуктовая карта</a:t>
            </a:r>
            <a:endParaRPr lang="ru-RU" sz="2600" b="0" strike="noStrike" spc="-1">
              <a:latin typeface="Arial"/>
            </a:endParaRPr>
          </a:p>
        </p:txBody>
      </p:sp>
      <p:pic>
        <p:nvPicPr>
          <p:cNvPr id="6" name="Рисунок 3">
            <a:extLst>
              <a:ext uri="{FF2B5EF4-FFF2-40B4-BE49-F238E27FC236}">
                <a16:creationId xmlns:a16="http://schemas.microsoft.com/office/drawing/2014/main" id="{72B42343-0398-4628-AEA5-7A1388D5C8A8}"/>
              </a:ext>
            </a:extLst>
          </p:cNvPr>
          <p:cNvPicPr/>
          <p:nvPr/>
        </p:nvPicPr>
        <p:blipFill>
          <a:blip r:embed="rId5"/>
          <a:stretch/>
        </p:blipFill>
        <p:spPr>
          <a:xfrm rot="16200000">
            <a:off x="2683440" y="-2707200"/>
            <a:ext cx="6900480" cy="12267720"/>
          </a:xfrm>
          <a:prstGeom prst="rect">
            <a:avLst/>
          </a:prstGeom>
          <a:ln>
            <a:noFill/>
          </a:ln>
        </p:spPr>
      </p:pic>
      <p:sp>
        <p:nvSpPr>
          <p:cNvPr id="8" name="CustomShape 2">
            <a:extLst>
              <a:ext uri="{FF2B5EF4-FFF2-40B4-BE49-F238E27FC236}">
                <a16:creationId xmlns:a16="http://schemas.microsoft.com/office/drawing/2014/main" id="{DA93C333-701B-4DA6-8230-E9C6FEB13563}"/>
              </a:ext>
            </a:extLst>
          </p:cNvPr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24CAEAF5-FA66-49BC-AB52-FC8BF494593B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17</a:t>
            </a:fld>
            <a:endParaRPr lang="ru-RU" sz="800" b="0" strike="noStrike" spc="-1">
              <a:latin typeface="Arial"/>
            </a:endParaRPr>
          </a:p>
        </p:txBody>
      </p:sp>
      <p:pic>
        <p:nvPicPr>
          <p:cNvPr id="9" name="Рисунок 7">
            <a:extLst>
              <a:ext uri="{FF2B5EF4-FFF2-40B4-BE49-F238E27FC236}">
                <a16:creationId xmlns:a16="http://schemas.microsoft.com/office/drawing/2014/main" id="{CEE3AC19-07CF-4225-BA3C-9AC3020C4615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  <p:sp>
        <p:nvSpPr>
          <p:cNvPr id="10" name="Line 3">
            <a:extLst>
              <a:ext uri="{FF2B5EF4-FFF2-40B4-BE49-F238E27FC236}">
                <a16:creationId xmlns:a16="http://schemas.microsoft.com/office/drawing/2014/main" id="{3B77BF01-C4E9-4CE4-A7CB-F6DEBF4CDF91}"/>
              </a:ext>
            </a:extLst>
          </p:cNvPr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" name="CustomShape 1">
            <a:extLst>
              <a:ext uri="{FF2B5EF4-FFF2-40B4-BE49-F238E27FC236}">
                <a16:creationId xmlns:a16="http://schemas.microsoft.com/office/drawing/2014/main" id="{08EFEFAE-469D-4FC6-8C60-B7C28F33B29D}"/>
              </a:ext>
            </a:extLst>
          </p:cNvPr>
          <p:cNvSpPr/>
          <p:nvPr/>
        </p:nvSpPr>
        <p:spPr>
          <a:xfrm>
            <a:off x="707039" y="544140"/>
            <a:ext cx="10113360" cy="7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4000" b="1" strike="noStrike" spc="-1" dirty="0">
                <a:solidFill>
                  <a:srgbClr val="6196FF"/>
                </a:solidFill>
                <a:latin typeface="PT Astra Fact"/>
                <a:ea typeface="PT Astra Fact"/>
              </a:rPr>
              <a:t>Кейсы внедрения в регионах</a:t>
            </a:r>
            <a:endParaRPr lang="ru-RU" sz="4000" b="0" strike="noStrike" spc="-1" dirty="0">
              <a:solidFill>
                <a:srgbClr val="6196FF"/>
              </a:solidFill>
              <a:latin typeface="Arial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07E5BD4-FD52-4AB0-85BD-3FEA8FD141D4}"/>
              </a:ext>
            </a:extLst>
          </p:cNvPr>
          <p:cNvGrpSpPr/>
          <p:nvPr/>
        </p:nvGrpSpPr>
        <p:grpSpPr>
          <a:xfrm>
            <a:off x="706859" y="1494178"/>
            <a:ext cx="5518862" cy="1491120"/>
            <a:chOff x="706859" y="1494178"/>
            <a:chExt cx="5518862" cy="1491120"/>
          </a:xfrm>
        </p:grpSpPr>
        <p:sp>
          <p:nvSpPr>
            <p:cNvPr id="13" name="TextShape 5">
              <a:extLst>
                <a:ext uri="{FF2B5EF4-FFF2-40B4-BE49-F238E27FC236}">
                  <a16:creationId xmlns:a16="http://schemas.microsoft.com/office/drawing/2014/main" id="{D8564E97-96C6-47FB-8E55-36F7AEC550FD}"/>
                </a:ext>
              </a:extLst>
            </p:cNvPr>
            <p:cNvSpPr txBox="1"/>
            <p:nvPr/>
          </p:nvSpPr>
          <p:spPr>
            <a:xfrm>
              <a:off x="706859" y="2576459"/>
              <a:ext cx="5200825" cy="40883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12600" rIns="0" bIns="0">
              <a:no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ИТ-инфраструктура на базе ОС </a:t>
              </a:r>
              <a:r>
                <a:rPr lang="ru-RU" sz="1200" dirty="0" err="1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Astra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Linux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Special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Edition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 и ПК СВ «Брест» для нового офиса, который оказывает более 150 видов услуг</a:t>
              </a:r>
              <a:endParaRPr lang="ru-RU" sz="1050" dirty="0">
                <a:solidFill>
                  <a:schemeClr val="bg1"/>
                </a:solidFill>
                <a:effectLst/>
                <a:latin typeface="PT Astra Sans" panose="020B0603020203020204" pitchFamily="34" charset="-52"/>
                <a:ea typeface="PT Astra Sans" panose="020B0603020203020204" pitchFamily="34" charset="-52"/>
              </a:endParaRPr>
            </a:p>
          </p:txBody>
        </p:sp>
        <p:sp>
          <p:nvSpPr>
            <p:cNvPr id="14" name="TextShape 5">
              <a:extLst>
                <a:ext uri="{FF2B5EF4-FFF2-40B4-BE49-F238E27FC236}">
                  <a16:creationId xmlns:a16="http://schemas.microsoft.com/office/drawing/2014/main" id="{0CB541E2-7967-4013-9534-940D55C16749}"/>
                </a:ext>
              </a:extLst>
            </p:cNvPr>
            <p:cNvSpPr txBox="1"/>
            <p:nvPr/>
          </p:nvSpPr>
          <p:spPr>
            <a:xfrm>
              <a:off x="707039" y="1494178"/>
              <a:ext cx="5518682" cy="11577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12600" rIns="0" bIns="0">
              <a:no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PT Astra Fact" panose="020B0503040504020204" pitchFamily="34" charset="-52"/>
                  <a:ea typeface="PT Astra Fact" panose="020B0503040504020204" pitchFamily="34" charset="-52"/>
                </a:rPr>
                <a:t>Муниципальное казенное учреждение</a:t>
              </a:r>
            </a:p>
            <a:p>
              <a:r>
                <a:rPr lang="ru-RU" sz="1400" b="1" dirty="0">
                  <a:solidFill>
                    <a:schemeClr val="bg1"/>
                  </a:solidFill>
                  <a:latin typeface="PT Astra Fact" panose="020B0503040504020204" pitchFamily="34" charset="-52"/>
                  <a:ea typeface="PT Astra Fact" panose="020B0503040504020204" pitchFamily="34" charset="-52"/>
                </a:rPr>
                <a:t>«Многофункциональный центр предоставления государственных и муниципальных услуг в городе Ставрополе»</a:t>
              </a:r>
              <a:endParaRPr lang="ru-RU" sz="1400" b="1" dirty="0">
                <a:solidFill>
                  <a:schemeClr val="bg1"/>
                </a:solidFill>
                <a:effectLst/>
                <a:latin typeface="PT Astra Fact" panose="020B0503040504020204" pitchFamily="34" charset="-52"/>
                <a:ea typeface="PT Astra Fact" panose="020B0503040504020204" pitchFamily="34" charset="-52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025199A-D4DB-4362-9303-781D157C5A47}"/>
              </a:ext>
            </a:extLst>
          </p:cNvPr>
          <p:cNvGrpSpPr/>
          <p:nvPr/>
        </p:nvGrpSpPr>
        <p:grpSpPr>
          <a:xfrm>
            <a:off x="706859" y="3539399"/>
            <a:ext cx="5067480" cy="1085040"/>
            <a:chOff x="706859" y="3168088"/>
            <a:chExt cx="5067480" cy="1085040"/>
          </a:xfrm>
        </p:grpSpPr>
        <p:sp>
          <p:nvSpPr>
            <p:cNvPr id="15" name="TextShape 5">
              <a:extLst>
                <a:ext uri="{FF2B5EF4-FFF2-40B4-BE49-F238E27FC236}">
                  <a16:creationId xmlns:a16="http://schemas.microsoft.com/office/drawing/2014/main" id="{F6F12CE3-F051-4B23-8FBD-A053D7BF93C4}"/>
                </a:ext>
              </a:extLst>
            </p:cNvPr>
            <p:cNvSpPr txBox="1"/>
            <p:nvPr/>
          </p:nvSpPr>
          <p:spPr>
            <a:xfrm>
              <a:off x="706859" y="3649829"/>
              <a:ext cx="5067480" cy="60329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12600" rIns="0" bIns="0">
              <a:no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ОС </a:t>
              </a:r>
              <a:r>
                <a:rPr lang="en-US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Astra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 </a:t>
              </a:r>
              <a:r>
                <a:rPr lang="en-US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Linux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 </a:t>
              </a:r>
              <a:r>
                <a:rPr lang="en-US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Special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 </a:t>
              </a:r>
              <a:r>
                <a:rPr lang="en-US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Edition. 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АРМ сотрудников в 100 филиалах региональной системы 112 переведены на ОС </a:t>
              </a:r>
              <a:r>
                <a:rPr lang="ru-RU" sz="1200" dirty="0" err="1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Astra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Linux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.</a:t>
              </a:r>
              <a:endParaRPr lang="ru-RU" sz="1200" dirty="0">
                <a:solidFill>
                  <a:schemeClr val="bg1"/>
                </a:solidFill>
                <a:effectLst/>
                <a:latin typeface="PT Astra Sans" panose="020B0603020203020204" pitchFamily="34" charset="-52"/>
                <a:ea typeface="PT Astra Sans" panose="020B0603020203020204" pitchFamily="34" charset="-52"/>
              </a:endParaRPr>
            </a:p>
            <a:p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Проект стал одним из первых реализованных переходов на отечественное ПО среди российских экстренных служб.</a:t>
              </a:r>
              <a:endParaRPr lang="ru-RU" sz="1200" dirty="0">
                <a:solidFill>
                  <a:schemeClr val="bg1"/>
                </a:solidFill>
                <a:effectLst/>
                <a:latin typeface="PT Astra Sans" panose="020B0603020203020204" pitchFamily="34" charset="-52"/>
                <a:ea typeface="PT Astra Sans" panose="020B0603020203020204" pitchFamily="34" charset="-52"/>
              </a:endParaRPr>
            </a:p>
          </p:txBody>
        </p:sp>
        <p:sp>
          <p:nvSpPr>
            <p:cNvPr id="16" name="TextShape 5">
              <a:extLst>
                <a:ext uri="{FF2B5EF4-FFF2-40B4-BE49-F238E27FC236}">
                  <a16:creationId xmlns:a16="http://schemas.microsoft.com/office/drawing/2014/main" id="{20275D69-2951-4E8A-B8FE-2BAE4F835F97}"/>
                </a:ext>
              </a:extLst>
            </p:cNvPr>
            <p:cNvSpPr txBox="1"/>
            <p:nvPr/>
          </p:nvSpPr>
          <p:spPr>
            <a:xfrm>
              <a:off x="707039" y="3168088"/>
              <a:ext cx="3817620" cy="3921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12600" rIns="0" bIns="0">
              <a:no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PT Astra Fact" panose="020B0503040504020204" pitchFamily="34" charset="-52"/>
                  <a:ea typeface="PT Astra Fact" panose="020B0503040504020204" pitchFamily="34" charset="-52"/>
                </a:rPr>
                <a:t>Региональная система 112. Крым.</a:t>
              </a:r>
              <a:endParaRPr lang="ru-RU" sz="1400" b="1" dirty="0">
                <a:solidFill>
                  <a:schemeClr val="bg1"/>
                </a:solidFill>
                <a:effectLst/>
                <a:latin typeface="PT Astra Fact" panose="020B0503040504020204" pitchFamily="34" charset="-52"/>
                <a:ea typeface="PT Astra Fact" panose="020B0503040504020204" pitchFamily="34" charset="-52"/>
              </a:endParaRP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1CBC391-E050-46D2-8558-7387AB1040BA}"/>
              </a:ext>
            </a:extLst>
          </p:cNvPr>
          <p:cNvGrpSpPr/>
          <p:nvPr/>
        </p:nvGrpSpPr>
        <p:grpSpPr>
          <a:xfrm>
            <a:off x="706678" y="5178540"/>
            <a:ext cx="5067661" cy="877334"/>
            <a:chOff x="706678" y="5178540"/>
            <a:chExt cx="5067661" cy="877334"/>
          </a:xfrm>
        </p:grpSpPr>
        <p:sp>
          <p:nvSpPr>
            <p:cNvPr id="17" name="TextShape 5">
              <a:extLst>
                <a:ext uri="{FF2B5EF4-FFF2-40B4-BE49-F238E27FC236}">
                  <a16:creationId xmlns:a16="http://schemas.microsoft.com/office/drawing/2014/main" id="{7BF83AB0-360A-4B36-A762-B270D0ED14AA}"/>
                </a:ext>
              </a:extLst>
            </p:cNvPr>
            <p:cNvSpPr txBox="1"/>
            <p:nvPr/>
          </p:nvSpPr>
          <p:spPr>
            <a:xfrm>
              <a:off x="706859" y="5850269"/>
              <a:ext cx="5067480" cy="205605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12600" rIns="0" bIns="0">
              <a:no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ОС </a:t>
              </a:r>
              <a:r>
                <a:rPr lang="en-US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Astra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 </a:t>
              </a:r>
              <a:r>
                <a:rPr lang="en-US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Linux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. </a:t>
              </a:r>
              <a:endParaRPr lang="ru-RU" sz="1000" dirty="0">
                <a:solidFill>
                  <a:schemeClr val="bg1"/>
                </a:solidFill>
                <a:effectLst/>
                <a:latin typeface="PT Astra Sans" panose="020B0603020203020204" pitchFamily="34" charset="-52"/>
                <a:ea typeface="PT Astra Sans" panose="020B0603020203020204" pitchFamily="34" charset="-52"/>
              </a:endParaRPr>
            </a:p>
          </p:txBody>
        </p:sp>
        <p:sp>
          <p:nvSpPr>
            <p:cNvPr id="18" name="TextShape 5">
              <a:extLst>
                <a:ext uri="{FF2B5EF4-FFF2-40B4-BE49-F238E27FC236}">
                  <a16:creationId xmlns:a16="http://schemas.microsoft.com/office/drawing/2014/main" id="{17814F0B-70E8-42FC-9AFE-9AA7ABB0E0FB}"/>
                </a:ext>
              </a:extLst>
            </p:cNvPr>
            <p:cNvSpPr txBox="1"/>
            <p:nvPr/>
          </p:nvSpPr>
          <p:spPr>
            <a:xfrm>
              <a:off x="706678" y="5178540"/>
              <a:ext cx="4939738" cy="60329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12600" rIns="0" bIns="0">
              <a:no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PT Astra Fact" panose="020B0503040504020204" pitchFamily="34" charset="-52"/>
                  <a:ea typeface="PT Astra Fact" panose="020B0503040504020204" pitchFamily="34" charset="-52"/>
                </a:rPr>
                <a:t>Органы исполнительной власти Челябинской области</a:t>
              </a:r>
              <a:endParaRPr lang="ru-RU" sz="1200" b="1" dirty="0">
                <a:solidFill>
                  <a:schemeClr val="bg1"/>
                </a:solidFill>
                <a:effectLst/>
                <a:latin typeface="PT Astra Fact" panose="020B0503040504020204" pitchFamily="34" charset="-52"/>
                <a:ea typeface="PT Astra Fact" panose="020B0503040504020204" pitchFamily="34" charset="-52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2D54CCF-1251-4EC4-A084-A1B4D24360BB}"/>
              </a:ext>
            </a:extLst>
          </p:cNvPr>
          <p:cNvGrpSpPr/>
          <p:nvPr/>
        </p:nvGrpSpPr>
        <p:grpSpPr>
          <a:xfrm>
            <a:off x="6218282" y="1491419"/>
            <a:ext cx="5386527" cy="1349159"/>
            <a:chOff x="6218282" y="1491419"/>
            <a:chExt cx="5386527" cy="1349159"/>
          </a:xfrm>
        </p:grpSpPr>
        <p:sp>
          <p:nvSpPr>
            <p:cNvPr id="19" name="TextShape 5">
              <a:extLst>
                <a:ext uri="{FF2B5EF4-FFF2-40B4-BE49-F238E27FC236}">
                  <a16:creationId xmlns:a16="http://schemas.microsoft.com/office/drawing/2014/main" id="{04751F1D-DE77-4501-806C-0D32F203A4D7}"/>
                </a:ext>
              </a:extLst>
            </p:cNvPr>
            <p:cNvSpPr txBox="1"/>
            <p:nvPr/>
          </p:nvSpPr>
          <p:spPr>
            <a:xfrm>
              <a:off x="6218282" y="2578980"/>
              <a:ext cx="4518030" cy="26159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12600" rIns="0" bIns="0">
              <a:no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Перевод всех компонентов ЕЦИС на ОС </a:t>
              </a:r>
              <a:r>
                <a:rPr lang="en-US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Astra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 </a:t>
              </a:r>
              <a:r>
                <a:rPr lang="en-US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Linux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 </a:t>
              </a:r>
              <a:r>
                <a:rPr lang="en-US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Special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 </a:t>
              </a:r>
              <a:r>
                <a:rPr lang="en-US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Edition</a:t>
              </a:r>
              <a:r>
                <a:rPr lang="ru-RU" sz="1200" dirty="0">
                  <a:solidFill>
                    <a:schemeClr val="bg1"/>
                  </a:solidFill>
                  <a:latin typeface="PT Astra Sans" panose="020B0603020203020204" pitchFamily="34" charset="-52"/>
                  <a:ea typeface="PT Astra Sans" panose="020B0603020203020204" pitchFamily="34" charset="-52"/>
                </a:rPr>
                <a:t>.</a:t>
              </a:r>
              <a:endParaRPr lang="ru-RU" sz="1000" dirty="0">
                <a:solidFill>
                  <a:schemeClr val="bg1"/>
                </a:solidFill>
                <a:effectLst/>
                <a:latin typeface="PT Astra Sans" panose="020B0603020203020204" pitchFamily="34" charset="-52"/>
                <a:ea typeface="PT Astra Sans" panose="020B0603020203020204" pitchFamily="34" charset="-52"/>
              </a:endParaRPr>
            </a:p>
          </p:txBody>
        </p:sp>
        <p:sp>
          <p:nvSpPr>
            <p:cNvPr id="20" name="TextShape 5">
              <a:extLst>
                <a:ext uri="{FF2B5EF4-FFF2-40B4-BE49-F238E27FC236}">
                  <a16:creationId xmlns:a16="http://schemas.microsoft.com/office/drawing/2014/main" id="{B934210D-F33D-40A7-9113-B707D5FA6ECD}"/>
                </a:ext>
              </a:extLst>
            </p:cNvPr>
            <p:cNvSpPr txBox="1"/>
            <p:nvPr/>
          </p:nvSpPr>
          <p:spPr>
            <a:xfrm>
              <a:off x="6218282" y="1491419"/>
              <a:ext cx="5386527" cy="11577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12600" rIns="0" bIns="0">
              <a:no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PT Astra Fact" panose="020B0503040504020204" pitchFamily="34" charset="-52"/>
                  <a:ea typeface="PT Astra Fact" panose="020B0503040504020204" pitchFamily="34" charset="-52"/>
                </a:rPr>
                <a:t>Единая централизованная информационная</a:t>
              </a:r>
              <a:r>
                <a:rPr lang="en-US" sz="1400" b="1" dirty="0">
                  <a:solidFill>
                    <a:schemeClr val="bg1"/>
                  </a:solidFill>
                  <a:latin typeface="PT Astra Fact" panose="020B0503040504020204" pitchFamily="34" charset="-52"/>
                  <a:ea typeface="PT Astra Fact" panose="020B0503040504020204" pitchFamily="34" charset="-52"/>
                </a:rPr>
                <a:t> </a:t>
              </a:r>
              <a:r>
                <a:rPr lang="ru-RU" sz="1400" b="1" dirty="0">
                  <a:solidFill>
                    <a:schemeClr val="bg1"/>
                  </a:solidFill>
                  <a:latin typeface="PT Astra Fact" panose="020B0503040504020204" pitchFamily="34" charset="-52"/>
                  <a:ea typeface="PT Astra Fact" panose="020B0503040504020204" pitchFamily="34" charset="-52"/>
                </a:rPr>
                <a:t>система бюджетного (бухгалтерского) учета</a:t>
              </a:r>
              <a:endParaRPr lang="en-US" sz="1400" b="1" dirty="0">
                <a:solidFill>
                  <a:schemeClr val="bg1"/>
                </a:solidFill>
                <a:latin typeface="PT Astra Fact" panose="020B0503040504020204" pitchFamily="34" charset="-52"/>
                <a:ea typeface="PT Astra Fact" panose="020B0503040504020204" pitchFamily="34" charset="-52"/>
              </a:endParaRPr>
            </a:p>
            <a:p>
              <a:r>
                <a:rPr lang="ru-RU" sz="1400" b="1" dirty="0">
                  <a:solidFill>
                    <a:schemeClr val="bg1"/>
                  </a:solidFill>
                  <a:latin typeface="PT Astra Fact" panose="020B0503040504020204" pitchFamily="34" charset="-52"/>
                  <a:ea typeface="PT Astra Fact" panose="020B0503040504020204" pitchFamily="34" charset="-52"/>
                </a:rPr>
                <a:t>и отчетности для госучреждений Вологодской области</a:t>
              </a:r>
              <a:endParaRPr lang="ru-RU" sz="1400" b="1" dirty="0">
                <a:solidFill>
                  <a:schemeClr val="bg1"/>
                </a:solidFill>
                <a:effectLst/>
                <a:latin typeface="PT Astra Fact" panose="020B0503040504020204" pitchFamily="34" charset="-52"/>
                <a:ea typeface="PT Astra Fact" panose="020B0503040504020204" pitchFamily="34" charset="-52"/>
              </a:endParaRPr>
            </a:p>
          </p:txBody>
        </p:sp>
      </p:grpSp>
      <p:sp>
        <p:nvSpPr>
          <p:cNvPr id="21" name="TextShape 5">
            <a:extLst>
              <a:ext uri="{FF2B5EF4-FFF2-40B4-BE49-F238E27FC236}">
                <a16:creationId xmlns:a16="http://schemas.microsoft.com/office/drawing/2014/main" id="{E2FA187F-A842-494D-B3F9-50620EEDB711}"/>
              </a:ext>
            </a:extLst>
          </p:cNvPr>
          <p:cNvSpPr txBox="1"/>
          <p:nvPr/>
        </p:nvSpPr>
        <p:spPr>
          <a:xfrm>
            <a:off x="6218282" y="2960618"/>
            <a:ext cx="3245938" cy="3921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PT Astra Fact" panose="020B0503040504020204" pitchFamily="34" charset="-52"/>
                <a:ea typeface="PT Astra Fact" panose="020B0503040504020204" pitchFamily="34" charset="-52"/>
              </a:rPr>
              <a:t>МФЦ Липецкой области</a:t>
            </a:r>
            <a:endParaRPr lang="ru-RU" sz="1400" b="1" dirty="0">
              <a:solidFill>
                <a:schemeClr val="bg1"/>
              </a:solidFill>
              <a:effectLst/>
              <a:latin typeface="PT Astra Fact" panose="020B0503040504020204" pitchFamily="34" charset="-52"/>
              <a:ea typeface="PT Astra Fact" panose="020B0503040504020204" pitchFamily="34" charset="-52"/>
            </a:endParaRPr>
          </a:p>
        </p:txBody>
      </p:sp>
      <p:sp>
        <p:nvSpPr>
          <p:cNvPr id="22" name="TextShape 5">
            <a:extLst>
              <a:ext uri="{FF2B5EF4-FFF2-40B4-BE49-F238E27FC236}">
                <a16:creationId xmlns:a16="http://schemas.microsoft.com/office/drawing/2014/main" id="{63585EF9-FBFF-43B9-80B9-C1A97311DCE1}"/>
              </a:ext>
            </a:extLst>
          </p:cNvPr>
          <p:cNvSpPr txBox="1"/>
          <p:nvPr/>
        </p:nvSpPr>
        <p:spPr>
          <a:xfrm>
            <a:off x="6218282" y="3472818"/>
            <a:ext cx="3245938" cy="3921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PT Astra Fact" panose="020B0503040504020204" pitchFamily="34" charset="-52"/>
                <a:ea typeface="PT Astra Fact" panose="020B0503040504020204" pitchFamily="34" charset="-52"/>
              </a:rPr>
              <a:t>МИАЦ Брянской области</a:t>
            </a:r>
            <a:endParaRPr lang="ru-RU" b="1" dirty="0">
              <a:solidFill>
                <a:schemeClr val="bg1"/>
              </a:solidFill>
              <a:effectLst/>
              <a:latin typeface="PT Astra Fact" panose="020B0503040504020204" pitchFamily="34" charset="-52"/>
              <a:ea typeface="PT Astra Fact" panose="020B0503040504020204" pitchFamily="34" charset="-52"/>
            </a:endParaRPr>
          </a:p>
        </p:txBody>
      </p:sp>
      <p:sp>
        <p:nvSpPr>
          <p:cNvPr id="23" name="TextShape 5">
            <a:extLst>
              <a:ext uri="{FF2B5EF4-FFF2-40B4-BE49-F238E27FC236}">
                <a16:creationId xmlns:a16="http://schemas.microsoft.com/office/drawing/2014/main" id="{EF05144B-1574-47D9-A6EA-BB47D5DB241B}"/>
              </a:ext>
            </a:extLst>
          </p:cNvPr>
          <p:cNvSpPr txBox="1"/>
          <p:nvPr/>
        </p:nvSpPr>
        <p:spPr>
          <a:xfrm>
            <a:off x="6218282" y="3985018"/>
            <a:ext cx="4167774" cy="3921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PT Astra Fact" panose="020B0503040504020204" pitchFamily="34" charset="-52"/>
                <a:ea typeface="PT Astra Fact" panose="020B0503040504020204" pitchFamily="34" charset="-52"/>
              </a:rPr>
              <a:t>МИАЦ Ставропольского края</a:t>
            </a:r>
            <a:endParaRPr lang="ru-RU" b="1" dirty="0">
              <a:solidFill>
                <a:schemeClr val="bg1"/>
              </a:solidFill>
              <a:effectLst/>
              <a:latin typeface="PT Astra Fact" panose="020B0503040504020204" pitchFamily="34" charset="-52"/>
              <a:ea typeface="PT Astra Fact" panose="020B0503040504020204" pitchFamily="34" charset="-52"/>
            </a:endParaRPr>
          </a:p>
          <a:p>
            <a:endParaRPr lang="ru-RU" dirty="0">
              <a:solidFill>
                <a:schemeClr val="bg1"/>
              </a:solidFill>
              <a:effectLst/>
              <a:latin typeface="PT Astra Fact" panose="020B0503040504020204" pitchFamily="34" charset="-52"/>
              <a:ea typeface="PT Astra Fact" panose="020B0503040504020204" pitchFamily="34" charset="-52"/>
            </a:endParaRPr>
          </a:p>
        </p:txBody>
      </p:sp>
      <p:sp>
        <p:nvSpPr>
          <p:cNvPr id="24" name="TextShape 5">
            <a:extLst>
              <a:ext uri="{FF2B5EF4-FFF2-40B4-BE49-F238E27FC236}">
                <a16:creationId xmlns:a16="http://schemas.microsoft.com/office/drawing/2014/main" id="{5B5F673F-D8B9-4172-9953-87E70DAC9170}"/>
              </a:ext>
            </a:extLst>
          </p:cNvPr>
          <p:cNvSpPr txBox="1"/>
          <p:nvPr/>
        </p:nvSpPr>
        <p:spPr>
          <a:xfrm>
            <a:off x="6218282" y="4497218"/>
            <a:ext cx="4167774" cy="3921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/>
                <a:latin typeface="PT Astra Fact" panose="020B0503040504020204" pitchFamily="34" charset="-52"/>
                <a:ea typeface="PT Astra Fact" panose="020B0503040504020204" pitchFamily="34" charset="-52"/>
              </a:rPr>
              <a:t>МАЦ Курганской области</a:t>
            </a:r>
            <a:endParaRPr lang="ru-RU" b="1" dirty="0">
              <a:solidFill>
                <a:schemeClr val="bg1"/>
              </a:solidFill>
              <a:effectLst/>
              <a:latin typeface="PT Astra Fact" panose="020B0503040504020204" pitchFamily="34" charset="-52"/>
              <a:ea typeface="PT Astra Fact" panose="020B0503040504020204" pitchFamily="34" charset="-52"/>
            </a:endParaRPr>
          </a:p>
          <a:p>
            <a:endParaRPr lang="ru-RU" dirty="0">
              <a:solidFill>
                <a:schemeClr val="bg1"/>
              </a:solidFill>
              <a:effectLst/>
              <a:latin typeface="PT Astra Fact" panose="020B0503040504020204" pitchFamily="34" charset="-52"/>
              <a:ea typeface="PT Astra Fact" panose="020B0503040504020204" pitchFamily="34" charset="-52"/>
            </a:endParaRPr>
          </a:p>
        </p:txBody>
      </p:sp>
      <p:sp>
        <p:nvSpPr>
          <p:cNvPr id="25" name="TextShape 5">
            <a:extLst>
              <a:ext uri="{FF2B5EF4-FFF2-40B4-BE49-F238E27FC236}">
                <a16:creationId xmlns:a16="http://schemas.microsoft.com/office/drawing/2014/main" id="{9F14B41F-0CB4-4302-AFAD-A5E0FF23F6CE}"/>
              </a:ext>
            </a:extLst>
          </p:cNvPr>
          <p:cNvSpPr txBox="1"/>
          <p:nvPr/>
        </p:nvSpPr>
        <p:spPr>
          <a:xfrm>
            <a:off x="6218282" y="5009418"/>
            <a:ext cx="4167774" cy="3921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/>
                <a:latin typeface="PT Astra Fact" panose="020B0503040504020204" pitchFamily="34" charset="-52"/>
                <a:ea typeface="PT Astra Fact" panose="020B0503040504020204" pitchFamily="34" charset="-52"/>
              </a:rPr>
              <a:t>МИАЦ Омской области</a:t>
            </a:r>
            <a:endParaRPr lang="ru-RU" b="1" dirty="0">
              <a:solidFill>
                <a:schemeClr val="bg1"/>
              </a:solidFill>
              <a:effectLst/>
              <a:latin typeface="PT Astra Fact" panose="020B0503040504020204" pitchFamily="34" charset="-52"/>
              <a:ea typeface="PT Astra Fact" panose="020B0503040504020204" pitchFamily="34" charset="-52"/>
            </a:endParaRPr>
          </a:p>
          <a:p>
            <a:endParaRPr lang="ru-RU" dirty="0">
              <a:solidFill>
                <a:schemeClr val="bg1"/>
              </a:solidFill>
              <a:effectLst/>
              <a:latin typeface="PT Astra Fact" panose="020B0503040504020204" pitchFamily="34" charset="-52"/>
              <a:ea typeface="PT Astra Fact" panose="020B0503040504020204" pitchFamily="34" charset="-52"/>
            </a:endParaRPr>
          </a:p>
        </p:txBody>
      </p:sp>
      <p:sp>
        <p:nvSpPr>
          <p:cNvPr id="26" name="TextShape 5">
            <a:extLst>
              <a:ext uri="{FF2B5EF4-FFF2-40B4-BE49-F238E27FC236}">
                <a16:creationId xmlns:a16="http://schemas.microsoft.com/office/drawing/2014/main" id="{66E18700-8250-4F63-B0A1-62C9DF9E23E5}"/>
              </a:ext>
            </a:extLst>
          </p:cNvPr>
          <p:cNvSpPr txBox="1"/>
          <p:nvPr/>
        </p:nvSpPr>
        <p:spPr>
          <a:xfrm>
            <a:off x="6218282" y="5521620"/>
            <a:ext cx="5386521" cy="534254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PT Astra Fact" panose="020B0503040504020204" pitchFamily="34" charset="-52"/>
                <a:ea typeface="PT Astra Fact" panose="020B0503040504020204" pitchFamily="34" charset="-52"/>
              </a:rPr>
              <a:t>Уральский государственный экономический университет (УРГЭУ)</a:t>
            </a:r>
            <a:endParaRPr lang="ru-RU" dirty="0">
              <a:solidFill>
                <a:schemeClr val="bg1"/>
              </a:solidFill>
              <a:effectLst/>
              <a:latin typeface="PT Astra Fact" panose="020B0503040504020204" pitchFamily="34" charset="-52"/>
              <a:ea typeface="PT Astra Fact" panose="020B0503040504020204" pitchFamily="34" charset="-52"/>
            </a:endParaRPr>
          </a:p>
          <a:p>
            <a:endParaRPr lang="ru-RU" dirty="0">
              <a:solidFill>
                <a:schemeClr val="bg1"/>
              </a:solidFill>
              <a:effectLst/>
              <a:latin typeface="PT Astra Fact" panose="020B0503040504020204" pitchFamily="34" charset="-52"/>
              <a:ea typeface="PT Astra Fact" panose="020B0503040504020204" pitchFamily="34" charset="-52"/>
            </a:endParaRPr>
          </a:p>
        </p:txBody>
      </p:sp>
      <p:sp>
        <p:nvSpPr>
          <p:cNvPr id="33" name="CustomShape 6">
            <a:extLst>
              <a:ext uri="{FF2B5EF4-FFF2-40B4-BE49-F238E27FC236}">
                <a16:creationId xmlns:a16="http://schemas.microsoft.com/office/drawing/2014/main" id="{196D84B0-BA3B-41D1-A81F-9877DA8C2C1C}"/>
              </a:ext>
            </a:extLst>
          </p:cNvPr>
          <p:cNvSpPr/>
          <p:nvPr/>
        </p:nvSpPr>
        <p:spPr>
          <a:xfrm>
            <a:off x="446708" y="1522192"/>
            <a:ext cx="162412" cy="162412"/>
          </a:xfrm>
          <a:prstGeom prst="ellipse">
            <a:avLst/>
          </a:prstGeom>
          <a:noFill/>
          <a:ln w="9525">
            <a:solidFill>
              <a:srgbClr val="6196FF"/>
            </a:solidFill>
            <a:round/>
          </a:ln>
          <a:effectLst>
            <a:glow rad="139700">
              <a:schemeClr val="accent1">
                <a:alpha val="2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4" name="CustomShape 6">
            <a:extLst>
              <a:ext uri="{FF2B5EF4-FFF2-40B4-BE49-F238E27FC236}">
                <a16:creationId xmlns:a16="http://schemas.microsoft.com/office/drawing/2014/main" id="{D22EF71B-A168-4C90-9E50-3303BC2B9D64}"/>
              </a:ext>
            </a:extLst>
          </p:cNvPr>
          <p:cNvSpPr/>
          <p:nvPr/>
        </p:nvSpPr>
        <p:spPr>
          <a:xfrm>
            <a:off x="439033" y="3583757"/>
            <a:ext cx="162412" cy="162412"/>
          </a:xfrm>
          <a:prstGeom prst="ellipse">
            <a:avLst/>
          </a:prstGeom>
          <a:noFill/>
          <a:ln w="9525">
            <a:solidFill>
              <a:srgbClr val="6196FF"/>
            </a:solidFill>
            <a:round/>
          </a:ln>
          <a:effectLst>
            <a:glow rad="139700">
              <a:schemeClr val="accent1">
                <a:alpha val="2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5" name="CustomShape 6">
            <a:extLst>
              <a:ext uri="{FF2B5EF4-FFF2-40B4-BE49-F238E27FC236}">
                <a16:creationId xmlns:a16="http://schemas.microsoft.com/office/drawing/2014/main" id="{69C96656-B5AB-491E-8046-07854FCEEB56}"/>
              </a:ext>
            </a:extLst>
          </p:cNvPr>
          <p:cNvSpPr/>
          <p:nvPr/>
        </p:nvSpPr>
        <p:spPr>
          <a:xfrm>
            <a:off x="441011" y="5222560"/>
            <a:ext cx="162412" cy="162412"/>
          </a:xfrm>
          <a:prstGeom prst="ellipse">
            <a:avLst/>
          </a:prstGeom>
          <a:noFill/>
          <a:ln w="9525">
            <a:solidFill>
              <a:srgbClr val="6196FF"/>
            </a:solidFill>
            <a:round/>
          </a:ln>
          <a:effectLst>
            <a:glow rad="139700">
              <a:schemeClr val="accent1">
                <a:alpha val="2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6" name="CustomShape 6">
            <a:extLst>
              <a:ext uri="{FF2B5EF4-FFF2-40B4-BE49-F238E27FC236}">
                <a16:creationId xmlns:a16="http://schemas.microsoft.com/office/drawing/2014/main" id="{B89DBF7A-1BC5-43FF-8A38-5C10DC3F27B9}"/>
              </a:ext>
            </a:extLst>
          </p:cNvPr>
          <p:cNvSpPr/>
          <p:nvPr/>
        </p:nvSpPr>
        <p:spPr>
          <a:xfrm>
            <a:off x="5935891" y="1522192"/>
            <a:ext cx="162412" cy="162412"/>
          </a:xfrm>
          <a:prstGeom prst="ellipse">
            <a:avLst/>
          </a:prstGeom>
          <a:noFill/>
          <a:ln w="9525">
            <a:solidFill>
              <a:srgbClr val="6196FF"/>
            </a:solidFill>
            <a:round/>
          </a:ln>
          <a:effectLst>
            <a:glow rad="139700">
              <a:schemeClr val="accent1">
                <a:alpha val="2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7" name="CustomShape 6">
            <a:extLst>
              <a:ext uri="{FF2B5EF4-FFF2-40B4-BE49-F238E27FC236}">
                <a16:creationId xmlns:a16="http://schemas.microsoft.com/office/drawing/2014/main" id="{69038E5E-72CB-48E0-8854-AAB25D726448}"/>
              </a:ext>
            </a:extLst>
          </p:cNvPr>
          <p:cNvSpPr/>
          <p:nvPr/>
        </p:nvSpPr>
        <p:spPr>
          <a:xfrm>
            <a:off x="5940681" y="2994286"/>
            <a:ext cx="162412" cy="162412"/>
          </a:xfrm>
          <a:prstGeom prst="ellipse">
            <a:avLst/>
          </a:prstGeom>
          <a:noFill/>
          <a:ln w="9525">
            <a:solidFill>
              <a:srgbClr val="6196FF"/>
            </a:solidFill>
            <a:round/>
          </a:ln>
          <a:effectLst>
            <a:glow rad="139700">
              <a:schemeClr val="accent1">
                <a:alpha val="2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8" name="CustomShape 6">
            <a:extLst>
              <a:ext uri="{FF2B5EF4-FFF2-40B4-BE49-F238E27FC236}">
                <a16:creationId xmlns:a16="http://schemas.microsoft.com/office/drawing/2014/main" id="{57EAE1F9-7261-4C08-AFF4-02C44C8D80A3}"/>
              </a:ext>
            </a:extLst>
          </p:cNvPr>
          <p:cNvSpPr/>
          <p:nvPr/>
        </p:nvSpPr>
        <p:spPr>
          <a:xfrm>
            <a:off x="5933287" y="3502551"/>
            <a:ext cx="162412" cy="162412"/>
          </a:xfrm>
          <a:prstGeom prst="ellipse">
            <a:avLst/>
          </a:prstGeom>
          <a:noFill/>
          <a:ln w="9525">
            <a:solidFill>
              <a:srgbClr val="6196FF"/>
            </a:solidFill>
            <a:round/>
          </a:ln>
          <a:effectLst>
            <a:glow rad="139700">
              <a:schemeClr val="accent1">
                <a:alpha val="2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9" name="CustomShape 6">
            <a:extLst>
              <a:ext uri="{FF2B5EF4-FFF2-40B4-BE49-F238E27FC236}">
                <a16:creationId xmlns:a16="http://schemas.microsoft.com/office/drawing/2014/main" id="{8536D4CB-5830-468F-AE39-7A4B6DD3A8D2}"/>
              </a:ext>
            </a:extLst>
          </p:cNvPr>
          <p:cNvSpPr/>
          <p:nvPr/>
        </p:nvSpPr>
        <p:spPr>
          <a:xfrm>
            <a:off x="5939937" y="4021508"/>
            <a:ext cx="162412" cy="162412"/>
          </a:xfrm>
          <a:prstGeom prst="ellipse">
            <a:avLst/>
          </a:prstGeom>
          <a:noFill/>
          <a:ln w="9525">
            <a:solidFill>
              <a:srgbClr val="6196FF"/>
            </a:solidFill>
            <a:round/>
          </a:ln>
          <a:effectLst>
            <a:glow rad="139700">
              <a:schemeClr val="accent1">
                <a:alpha val="2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40" name="CustomShape 6">
            <a:extLst>
              <a:ext uri="{FF2B5EF4-FFF2-40B4-BE49-F238E27FC236}">
                <a16:creationId xmlns:a16="http://schemas.microsoft.com/office/drawing/2014/main" id="{87306702-4D25-426F-8C47-386BF13796BE}"/>
              </a:ext>
            </a:extLst>
          </p:cNvPr>
          <p:cNvSpPr/>
          <p:nvPr/>
        </p:nvSpPr>
        <p:spPr>
          <a:xfrm>
            <a:off x="5939937" y="4534864"/>
            <a:ext cx="162412" cy="162412"/>
          </a:xfrm>
          <a:prstGeom prst="ellipse">
            <a:avLst/>
          </a:prstGeom>
          <a:noFill/>
          <a:ln w="9525">
            <a:solidFill>
              <a:srgbClr val="6196FF"/>
            </a:solidFill>
            <a:round/>
          </a:ln>
          <a:effectLst>
            <a:glow rad="139700">
              <a:schemeClr val="accent1">
                <a:alpha val="2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41" name="CustomShape 6">
            <a:extLst>
              <a:ext uri="{FF2B5EF4-FFF2-40B4-BE49-F238E27FC236}">
                <a16:creationId xmlns:a16="http://schemas.microsoft.com/office/drawing/2014/main" id="{B9FCD6ED-ABC7-4FF4-965A-EA928D9917CC}"/>
              </a:ext>
            </a:extLst>
          </p:cNvPr>
          <p:cNvSpPr/>
          <p:nvPr/>
        </p:nvSpPr>
        <p:spPr>
          <a:xfrm>
            <a:off x="5936920" y="5048220"/>
            <a:ext cx="162412" cy="162412"/>
          </a:xfrm>
          <a:prstGeom prst="ellipse">
            <a:avLst/>
          </a:prstGeom>
          <a:noFill/>
          <a:ln w="9525">
            <a:solidFill>
              <a:srgbClr val="6196FF"/>
            </a:solidFill>
            <a:round/>
          </a:ln>
          <a:effectLst>
            <a:glow rad="139700">
              <a:schemeClr val="accent1">
                <a:alpha val="2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42" name="CustomShape 6">
            <a:extLst>
              <a:ext uri="{FF2B5EF4-FFF2-40B4-BE49-F238E27FC236}">
                <a16:creationId xmlns:a16="http://schemas.microsoft.com/office/drawing/2014/main" id="{18DEB323-BFCF-4013-B304-9F78DA46C553}"/>
              </a:ext>
            </a:extLst>
          </p:cNvPr>
          <p:cNvSpPr/>
          <p:nvPr/>
        </p:nvSpPr>
        <p:spPr>
          <a:xfrm>
            <a:off x="5938350" y="5558701"/>
            <a:ext cx="162412" cy="162412"/>
          </a:xfrm>
          <a:prstGeom prst="ellipse">
            <a:avLst/>
          </a:prstGeom>
          <a:noFill/>
          <a:ln w="9525">
            <a:solidFill>
              <a:srgbClr val="6196FF"/>
            </a:solidFill>
            <a:round/>
          </a:ln>
          <a:effectLst>
            <a:glow rad="139700">
              <a:schemeClr val="accent1">
                <a:alpha val="2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6968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Рисунок 29"/>
          <p:cNvPicPr/>
          <p:nvPr/>
        </p:nvPicPr>
        <p:blipFill>
          <a:blip r:embed="rId2"/>
          <a:stretch/>
        </p:blipFill>
        <p:spPr>
          <a:xfrm rot="16200000">
            <a:off x="2666880" y="-2666520"/>
            <a:ext cx="6857640" cy="12191760"/>
          </a:xfrm>
          <a:prstGeom prst="rect">
            <a:avLst/>
          </a:prstGeom>
          <a:ln>
            <a:noFill/>
          </a:ln>
        </p:spPr>
      </p:pic>
      <p:pic>
        <p:nvPicPr>
          <p:cNvPr id="366" name="Рисунок 205"/>
          <p:cNvPicPr/>
          <p:nvPr/>
        </p:nvPicPr>
        <p:blipFill>
          <a:blip r:embed="rId3"/>
          <a:stretch/>
        </p:blipFill>
        <p:spPr>
          <a:xfrm>
            <a:off x="10014120" y="422640"/>
            <a:ext cx="1741320" cy="447480"/>
          </a:xfrm>
          <a:prstGeom prst="rect">
            <a:avLst/>
          </a:prstGeom>
          <a:ln>
            <a:noFill/>
          </a:ln>
        </p:spPr>
      </p:pic>
      <p:pic>
        <p:nvPicPr>
          <p:cNvPr id="367" name="Рисунок 2"/>
          <p:cNvPicPr/>
          <p:nvPr/>
        </p:nvPicPr>
        <p:blipFill>
          <a:blip r:embed="rId4"/>
          <a:stretch/>
        </p:blipFill>
        <p:spPr>
          <a:xfrm>
            <a:off x="-304920" y="1203480"/>
            <a:ext cx="12496320" cy="5877720"/>
          </a:xfrm>
          <a:prstGeom prst="rect">
            <a:avLst/>
          </a:prstGeom>
          <a:ln>
            <a:noFill/>
          </a:ln>
        </p:spPr>
      </p:pic>
      <p:sp>
        <p:nvSpPr>
          <p:cNvPr id="368" name="CustomShape 1"/>
          <p:cNvSpPr/>
          <p:nvPr/>
        </p:nvSpPr>
        <p:spPr>
          <a:xfrm>
            <a:off x="76320" y="533520"/>
            <a:ext cx="6509160" cy="89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3200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1" strike="noStrike" spc="-1">
                <a:solidFill>
                  <a:srgbClr val="6196FF"/>
                </a:solidFill>
                <a:latin typeface="PT Astra Fact"/>
                <a:ea typeface="PT Astra Fact"/>
              </a:rPr>
              <a:t>Экосистема АСТРА</a:t>
            </a:r>
            <a:r>
              <a:rPr lang="en-US" sz="4000" b="1" strike="noStrike" spc="-1">
                <a:solidFill>
                  <a:srgbClr val="6196FF"/>
                </a:solidFill>
                <a:latin typeface="PT Astra Fact"/>
                <a:ea typeface="PT Astra Fact"/>
              </a:rPr>
              <a:t>: </a:t>
            </a:r>
            <a:br/>
            <a:r>
              <a:rPr lang="ru-RU" sz="2600" b="0" strike="noStrike" spc="-1">
                <a:solidFill>
                  <a:srgbClr val="6196FF"/>
                </a:solidFill>
                <a:latin typeface="PT Astra Sans"/>
                <a:ea typeface="PT Astra Sans"/>
              </a:rPr>
              <a:t>Продуктовая карта</a:t>
            </a:r>
            <a:endParaRPr lang="ru-RU" sz="2600" b="0" strike="noStrike" spc="-1">
              <a:latin typeface="Arial"/>
            </a:endParaRPr>
          </a:p>
        </p:txBody>
      </p:sp>
      <p:pic>
        <p:nvPicPr>
          <p:cNvPr id="6" name="Рисунок 3">
            <a:extLst>
              <a:ext uri="{FF2B5EF4-FFF2-40B4-BE49-F238E27FC236}">
                <a16:creationId xmlns:a16="http://schemas.microsoft.com/office/drawing/2014/main" id="{72B42343-0398-4628-AEA5-7A1388D5C8A8}"/>
              </a:ext>
            </a:extLst>
          </p:cNvPr>
          <p:cNvPicPr/>
          <p:nvPr/>
        </p:nvPicPr>
        <p:blipFill>
          <a:blip r:embed="rId5"/>
          <a:stretch/>
        </p:blipFill>
        <p:spPr>
          <a:xfrm rot="16200000">
            <a:off x="2683440" y="-2707200"/>
            <a:ext cx="6900480" cy="12267720"/>
          </a:xfrm>
          <a:prstGeom prst="rect">
            <a:avLst/>
          </a:prstGeom>
          <a:ln>
            <a:noFill/>
          </a:ln>
        </p:spPr>
      </p:pic>
      <p:sp>
        <p:nvSpPr>
          <p:cNvPr id="8" name="CustomShape 2">
            <a:extLst>
              <a:ext uri="{FF2B5EF4-FFF2-40B4-BE49-F238E27FC236}">
                <a16:creationId xmlns:a16="http://schemas.microsoft.com/office/drawing/2014/main" id="{DA93C333-701B-4DA6-8230-E9C6FEB13563}"/>
              </a:ext>
            </a:extLst>
          </p:cNvPr>
          <p:cNvSpPr/>
          <p:nvPr/>
        </p:nvSpPr>
        <p:spPr>
          <a:xfrm>
            <a:off x="11328120" y="6313680"/>
            <a:ext cx="657000" cy="46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24CAEAF5-FA66-49BC-AB52-FC8BF494593B}" type="slidenum">
              <a:rPr lang="ru-RU" sz="8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18</a:t>
            </a:fld>
            <a:endParaRPr lang="ru-RU" sz="800" b="0" strike="noStrike" spc="-1">
              <a:latin typeface="Arial"/>
            </a:endParaRPr>
          </a:p>
        </p:txBody>
      </p:sp>
      <p:pic>
        <p:nvPicPr>
          <p:cNvPr id="9" name="Рисунок 7">
            <a:extLst>
              <a:ext uri="{FF2B5EF4-FFF2-40B4-BE49-F238E27FC236}">
                <a16:creationId xmlns:a16="http://schemas.microsoft.com/office/drawing/2014/main" id="{CEE3AC19-07CF-4225-BA3C-9AC3020C4615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427680" y="6348240"/>
            <a:ext cx="867240" cy="223920"/>
          </a:xfrm>
          <a:prstGeom prst="rect">
            <a:avLst/>
          </a:prstGeom>
          <a:ln>
            <a:noFill/>
          </a:ln>
        </p:spPr>
      </p:pic>
      <p:sp>
        <p:nvSpPr>
          <p:cNvPr id="10" name="Line 3">
            <a:extLst>
              <a:ext uri="{FF2B5EF4-FFF2-40B4-BE49-F238E27FC236}">
                <a16:creationId xmlns:a16="http://schemas.microsoft.com/office/drawing/2014/main" id="{3B77BF01-C4E9-4CE4-A7CB-F6DEBF4CDF91}"/>
              </a:ext>
            </a:extLst>
          </p:cNvPr>
          <p:cNvSpPr/>
          <p:nvPr/>
        </p:nvSpPr>
        <p:spPr>
          <a:xfrm>
            <a:off x="11887200" y="0"/>
            <a:ext cx="0" cy="6324480"/>
          </a:xfrm>
          <a:prstGeom prst="line">
            <a:avLst/>
          </a:prstGeom>
          <a:ln w="38160">
            <a:solidFill>
              <a:srgbClr val="6196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" name="CustomShape 1">
            <a:extLst>
              <a:ext uri="{FF2B5EF4-FFF2-40B4-BE49-F238E27FC236}">
                <a16:creationId xmlns:a16="http://schemas.microsoft.com/office/drawing/2014/main" id="{08EFEFAE-469D-4FC6-8C60-B7C28F33B29D}"/>
              </a:ext>
            </a:extLst>
          </p:cNvPr>
          <p:cNvSpPr/>
          <p:nvPr/>
        </p:nvSpPr>
        <p:spPr>
          <a:xfrm>
            <a:off x="707039" y="544140"/>
            <a:ext cx="10113360" cy="7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4000" b="1" spc="-1" dirty="0">
                <a:solidFill>
                  <a:srgbClr val="6196FF"/>
                </a:solidFill>
                <a:latin typeface="PT Astra Fact"/>
                <a:ea typeface="PT Astra Fact"/>
              </a:rPr>
              <a:t>Ценность для регионов</a:t>
            </a:r>
            <a:endParaRPr lang="ru-RU" sz="4000" b="0" strike="noStrike" spc="-1" dirty="0">
              <a:solidFill>
                <a:srgbClr val="6196FF"/>
              </a:solidFill>
              <a:latin typeface="Arial"/>
            </a:endParaRP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B1FB3152-939E-4F20-90B3-3AC88A9D968F}"/>
              </a:ext>
            </a:extLst>
          </p:cNvPr>
          <p:cNvGrpSpPr/>
          <p:nvPr/>
        </p:nvGrpSpPr>
        <p:grpSpPr>
          <a:xfrm>
            <a:off x="1828799" y="1688518"/>
            <a:ext cx="1988773" cy="1435682"/>
            <a:chOff x="1828799" y="1688518"/>
            <a:chExt cx="1988773" cy="1435682"/>
          </a:xfrm>
        </p:grpSpPr>
        <p:sp>
          <p:nvSpPr>
            <p:cNvPr id="29" name="TextShape 5">
              <a:extLst>
                <a:ext uri="{FF2B5EF4-FFF2-40B4-BE49-F238E27FC236}">
                  <a16:creationId xmlns:a16="http://schemas.microsoft.com/office/drawing/2014/main" id="{8FABC907-9C18-4715-AC2F-416CFEE31BF7}"/>
                </a:ext>
              </a:extLst>
            </p:cNvPr>
            <p:cNvSpPr txBox="1"/>
            <p:nvPr/>
          </p:nvSpPr>
          <p:spPr>
            <a:xfrm>
              <a:off x="1828799" y="2459160"/>
              <a:ext cx="1988773" cy="66504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12600" rIns="0" bIns="0">
              <a:noAutofit/>
            </a:bodyPr>
            <a:lstStyle/>
            <a:p>
              <a:pPr marL="12600">
                <a:lnSpc>
                  <a:spcPct val="100000"/>
                </a:lnSpc>
                <a:spcBef>
                  <a:spcPts val="99"/>
                </a:spcBef>
              </a:pPr>
              <a:r>
                <a:rPr lang="ru-RU" sz="1800" b="1" strike="noStrike" spc="-1" dirty="0">
                  <a:solidFill>
                    <a:srgbClr val="FFFFFF"/>
                  </a:solidFill>
                  <a:latin typeface="PT Astra Sans"/>
                  <a:ea typeface="PT Astra Sans"/>
                </a:rPr>
                <a:t>Техническая</a:t>
              </a:r>
            </a:p>
            <a:p>
              <a:pPr marL="12600">
                <a:lnSpc>
                  <a:spcPct val="100000"/>
                </a:lnSpc>
                <a:spcBef>
                  <a:spcPts val="99"/>
                </a:spcBef>
              </a:pPr>
              <a:r>
                <a:rPr lang="ru-RU" b="1" spc="-1" dirty="0">
                  <a:solidFill>
                    <a:srgbClr val="FFFFFF"/>
                  </a:solidFill>
                  <a:latin typeface="PT Astra Sans"/>
                  <a:ea typeface="PT Astra Sans"/>
                </a:rPr>
                <a:t>поддержка 24/7</a:t>
              </a:r>
              <a:endParaRPr lang="ru-RU" sz="1800" b="0" strike="noStrike" spc="-1" dirty="0">
                <a:latin typeface="Calibri"/>
              </a:endParaRP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42A6FD29-BAD6-44B5-98AC-ED364791E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1688518"/>
              <a:ext cx="587942" cy="587942"/>
            </a:xfrm>
            <a:prstGeom prst="rect">
              <a:avLst/>
            </a:prstGeom>
          </p:spPr>
        </p:pic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7573C13D-3C2A-4110-A868-A11ED8452C9D}"/>
              </a:ext>
            </a:extLst>
          </p:cNvPr>
          <p:cNvGrpSpPr/>
          <p:nvPr/>
        </p:nvGrpSpPr>
        <p:grpSpPr>
          <a:xfrm>
            <a:off x="5770173" y="1691218"/>
            <a:ext cx="1988773" cy="1432982"/>
            <a:chOff x="4765620" y="1691218"/>
            <a:chExt cx="1988773" cy="1432982"/>
          </a:xfrm>
        </p:grpSpPr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D25798A3-067A-4E93-9A8A-405B1A172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6747" y="1691218"/>
              <a:ext cx="587943" cy="587943"/>
            </a:xfrm>
            <a:prstGeom prst="rect">
              <a:avLst/>
            </a:prstGeom>
          </p:spPr>
        </p:pic>
        <p:sp>
          <p:nvSpPr>
            <p:cNvPr id="43" name="TextShape 5">
              <a:extLst>
                <a:ext uri="{FF2B5EF4-FFF2-40B4-BE49-F238E27FC236}">
                  <a16:creationId xmlns:a16="http://schemas.microsoft.com/office/drawing/2014/main" id="{042E22D4-AF79-4748-9EF4-80CE2CC2CE21}"/>
                </a:ext>
              </a:extLst>
            </p:cNvPr>
            <p:cNvSpPr txBox="1"/>
            <p:nvPr/>
          </p:nvSpPr>
          <p:spPr>
            <a:xfrm>
              <a:off x="4765620" y="2459160"/>
              <a:ext cx="1988773" cy="66504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12600" rIns="0" bIns="0">
              <a:noAutofit/>
            </a:bodyPr>
            <a:lstStyle/>
            <a:p>
              <a:pPr marL="12600">
                <a:lnSpc>
                  <a:spcPct val="100000"/>
                </a:lnSpc>
                <a:spcBef>
                  <a:spcPts val="99"/>
                </a:spcBef>
              </a:pPr>
              <a:r>
                <a:rPr lang="ru-RU" sz="1800" b="1" strike="noStrike" spc="-1" dirty="0">
                  <a:solidFill>
                    <a:srgbClr val="FFFFFF"/>
                  </a:solidFill>
                  <a:latin typeface="PT Astra Sans"/>
                  <a:ea typeface="PT Astra Sans"/>
                </a:rPr>
                <a:t>Обучение</a:t>
              </a:r>
              <a:endParaRPr lang="ru-RU" sz="1800" b="0" strike="noStrike" spc="-1" dirty="0">
                <a:latin typeface="Calibri"/>
              </a:endParaRP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561AC096-760E-4F75-B8D6-167E895077F5}"/>
              </a:ext>
            </a:extLst>
          </p:cNvPr>
          <p:cNvGrpSpPr/>
          <p:nvPr/>
        </p:nvGrpSpPr>
        <p:grpSpPr>
          <a:xfrm>
            <a:off x="1812780" y="3809250"/>
            <a:ext cx="2660157" cy="1514460"/>
            <a:chOff x="1812780" y="3809250"/>
            <a:chExt cx="2660157" cy="1514460"/>
          </a:xfrm>
        </p:grpSpPr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435FA280-613C-46A1-8059-FBDFC37D6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2780" y="3809250"/>
              <a:ext cx="588872" cy="588872"/>
            </a:xfrm>
            <a:prstGeom prst="rect">
              <a:avLst/>
            </a:prstGeom>
          </p:spPr>
        </p:pic>
        <p:sp>
          <p:nvSpPr>
            <p:cNvPr id="44" name="TextShape 5">
              <a:extLst>
                <a:ext uri="{FF2B5EF4-FFF2-40B4-BE49-F238E27FC236}">
                  <a16:creationId xmlns:a16="http://schemas.microsoft.com/office/drawing/2014/main" id="{9411EAB4-AB2C-4DA8-87EA-DD7A2EC71A93}"/>
                </a:ext>
              </a:extLst>
            </p:cNvPr>
            <p:cNvSpPr txBox="1"/>
            <p:nvPr/>
          </p:nvSpPr>
          <p:spPr>
            <a:xfrm>
              <a:off x="1812780" y="4658670"/>
              <a:ext cx="2660157" cy="66504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12600" rIns="0" bIns="0">
              <a:noAutofit/>
            </a:bodyPr>
            <a:lstStyle/>
            <a:p>
              <a:pPr marL="12600">
                <a:lnSpc>
                  <a:spcPct val="100000"/>
                </a:lnSpc>
                <a:spcBef>
                  <a:spcPts val="99"/>
                </a:spcBef>
              </a:pPr>
              <a:r>
                <a:rPr lang="ru-RU" sz="1800" b="1" strike="noStrike" spc="-1" dirty="0">
                  <a:solidFill>
                    <a:srgbClr val="FFFFFF"/>
                  </a:solidFill>
                  <a:latin typeface="PT Astra Sans"/>
                  <a:ea typeface="PT Astra Sans"/>
                </a:rPr>
                <a:t>Региональные инженеры и архитекторы</a:t>
              </a: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9D34D63A-83ED-45A8-8A3A-8F8BCE33A1E2}"/>
              </a:ext>
            </a:extLst>
          </p:cNvPr>
          <p:cNvGrpSpPr/>
          <p:nvPr/>
        </p:nvGrpSpPr>
        <p:grpSpPr>
          <a:xfrm>
            <a:off x="5770173" y="3794160"/>
            <a:ext cx="2660157" cy="1501471"/>
            <a:chOff x="4765620" y="3794160"/>
            <a:chExt cx="2660157" cy="1501471"/>
          </a:xfrm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2BAD7085-267E-48C9-B8C3-266C743BC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9332" y="3794160"/>
              <a:ext cx="603962" cy="603962"/>
            </a:xfrm>
            <a:prstGeom prst="rect">
              <a:avLst/>
            </a:prstGeom>
          </p:spPr>
        </p:pic>
        <p:sp>
          <p:nvSpPr>
            <p:cNvPr id="45" name="TextShape 5">
              <a:extLst>
                <a:ext uri="{FF2B5EF4-FFF2-40B4-BE49-F238E27FC236}">
                  <a16:creationId xmlns:a16="http://schemas.microsoft.com/office/drawing/2014/main" id="{1EFB9A09-5AD8-41FA-9A7D-CB377C203B42}"/>
                </a:ext>
              </a:extLst>
            </p:cNvPr>
            <p:cNvSpPr txBox="1"/>
            <p:nvPr/>
          </p:nvSpPr>
          <p:spPr>
            <a:xfrm>
              <a:off x="4765620" y="4630591"/>
              <a:ext cx="2660157" cy="66504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12600" rIns="0" bIns="0">
              <a:noAutofit/>
            </a:bodyPr>
            <a:lstStyle/>
            <a:p>
              <a:pPr marL="12600">
                <a:lnSpc>
                  <a:spcPct val="100000"/>
                </a:lnSpc>
                <a:spcBef>
                  <a:spcPts val="99"/>
                </a:spcBef>
              </a:pPr>
              <a:r>
                <a:rPr lang="ru-RU" sz="1800" b="1" strike="noStrike" spc="-1" dirty="0">
                  <a:solidFill>
                    <a:srgbClr val="FFFFFF"/>
                  </a:solidFill>
                  <a:latin typeface="PT Astra Sans"/>
                  <a:ea typeface="PT Astra Sans"/>
                </a:rPr>
                <a:t>Развитая региональная партнерская сеть</a:t>
              </a: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0A8A08DF-6BDF-43D2-8B37-41D5BCBA1A21}"/>
              </a:ext>
            </a:extLst>
          </p:cNvPr>
          <p:cNvGrpSpPr/>
          <p:nvPr/>
        </p:nvGrpSpPr>
        <p:grpSpPr>
          <a:xfrm>
            <a:off x="9150903" y="1688518"/>
            <a:ext cx="2660157" cy="1435682"/>
            <a:chOff x="8693642" y="1688518"/>
            <a:chExt cx="2660157" cy="1435682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FBF8C26A-5F5F-4EC1-9439-59F4FC897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4709" y="1688518"/>
              <a:ext cx="587944" cy="587944"/>
            </a:xfrm>
            <a:prstGeom prst="rect">
              <a:avLst/>
            </a:prstGeom>
          </p:spPr>
        </p:pic>
        <p:sp>
          <p:nvSpPr>
            <p:cNvPr id="46" name="TextShape 5">
              <a:extLst>
                <a:ext uri="{FF2B5EF4-FFF2-40B4-BE49-F238E27FC236}">
                  <a16:creationId xmlns:a16="http://schemas.microsoft.com/office/drawing/2014/main" id="{49A84410-C593-4888-A0BF-2E465FB58D67}"/>
                </a:ext>
              </a:extLst>
            </p:cNvPr>
            <p:cNvSpPr txBox="1"/>
            <p:nvPr/>
          </p:nvSpPr>
          <p:spPr>
            <a:xfrm>
              <a:off x="8693642" y="2459160"/>
              <a:ext cx="2660157" cy="66504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12600" rIns="0" bIns="0">
              <a:noAutofit/>
            </a:bodyPr>
            <a:lstStyle/>
            <a:p>
              <a:pPr marL="12600">
                <a:lnSpc>
                  <a:spcPct val="100000"/>
                </a:lnSpc>
                <a:spcBef>
                  <a:spcPts val="99"/>
                </a:spcBef>
              </a:pPr>
              <a:r>
                <a:rPr lang="ru-RU" sz="1800" b="1" strike="noStrike" spc="-1" dirty="0">
                  <a:solidFill>
                    <a:srgbClr val="FFFFFF"/>
                  </a:solidFill>
                  <a:latin typeface="PT Astra Sans"/>
                  <a:ea typeface="PT Astra Sans"/>
                </a:rPr>
                <a:t>Астра-консалтинг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4075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bg2.jpg" descr="bg2.jpg"/>
          <p:cNvPicPr/>
          <p:nvPr/>
        </p:nvPicPr>
        <p:blipFill>
          <a:blip r:embed="rId2"/>
          <a:srcRect t="-213" r="-199" b="213"/>
          <a:stretch/>
        </p:blipFill>
        <p:spPr>
          <a:xfrm>
            <a:off x="0" y="-22680"/>
            <a:ext cx="12267720" cy="6886800"/>
          </a:xfrm>
          <a:prstGeom prst="rect">
            <a:avLst/>
          </a:prstGeom>
          <a:ln w="12600">
            <a:noFill/>
          </a:ln>
        </p:spPr>
      </p:pic>
      <p:sp>
        <p:nvSpPr>
          <p:cNvPr id="370" name="CustomShape 1"/>
          <p:cNvSpPr/>
          <p:nvPr/>
        </p:nvSpPr>
        <p:spPr>
          <a:xfrm>
            <a:off x="605160" y="3228840"/>
            <a:ext cx="6093720" cy="62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Спасибо</a:t>
            </a:r>
            <a:r>
              <a:rPr lang="en-US" sz="35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 </a:t>
            </a:r>
            <a:r>
              <a:rPr lang="ru-RU" sz="3500" b="0" strike="noStrike" spc="-1">
                <a:solidFill>
                  <a:srgbClr val="FFFFFF"/>
                </a:solidFill>
                <a:latin typeface="PT Astra Fact"/>
                <a:ea typeface="PT Astra Fact"/>
              </a:rPr>
              <a:t>за внимание!</a:t>
            </a:r>
            <a:endParaRPr lang="ru-RU" sz="3500" b="0" strike="noStrike" spc="-1">
              <a:latin typeface="Arial"/>
            </a:endParaRPr>
          </a:p>
        </p:txBody>
      </p:sp>
      <p:pic>
        <p:nvPicPr>
          <p:cNvPr id="371" name="Рисунок 47"/>
          <p:cNvPicPr/>
          <p:nvPr/>
        </p:nvPicPr>
        <p:blipFill>
          <a:blip r:embed="rId3"/>
          <a:stretch/>
        </p:blipFill>
        <p:spPr>
          <a:xfrm>
            <a:off x="762120" y="676080"/>
            <a:ext cx="1734840" cy="1847520"/>
          </a:xfrm>
          <a:prstGeom prst="rect">
            <a:avLst/>
          </a:prstGeom>
          <a:ln>
            <a:noFill/>
          </a:ln>
        </p:spPr>
      </p:pic>
      <p:sp>
        <p:nvSpPr>
          <p:cNvPr id="372" name="CustomShape 2"/>
          <p:cNvSpPr/>
          <p:nvPr/>
        </p:nvSpPr>
        <p:spPr>
          <a:xfrm>
            <a:off x="762120" y="5715000"/>
            <a:ext cx="2971440" cy="710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565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445"/>
              </a:spcBef>
            </a:pPr>
            <a:r>
              <a:rPr lang="ru-RU" sz="1300" b="1" strike="noStrike" spc="-1" dirty="0" err="1">
                <a:solidFill>
                  <a:srgbClr val="FFFFFF"/>
                </a:solidFill>
                <a:latin typeface="PT Astra Fact"/>
              </a:rPr>
              <a:t>Нигматулин</a:t>
            </a:r>
            <a:r>
              <a:rPr lang="ru-RU" sz="1300" b="1" strike="noStrike" spc="-41" dirty="0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300" b="1" strike="noStrike" spc="-21" dirty="0">
                <a:solidFill>
                  <a:srgbClr val="FFFFFF"/>
                </a:solidFill>
                <a:latin typeface="PT Astra Fact"/>
              </a:rPr>
              <a:t>Илья</a:t>
            </a:r>
            <a:endParaRPr lang="ru-RU" sz="1300" b="0" strike="noStrike" spc="-1" dirty="0">
              <a:latin typeface="Arial"/>
            </a:endParaRPr>
          </a:p>
          <a:p>
            <a:pPr marL="12600">
              <a:lnSpc>
                <a:spcPct val="115000"/>
              </a:lnSpc>
              <a:spcBef>
                <a:spcPts val="11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PT Astra Fact"/>
              </a:rPr>
              <a:t>Заместитель</a:t>
            </a:r>
            <a:r>
              <a:rPr lang="ru-RU" sz="1300" b="0" strike="noStrike" spc="-7" dirty="0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PT Astra Fact"/>
              </a:rPr>
              <a:t>Директора </a:t>
            </a:r>
            <a:r>
              <a:rPr lang="ru-RU" sz="1300" b="0" strike="noStrike" spc="-1" dirty="0">
                <a:solidFill>
                  <a:srgbClr val="FFFFFF"/>
                </a:solidFill>
                <a:latin typeface="PT Astra Fact"/>
              </a:rPr>
              <a:t>Департамента</a:t>
            </a:r>
            <a:r>
              <a:rPr lang="ru-RU" sz="1300" b="0" strike="noStrike" spc="-7" dirty="0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300" b="0" strike="noStrike" spc="-1" dirty="0">
                <a:solidFill>
                  <a:srgbClr val="FFFFFF"/>
                </a:solidFill>
                <a:latin typeface="PT Astra Fact"/>
              </a:rPr>
              <a:t>продаж</a:t>
            </a:r>
            <a:r>
              <a:rPr lang="ru-RU" sz="1300" b="0" strike="noStrike" spc="-41" dirty="0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300" b="0" strike="noStrike" spc="-1" dirty="0">
                <a:solidFill>
                  <a:srgbClr val="FFFFFF"/>
                </a:solidFill>
                <a:latin typeface="PT Astra Fact"/>
              </a:rPr>
              <a:t>по</a:t>
            </a:r>
            <a:r>
              <a:rPr lang="ru-RU" sz="1300" b="0" strike="noStrike" spc="-32" dirty="0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300" b="0" strike="noStrike" spc="-21" dirty="0" err="1">
                <a:solidFill>
                  <a:srgbClr val="FFFFFF"/>
                </a:solidFill>
                <a:latin typeface="PT Astra Fact"/>
              </a:rPr>
              <a:t>УрФО</a:t>
            </a:r>
            <a:endParaRPr lang="ru-RU" sz="1300" b="0" strike="noStrike" spc="-1" dirty="0">
              <a:latin typeface="Arial"/>
            </a:endParaRPr>
          </a:p>
        </p:txBody>
      </p:sp>
      <p:sp>
        <p:nvSpPr>
          <p:cNvPr id="373" name="CustomShape 3"/>
          <p:cNvSpPr/>
          <p:nvPr/>
        </p:nvSpPr>
        <p:spPr>
          <a:xfrm>
            <a:off x="4319280" y="5715000"/>
            <a:ext cx="2361960" cy="796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12600">
              <a:lnSpc>
                <a:spcPct val="100000"/>
              </a:lnSpc>
              <a:spcBef>
                <a:spcPts val="1536"/>
              </a:spcBef>
            </a:pPr>
            <a:r>
              <a:rPr lang="ru-RU" sz="1300" b="0" strike="noStrike" spc="-12">
                <a:solidFill>
                  <a:srgbClr val="FFFFFF"/>
                </a:solidFill>
                <a:latin typeface="PT Astra Fact"/>
              </a:rPr>
              <a:t>Контакты:</a:t>
            </a:r>
            <a:endParaRPr lang="ru-RU" sz="1300" b="0" strike="noStrike" spc="-1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349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PT Astra Fact"/>
              </a:rPr>
              <a:t>+7</a:t>
            </a:r>
            <a:r>
              <a:rPr lang="ru-RU" sz="1300" b="0" strike="noStrike" spc="-46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300" b="0" strike="noStrike" spc="-1">
                <a:solidFill>
                  <a:srgbClr val="FFFFFF"/>
                </a:solidFill>
                <a:latin typeface="PT Astra Fact"/>
              </a:rPr>
              <a:t>(912)</a:t>
            </a:r>
            <a:r>
              <a:rPr lang="ru-RU" sz="1300" b="0" strike="noStrike" spc="-15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300" b="0" strike="noStrike" spc="-1">
                <a:solidFill>
                  <a:srgbClr val="FFFFFF"/>
                </a:solidFill>
                <a:latin typeface="PT Astra Fact"/>
              </a:rPr>
              <a:t>226-34</a:t>
            </a:r>
            <a:r>
              <a:rPr lang="ru-RU" sz="1300" b="0" strike="noStrike" spc="-12">
                <a:solidFill>
                  <a:srgbClr val="FFFFFF"/>
                </a:solidFill>
                <a:latin typeface="PT Astra Fact"/>
              </a:rPr>
              <a:t> </a:t>
            </a:r>
            <a:r>
              <a:rPr lang="ru-RU" sz="1300" b="0" strike="noStrike" spc="-26">
                <a:solidFill>
                  <a:srgbClr val="FFFFFF"/>
                </a:solidFill>
                <a:latin typeface="PT Astra Fact"/>
              </a:rPr>
              <a:t>47</a:t>
            </a:r>
            <a:endParaRPr lang="ru-RU" sz="1300" b="0" strike="noStrike" spc="-1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334"/>
              </a:spcBef>
            </a:pPr>
            <a:r>
              <a:rPr lang="ru-RU" sz="1300" b="0" u="sng" strike="noStrike" spc="-12">
                <a:solidFill>
                  <a:srgbClr val="0000FF"/>
                </a:solidFill>
                <a:uFillTx/>
                <a:latin typeface="PT Astra Fact"/>
                <a:hlinkClick r:id="rId4"/>
              </a:rPr>
              <a:t>inigmatulin@astralinux.ru</a:t>
            </a:r>
            <a:endParaRPr lang="ru-RU" sz="13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2231</TotalTime>
  <Words>490</Words>
  <PresentationFormat>Широкоэкранный</PresentationFormat>
  <Paragraphs>148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19</vt:i4>
      </vt:variant>
    </vt:vector>
  </HeadingPairs>
  <TitlesOfParts>
    <vt:vector size="30" baseType="lpstr">
      <vt:lpstr>Arial</vt:lpstr>
      <vt:lpstr>Calibri</vt:lpstr>
      <vt:lpstr>PT Astra Fact</vt:lpstr>
      <vt:lpstr>PT Astra Sans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/>
  <dc:description/>
  <dcterms:created xsi:type="dcterms:W3CDTF">2022-05-31T13:04:36Z</dcterms:created>
  <dcterms:modified xsi:type="dcterms:W3CDTF">2022-10-04T10:07:00Z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33</vt:i4>
  </property>
</Properties>
</file>