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08" r:id="rId1"/>
    <p:sldMasterId id="2147483976" r:id="rId2"/>
  </p:sldMasterIdLst>
  <p:notesMasterIdLst>
    <p:notesMasterId r:id="rId15"/>
  </p:notesMasterIdLst>
  <p:sldIdLst>
    <p:sldId id="708" r:id="rId3"/>
    <p:sldId id="921" r:id="rId4"/>
    <p:sldId id="922" r:id="rId5"/>
    <p:sldId id="938" r:id="rId6"/>
    <p:sldId id="814" r:id="rId7"/>
    <p:sldId id="885" r:id="rId8"/>
    <p:sldId id="880" r:id="rId9"/>
    <p:sldId id="258" r:id="rId10"/>
    <p:sldId id="262" r:id="rId11"/>
    <p:sldId id="882" r:id="rId12"/>
    <p:sldId id="939" r:id="rId13"/>
    <p:sldId id="915" r:id="rId14"/>
  </p:sldIdLst>
  <p:sldSz cx="13444538" cy="7562850"/>
  <p:notesSz cx="10693400" cy="756285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30" userDrawn="1">
          <p15:clr>
            <a:srgbClr val="A4A3A4"/>
          </p15:clr>
        </p15:guide>
        <p15:guide id="2" pos="6731" userDrawn="1">
          <p15:clr>
            <a:srgbClr val="A4A3A4"/>
          </p15:clr>
        </p15:guide>
        <p15:guide id="3" orient="horz" pos="4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  <a:srgbClr val="02050A"/>
    <a:srgbClr val="636D7B"/>
    <a:srgbClr val="1E3777"/>
    <a:srgbClr val="004A87"/>
    <a:srgbClr val="A4B4D9"/>
    <a:srgbClr val="217AFF"/>
    <a:srgbClr val="1A6491"/>
    <a:srgbClr val="1574D1"/>
    <a:srgbClr val="59A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92" autoAdjust="0"/>
    <p:restoredTop sz="94491" autoAdjust="0"/>
  </p:normalViewPr>
  <p:slideViewPr>
    <p:cSldViewPr>
      <p:cViewPr varScale="1">
        <p:scale>
          <a:sx n="51" d="100"/>
          <a:sy n="51" d="100"/>
        </p:scale>
        <p:origin x="92" y="36"/>
      </p:cViewPr>
      <p:guideLst>
        <p:guide orient="horz" pos="1230"/>
        <p:guide pos="6731"/>
        <p:guide orient="horz" pos="439"/>
      </p:guideLst>
    </p:cSldViewPr>
  </p:slideViewPr>
  <p:outlineViewPr>
    <p:cViewPr>
      <p:scale>
        <a:sx n="33" d="100"/>
        <a:sy n="33" d="100"/>
      </p:scale>
      <p:origin x="0" y="-175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7CD1E-0444-46C9-B17E-14638CC2B48E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79750" y="946150"/>
            <a:ext cx="45339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8B010F-7D59-4CC0-9085-9869E94FF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213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CEF96-8A95-3347-8B8E-5824F5A07CD6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387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CEF96-8A95-3347-8B8E-5824F5A07CD6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580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BE5007-DEC5-4AC2-A99D-F4DEFB1FEE0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496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BE5007-DEC5-4AC2-A99D-F4DEFB1FEE0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078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8B010F-7D59-4CC0-9085-9869E94FF8E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896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CEF96-8A95-3347-8B8E-5824F5A07CD6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292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image" Target="../media/image2.jpeg"/><Relationship Id="rId16" Type="http://schemas.openxmlformats.org/officeDocument/2006/relationships/image" Target="../media/image16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3.png"/><Relationship Id="rId17" Type="http://schemas.openxmlformats.org/officeDocument/2006/relationships/image" Target="../media/image17.png"/><Relationship Id="rId2" Type="http://schemas.openxmlformats.org/officeDocument/2006/relationships/image" Target="../media/image18.png"/><Relationship Id="rId16" Type="http://schemas.openxmlformats.org/officeDocument/2006/relationships/image" Target="../media/image16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5.png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image" Target="../media/image10.svg"/><Relationship Id="rId14" Type="http://schemas.openxmlformats.org/officeDocument/2006/relationships/image" Target="../media/image2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8.png"/><Relationship Id="rId4" Type="http://schemas.openxmlformats.org/officeDocument/2006/relationships/image" Target="../media/image16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8.png"/><Relationship Id="rId4" Type="http://schemas.openxmlformats.org/officeDocument/2006/relationships/image" Target="../media/image16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8.png"/><Relationship Id="rId4" Type="http://schemas.openxmlformats.org/officeDocument/2006/relationships/image" Target="../media/image16.sv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38.png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image" Target="../media/image2.jpeg"/><Relationship Id="rId16" Type="http://schemas.openxmlformats.org/officeDocument/2006/relationships/image" Target="../media/image16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3.png"/><Relationship Id="rId17" Type="http://schemas.openxmlformats.org/officeDocument/2006/relationships/image" Target="../media/image17.png"/><Relationship Id="rId2" Type="http://schemas.openxmlformats.org/officeDocument/2006/relationships/image" Target="../media/image18.png"/><Relationship Id="rId16" Type="http://schemas.openxmlformats.org/officeDocument/2006/relationships/image" Target="../media/image16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5.png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image" Target="../media/image10.svg"/><Relationship Id="rId14" Type="http://schemas.openxmlformats.org/officeDocument/2006/relationships/image" Target="../media/image24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8.png"/><Relationship Id="rId4" Type="http://schemas.openxmlformats.org/officeDocument/2006/relationships/image" Target="../media/image16.sv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8.png"/><Relationship Id="rId4" Type="http://schemas.openxmlformats.org/officeDocument/2006/relationships/image" Target="../media/image16.sv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8.png"/><Relationship Id="rId4" Type="http://schemas.openxmlformats.org/officeDocument/2006/relationships/image" Target="../media/image16.svg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l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25BCF57-F0E4-B447-A0A2-15075F29E6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3864680" cy="756285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883B903-8754-7749-B5F0-47957463B9CE}"/>
              </a:ext>
            </a:extLst>
          </p:cNvPr>
          <p:cNvGrpSpPr/>
          <p:nvPr userDrawn="1"/>
        </p:nvGrpSpPr>
        <p:grpSpPr>
          <a:xfrm>
            <a:off x="422678" y="6006416"/>
            <a:ext cx="12820805" cy="1556434"/>
            <a:chOff x="383300" y="5571948"/>
            <a:chExt cx="11626376" cy="1411376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FE102B69-9AB2-364B-9281-E5B89C2941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12300" y="5571948"/>
              <a:ext cx="1411376" cy="1411376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0FDF079C-F173-1940-8221-0D93A25A2F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555300" y="5571948"/>
              <a:ext cx="1411376" cy="1411376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6D07F488-D4F6-0C47-81F2-3F713FDEA9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598300" y="5571948"/>
              <a:ext cx="1411376" cy="141137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E2BC3405-90D0-F34A-98AA-B44F4BA513D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426300" y="5571948"/>
              <a:ext cx="1411376" cy="1411376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A1939122-BE95-6043-A027-3EA3F47C40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83300" y="5571948"/>
              <a:ext cx="1411376" cy="1411376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96C08B5C-AEFF-844E-9ACE-B62CB0EE06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469300" y="5571948"/>
              <a:ext cx="1411376" cy="1411376"/>
            </a:xfrm>
            <a:prstGeom prst="rect">
              <a:avLst/>
            </a:prstGeom>
          </p:spPr>
        </p:pic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2196463C-60A1-41D1-BF41-3DDAEFE7C6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0304" y="1789009"/>
            <a:ext cx="8523916" cy="2164487"/>
          </a:xfrm>
          <a:prstGeom prst="rect">
            <a:avLst/>
          </a:prstGeom>
          <a:noFill/>
        </p:spPr>
        <p:txBody>
          <a:bodyPr anchor="b"/>
          <a:lstStyle>
            <a:lvl1pPr algn="l">
              <a:defRPr sz="6616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0A2CDEE7-AC5F-4BEA-B195-3CFFDAA4CE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0305" y="4044383"/>
            <a:ext cx="7515551" cy="8238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46">
                <a:solidFill>
                  <a:schemeClr val="bg1">
                    <a:alpha val="85000"/>
                  </a:schemeClr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80CA9132-DB25-4C64-8E7A-29EF911CF88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624183" y="442217"/>
            <a:ext cx="3898916" cy="73947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7B022E1-B4AA-40E1-BB6D-9F977D6CCC15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727" y="541184"/>
            <a:ext cx="1169246" cy="37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453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Slide Sim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0A61CD-A1CB-4B68-8583-78173E40BA64}"/>
              </a:ext>
            </a:extLst>
          </p:cNvPr>
          <p:cNvSpPr/>
          <p:nvPr userDrawn="1"/>
        </p:nvSpPr>
        <p:spPr>
          <a:xfrm>
            <a:off x="0" y="7421911"/>
            <a:ext cx="13444538" cy="14093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6CDD70-F9B7-2143-9849-DDD04983E2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0304" y="1789009"/>
            <a:ext cx="8523916" cy="2164487"/>
          </a:xfrm>
          <a:prstGeom prst="rect">
            <a:avLst/>
          </a:prstGeom>
          <a:noFill/>
        </p:spPr>
        <p:txBody>
          <a:bodyPr anchor="b"/>
          <a:lstStyle>
            <a:lvl1pPr algn="l">
              <a:defRPr sz="6616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76A9A5-3EC2-F24E-8A78-64505D8609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0305" y="4044383"/>
            <a:ext cx="7515551" cy="8238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46">
                <a:solidFill>
                  <a:schemeClr val="bg1">
                    <a:alpha val="85000"/>
                  </a:schemeClr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883B903-8754-7749-B5F0-47957463B9CE}"/>
              </a:ext>
            </a:extLst>
          </p:cNvPr>
          <p:cNvGrpSpPr/>
          <p:nvPr userDrawn="1"/>
        </p:nvGrpSpPr>
        <p:grpSpPr>
          <a:xfrm>
            <a:off x="523026" y="6304428"/>
            <a:ext cx="8636759" cy="1048495"/>
            <a:chOff x="383300" y="5571948"/>
            <a:chExt cx="11626376" cy="1411376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FE102B69-9AB2-364B-9281-E5B89C2941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512300" y="5571948"/>
              <a:ext cx="1411376" cy="1411376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0FDF079C-F173-1940-8221-0D93A25A2F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555300" y="5571948"/>
              <a:ext cx="1411376" cy="1411376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6D07F488-D4F6-0C47-81F2-3F713FDEA9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598300" y="5571948"/>
              <a:ext cx="1411376" cy="141137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E2BC3405-90D0-F34A-98AA-B44F4BA513D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426300" y="5571948"/>
              <a:ext cx="1411376" cy="1411376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A1939122-BE95-6043-A027-3EA3F47C40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83300" y="5571948"/>
              <a:ext cx="1411376" cy="1411376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96C08B5C-AEFF-844E-9ACE-B62CB0EE06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469300" y="5571948"/>
              <a:ext cx="1411376" cy="1411376"/>
            </a:xfrm>
            <a:prstGeom prst="rect">
              <a:avLst/>
            </a:prstGeom>
          </p:spPr>
        </p:pic>
      </p:grpSp>
      <p:sp>
        <p:nvSpPr>
          <p:cNvPr id="18" name="object 3">
            <a:extLst>
              <a:ext uri="{FF2B5EF4-FFF2-40B4-BE49-F238E27FC236}">
                <a16:creationId xmlns:a16="http://schemas.microsoft.com/office/drawing/2014/main" id="{7E847CD3-E336-6A44-A4C0-6D6FC7DDD47C}"/>
              </a:ext>
            </a:extLst>
          </p:cNvPr>
          <p:cNvSpPr/>
          <p:nvPr userDrawn="1"/>
        </p:nvSpPr>
        <p:spPr>
          <a:xfrm>
            <a:off x="0" y="5798208"/>
            <a:ext cx="13444538" cy="942478"/>
          </a:xfrm>
          <a:prstGeom prst="rect">
            <a:avLst/>
          </a:prstGeom>
          <a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11925" b="23841"/>
            </a:stretch>
          </a:blipFill>
        </p:spPr>
        <p:txBody>
          <a:bodyPr wrap="square" lIns="0" tIns="0" rIns="0" bIns="0" rtlCol="0"/>
          <a:lstStyle/>
          <a:p>
            <a:endParaRPr sz="1985" dirty="0">
              <a:solidFill>
                <a:srgbClr val="004987"/>
              </a:solidFill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50D7A7AE-EB14-4772-B1BF-EDC6F8EC5B2A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624183" y="442217"/>
            <a:ext cx="3898916" cy="739479"/>
          </a:xfrm>
          <a:prstGeom prst="rect">
            <a:avLst/>
          </a:prstGeom>
        </p:spPr>
      </p:pic>
      <p:sp>
        <p:nvSpPr>
          <p:cNvPr id="25" name="Title Placeholder 1">
            <a:extLst>
              <a:ext uri="{FF2B5EF4-FFF2-40B4-BE49-F238E27FC236}">
                <a16:creationId xmlns:a16="http://schemas.microsoft.com/office/drawing/2014/main" id="{498ACC79-3FE6-4F94-97AE-BD5ED7B32E6E}"/>
              </a:ext>
            </a:extLst>
          </p:cNvPr>
          <p:cNvSpPr txBox="1">
            <a:spLocks/>
          </p:cNvSpPr>
          <p:nvPr userDrawn="1"/>
        </p:nvSpPr>
        <p:spPr>
          <a:xfrm>
            <a:off x="9628993" y="6691710"/>
            <a:ext cx="2664178" cy="273931"/>
          </a:xfrm>
          <a:prstGeom prst="rect">
            <a:avLst/>
          </a:prstGeom>
        </p:spPr>
        <p:txBody>
          <a:bodyPr vert="horz" lIns="0" tIns="50417" rIns="0" bIns="5041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en-US" sz="1544" dirty="0">
                <a:solidFill>
                  <a:srgbClr val="FFFFFF"/>
                </a:solidFill>
              </a:rPr>
              <a:t>communigate.ru</a:t>
            </a:r>
            <a:endParaRPr lang="ru-RU" sz="1544" dirty="0">
              <a:solidFill>
                <a:srgbClr val="FFFFFF"/>
              </a:solidFill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A2A9D4DE-762F-496D-B444-E33898E241A2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727" y="541184"/>
            <a:ext cx="1169246" cy="37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371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9E923A3-3679-204B-9CB0-02EE2701976F}"/>
              </a:ext>
            </a:extLst>
          </p:cNvPr>
          <p:cNvSpPr/>
          <p:nvPr userDrawn="1"/>
        </p:nvSpPr>
        <p:spPr>
          <a:xfrm rot="5400000">
            <a:off x="4540496" y="581624"/>
            <a:ext cx="171641" cy="77207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 dirty="0">
              <a:solidFill>
                <a:srgbClr val="FFFFFF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E37F23-65A4-1A45-904D-B60981A51E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5951" y="1791483"/>
            <a:ext cx="7708281" cy="2403769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>
              <a:defRPr sz="6616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19E7D6B-B0FC-7445-A728-9CD018CFDC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5950" y="4655712"/>
            <a:ext cx="7720729" cy="15662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970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0225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+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DB1D532-5A2B-404F-8F0B-9273B977BCBA}"/>
              </a:ext>
            </a:extLst>
          </p:cNvPr>
          <p:cNvSpPr/>
          <p:nvPr userDrawn="1"/>
        </p:nvSpPr>
        <p:spPr>
          <a:xfrm>
            <a:off x="518999" y="1186684"/>
            <a:ext cx="12406541" cy="58478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6493A614-6C9D-FB40-AC48-8632AF7BA77A}"/>
              </a:ext>
            </a:extLst>
          </p:cNvPr>
          <p:cNvSpPr/>
          <p:nvPr userDrawn="1"/>
        </p:nvSpPr>
        <p:spPr>
          <a:xfrm>
            <a:off x="518999" y="3770533"/>
            <a:ext cx="12385913" cy="94247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11925" r="3" b="23841"/>
            </a:stretch>
          </a:blipFill>
        </p:spPr>
        <p:txBody>
          <a:bodyPr wrap="square" lIns="0" tIns="0" rIns="0" bIns="0" rtlCol="0"/>
          <a:lstStyle/>
          <a:p>
            <a:endParaRPr sz="1985" dirty="0">
              <a:solidFill>
                <a:srgbClr val="004987"/>
              </a:solidFill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54C340A-5A64-9A4B-BC7B-C2435778A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8531" y="1567375"/>
            <a:ext cx="8657412" cy="2203158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>
              <a:defRPr sz="463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0196E1D2-2B06-124B-B328-57B1FA52A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734" y="4528015"/>
            <a:ext cx="7272603" cy="19043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bg1">
                    <a:alpha val="85000"/>
                  </a:schemeClr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6639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+ BG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D2CD5905-A338-204F-BD5C-56C29B940D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13444537" cy="75628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B35F3AC-1D85-4ED7-9A9B-AED993EF57F3}"/>
              </a:ext>
            </a:extLst>
          </p:cNvPr>
          <p:cNvSpPr/>
          <p:nvPr userDrawn="1"/>
        </p:nvSpPr>
        <p:spPr>
          <a:xfrm>
            <a:off x="518999" y="4411663"/>
            <a:ext cx="12406541" cy="2622831"/>
          </a:xfrm>
          <a:prstGeom prst="rect">
            <a:avLst/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54C340A-5A64-9A4B-BC7B-C2435778A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6676" y="1344507"/>
            <a:ext cx="6743695" cy="2876838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marL="0" indent="0" algn="l">
              <a:defRPr sz="463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0196E1D2-2B06-124B-B328-57B1FA52A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677" y="4565721"/>
            <a:ext cx="6743693" cy="221283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bg1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E4C5CF7-B5B0-464C-A15F-5C3E75782A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6678" y="387823"/>
            <a:ext cx="1949172" cy="3696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522D32-62D2-430D-AFA6-F975B9DA3BB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44955"/>
            <a:ext cx="620939" cy="19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702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+ BG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D2CD5905-A338-204F-BD5C-56C29B940D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13444537" cy="75628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08B3CE9-D8FA-4DAD-9625-E2CBBDE45742}"/>
              </a:ext>
            </a:extLst>
          </p:cNvPr>
          <p:cNvSpPr/>
          <p:nvPr userDrawn="1"/>
        </p:nvSpPr>
        <p:spPr>
          <a:xfrm>
            <a:off x="1" y="0"/>
            <a:ext cx="13444537" cy="7562850"/>
          </a:xfrm>
          <a:prstGeom prst="rect">
            <a:avLst/>
          </a:prstGeom>
          <a:solidFill>
            <a:schemeClr val="tx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E4C5CF7-B5B0-464C-A15F-5C3E75782A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6678" y="387823"/>
            <a:ext cx="1949172" cy="3696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522D32-62D2-430D-AFA6-F975B9DA3BB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44955"/>
            <a:ext cx="620939" cy="19917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C82078D-8AD5-4C24-B00E-50683E3F5C49}"/>
              </a:ext>
            </a:extLst>
          </p:cNvPr>
          <p:cNvSpPr/>
          <p:nvPr userDrawn="1"/>
        </p:nvSpPr>
        <p:spPr>
          <a:xfrm>
            <a:off x="518999" y="4411663"/>
            <a:ext cx="12406541" cy="262283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>
                  <a:alpha val="74000"/>
                </a:srgbClr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CFCC3EF-504E-47E4-BBB0-4323C435C3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6676" y="1344507"/>
            <a:ext cx="6743695" cy="2876838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marL="0" indent="0" algn="l">
              <a:defRPr sz="463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0A48DF20-114D-401A-A2FC-8954AD1018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677" y="4565721"/>
            <a:ext cx="6743694" cy="221283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bg2">
                    <a:lumMod val="10000"/>
                    <a:alpha val="85000"/>
                  </a:schemeClr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4613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+ BG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EFA8F83-F4B5-4710-A37B-6AE06CBCD4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3444537" cy="75628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9EA6649-4A44-4A8F-A7DA-A48AEBF96798}"/>
              </a:ext>
            </a:extLst>
          </p:cNvPr>
          <p:cNvSpPr/>
          <p:nvPr userDrawn="1"/>
        </p:nvSpPr>
        <p:spPr>
          <a:xfrm>
            <a:off x="1" y="0"/>
            <a:ext cx="13444537" cy="756285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35F3AC-1D85-4ED7-9A9B-AED993EF57F3}"/>
              </a:ext>
            </a:extLst>
          </p:cNvPr>
          <p:cNvSpPr/>
          <p:nvPr userDrawn="1"/>
        </p:nvSpPr>
        <p:spPr>
          <a:xfrm>
            <a:off x="518999" y="4411663"/>
            <a:ext cx="12406541" cy="262283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>
                  <a:alpha val="74000"/>
                </a:srgbClr>
              </a:solidFill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54C340A-5A64-9A4B-BC7B-C2435778A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6676" y="1344507"/>
            <a:ext cx="6743695" cy="2876838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marL="0" indent="0" algn="l">
              <a:defRPr sz="463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0196E1D2-2B06-124B-B328-57B1FA52A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677" y="4565721"/>
            <a:ext cx="6743694" cy="221283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bg2">
                    <a:lumMod val="10000"/>
                    <a:alpha val="85000"/>
                  </a:schemeClr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E4C5CF7-B5B0-464C-A15F-5C3E75782A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6678" y="387823"/>
            <a:ext cx="1949172" cy="36968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EC0DB10-65C3-4912-B05E-ED30D98550C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44955"/>
            <a:ext cx="620939" cy="19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490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38A268AC-3A88-614C-86BC-D1B1374B3D19}"/>
              </a:ext>
            </a:extLst>
          </p:cNvPr>
          <p:cNvSpPr/>
          <p:nvPr userDrawn="1"/>
        </p:nvSpPr>
        <p:spPr>
          <a:xfrm>
            <a:off x="0" y="3889582"/>
            <a:ext cx="13486850" cy="94247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11925" b="23841"/>
            </a:stretch>
          </a:blipFill>
        </p:spPr>
        <p:txBody>
          <a:bodyPr wrap="square" lIns="0" tIns="0" rIns="0" bIns="0" rtlCol="0"/>
          <a:lstStyle/>
          <a:p>
            <a:endParaRPr sz="1985" dirty="0">
              <a:solidFill>
                <a:srgbClr val="004987"/>
              </a:solidFill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54C340A-5A64-9A4B-BC7B-C2435778A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346" y="2770101"/>
            <a:ext cx="7701886" cy="1302491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marL="0" indent="0" algn="l">
              <a:defRPr sz="463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0196E1D2-2B06-124B-B328-57B1FA52A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2346" y="4429858"/>
            <a:ext cx="7701886" cy="12660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bg2">
                    <a:lumMod val="10000"/>
                  </a:schemeClr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8931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Группа 70">
            <a:extLst>
              <a:ext uri="{FF2B5EF4-FFF2-40B4-BE49-F238E27FC236}">
                <a16:creationId xmlns:a16="http://schemas.microsoft.com/office/drawing/2014/main" id="{B9030E0A-4187-7244-B44D-90EA8EFD6799}"/>
              </a:ext>
            </a:extLst>
          </p:cNvPr>
          <p:cNvGrpSpPr/>
          <p:nvPr userDrawn="1"/>
        </p:nvGrpSpPr>
        <p:grpSpPr>
          <a:xfrm flipH="1">
            <a:off x="8883319" y="4033520"/>
            <a:ext cx="4561218" cy="3538507"/>
            <a:chOff x="13855" y="3999377"/>
            <a:chExt cx="4519736" cy="3561296"/>
          </a:xfrm>
        </p:grpSpPr>
        <p:sp>
          <p:nvSpPr>
            <p:cNvPr id="34" name="object 4">
              <a:extLst>
                <a:ext uri="{FF2B5EF4-FFF2-40B4-BE49-F238E27FC236}">
                  <a16:creationId xmlns:a16="http://schemas.microsoft.com/office/drawing/2014/main" id="{FBD99BEF-9150-6549-B942-29C9C9BE228A}"/>
                </a:ext>
              </a:extLst>
            </p:cNvPr>
            <p:cNvSpPr/>
            <p:nvPr/>
          </p:nvSpPr>
          <p:spPr>
            <a:xfrm>
              <a:off x="2268489" y="6903499"/>
              <a:ext cx="1025525" cy="656590"/>
            </a:xfrm>
            <a:custGeom>
              <a:avLst/>
              <a:gdLst/>
              <a:ahLst/>
              <a:cxnLst/>
              <a:rect l="l" t="t" r="r" b="b"/>
              <a:pathLst>
                <a:path w="1025525" h="656590">
                  <a:moveTo>
                    <a:pt x="308265" y="656556"/>
                  </a:moveTo>
                  <a:lnTo>
                    <a:pt x="0" y="347306"/>
                  </a:lnTo>
                  <a:lnTo>
                    <a:pt x="27450" y="309504"/>
                  </a:lnTo>
                  <a:lnTo>
                    <a:pt x="52474" y="269931"/>
                  </a:lnTo>
                  <a:lnTo>
                    <a:pt x="74935" y="228673"/>
                  </a:lnTo>
                  <a:lnTo>
                    <a:pt x="94695" y="185812"/>
                  </a:lnTo>
                  <a:lnTo>
                    <a:pt x="111620" y="141430"/>
                  </a:lnTo>
                  <a:lnTo>
                    <a:pt x="125571" y="95612"/>
                  </a:lnTo>
                  <a:lnTo>
                    <a:pt x="136411" y="48441"/>
                  </a:lnTo>
                  <a:lnTo>
                    <a:pt x="144005" y="0"/>
                  </a:lnTo>
                  <a:lnTo>
                    <a:pt x="1025156" y="0"/>
                  </a:lnTo>
                  <a:lnTo>
                    <a:pt x="1021703" y="50600"/>
                  </a:lnTo>
                  <a:lnTo>
                    <a:pt x="1016686" y="100754"/>
                  </a:lnTo>
                  <a:lnTo>
                    <a:pt x="1010128" y="150439"/>
                  </a:lnTo>
                  <a:lnTo>
                    <a:pt x="1002053" y="199630"/>
                  </a:lnTo>
                  <a:lnTo>
                    <a:pt x="992484" y="248303"/>
                  </a:lnTo>
                  <a:lnTo>
                    <a:pt x="981446" y="296435"/>
                  </a:lnTo>
                  <a:lnTo>
                    <a:pt x="968960" y="344001"/>
                  </a:lnTo>
                  <a:lnTo>
                    <a:pt x="955052" y="390978"/>
                  </a:lnTo>
                  <a:lnTo>
                    <a:pt x="939744" y="437342"/>
                  </a:lnTo>
                  <a:lnTo>
                    <a:pt x="923059" y="483068"/>
                  </a:lnTo>
                  <a:lnTo>
                    <a:pt x="905022" y="528132"/>
                  </a:lnTo>
                  <a:lnTo>
                    <a:pt x="885656" y="572511"/>
                  </a:lnTo>
                  <a:lnTo>
                    <a:pt x="864983" y="616181"/>
                  </a:lnTo>
                  <a:lnTo>
                    <a:pt x="844338" y="656556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35" name="object 5">
              <a:extLst>
                <a:ext uri="{FF2B5EF4-FFF2-40B4-BE49-F238E27FC236}">
                  <a16:creationId xmlns:a16="http://schemas.microsoft.com/office/drawing/2014/main" id="{A72593C4-A76D-9F4D-97EC-9A451C75E2C8}"/>
                </a:ext>
              </a:extLst>
            </p:cNvPr>
            <p:cNvSpPr/>
            <p:nvPr/>
          </p:nvSpPr>
          <p:spPr>
            <a:xfrm>
              <a:off x="1799833" y="7372078"/>
              <a:ext cx="535305" cy="188595"/>
            </a:xfrm>
            <a:custGeom>
              <a:avLst/>
              <a:gdLst/>
              <a:ahLst/>
              <a:cxnLst/>
              <a:rect l="l" t="t" r="r" b="b"/>
              <a:pathLst>
                <a:path w="535305" h="188595">
                  <a:moveTo>
                    <a:pt x="0" y="187977"/>
                  </a:moveTo>
                  <a:lnTo>
                    <a:pt x="0" y="144538"/>
                  </a:lnTo>
                  <a:lnTo>
                    <a:pt x="48085" y="137022"/>
                  </a:lnTo>
                  <a:lnTo>
                    <a:pt x="95080" y="126322"/>
                  </a:lnTo>
                  <a:lnTo>
                    <a:pt x="140862" y="112523"/>
                  </a:lnTo>
                  <a:lnTo>
                    <a:pt x="185312" y="95710"/>
                  </a:lnTo>
                  <a:lnTo>
                    <a:pt x="228309" y="75966"/>
                  </a:lnTo>
                  <a:lnTo>
                    <a:pt x="269733" y="53377"/>
                  </a:lnTo>
                  <a:lnTo>
                    <a:pt x="309465" y="28026"/>
                  </a:lnTo>
                  <a:lnTo>
                    <a:pt x="347383" y="0"/>
                  </a:lnTo>
                  <a:lnTo>
                    <a:pt x="534998" y="187977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36" name="object 6">
              <a:extLst>
                <a:ext uri="{FF2B5EF4-FFF2-40B4-BE49-F238E27FC236}">
                  <a16:creationId xmlns:a16="http://schemas.microsoft.com/office/drawing/2014/main" id="{F42E8559-A9E2-834A-964B-0848C6304BA2}"/>
                </a:ext>
              </a:extLst>
            </p:cNvPr>
            <p:cNvSpPr/>
            <p:nvPr/>
          </p:nvSpPr>
          <p:spPr>
            <a:xfrm>
              <a:off x="1799833" y="7068180"/>
              <a:ext cx="212725" cy="259079"/>
            </a:xfrm>
            <a:custGeom>
              <a:avLst/>
              <a:gdLst/>
              <a:ahLst/>
              <a:cxnLst/>
              <a:rect l="l" t="t" r="r" b="b"/>
              <a:pathLst>
                <a:path w="212725" h="259079">
                  <a:moveTo>
                    <a:pt x="0" y="17945"/>
                  </a:moveTo>
                  <a:lnTo>
                    <a:pt x="11008" y="14023"/>
                  </a:lnTo>
                  <a:lnTo>
                    <a:pt x="21820" y="9829"/>
                  </a:lnTo>
                  <a:lnTo>
                    <a:pt x="32405" y="5207"/>
                  </a:lnTo>
                  <a:lnTo>
                    <a:pt x="42735" y="0"/>
                  </a:lnTo>
                  <a:lnTo>
                    <a:pt x="212610" y="169887"/>
                  </a:lnTo>
                  <a:lnTo>
                    <a:pt x="174148" y="194752"/>
                  </a:lnTo>
                  <a:lnTo>
                    <a:pt x="133442" y="216222"/>
                  </a:lnTo>
                  <a:lnTo>
                    <a:pt x="90707" y="234143"/>
                  </a:lnTo>
                  <a:lnTo>
                    <a:pt x="46155" y="248362"/>
                  </a:lnTo>
                  <a:lnTo>
                    <a:pt x="0" y="258724"/>
                  </a:lnTo>
                  <a:lnTo>
                    <a:pt x="0" y="17945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37" name="object 7">
              <a:extLst>
                <a:ext uri="{FF2B5EF4-FFF2-40B4-BE49-F238E27FC236}">
                  <a16:creationId xmlns:a16="http://schemas.microsoft.com/office/drawing/2014/main" id="{52A38894-8084-F047-A734-CF5684B20798}"/>
                </a:ext>
              </a:extLst>
            </p:cNvPr>
            <p:cNvSpPr/>
            <p:nvPr/>
          </p:nvSpPr>
          <p:spPr>
            <a:xfrm>
              <a:off x="1799833" y="6310663"/>
              <a:ext cx="212725" cy="264160"/>
            </a:xfrm>
            <a:custGeom>
              <a:avLst/>
              <a:gdLst/>
              <a:ahLst/>
              <a:cxnLst/>
              <a:rect l="l" t="t" r="r" b="b"/>
              <a:pathLst>
                <a:path w="212725" h="264159">
                  <a:moveTo>
                    <a:pt x="0" y="0"/>
                  </a:moveTo>
                  <a:lnTo>
                    <a:pt x="46155" y="10059"/>
                  </a:lnTo>
                  <a:lnTo>
                    <a:pt x="90707" y="23941"/>
                  </a:lnTo>
                  <a:lnTo>
                    <a:pt x="133442" y="41662"/>
                  </a:lnTo>
                  <a:lnTo>
                    <a:pt x="174148" y="63238"/>
                  </a:lnTo>
                  <a:lnTo>
                    <a:pt x="212610" y="88684"/>
                  </a:lnTo>
                  <a:lnTo>
                    <a:pt x="37401" y="263829"/>
                  </a:lnTo>
                  <a:lnTo>
                    <a:pt x="28221" y="259821"/>
                  </a:lnTo>
                  <a:lnTo>
                    <a:pt x="18919" y="255901"/>
                  </a:lnTo>
                  <a:lnTo>
                    <a:pt x="9508" y="252224"/>
                  </a:lnTo>
                  <a:lnTo>
                    <a:pt x="0" y="248945"/>
                  </a:lnTo>
                  <a:lnTo>
                    <a:pt x="0" y="0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38" name="object 8">
              <a:extLst>
                <a:ext uri="{FF2B5EF4-FFF2-40B4-BE49-F238E27FC236}">
                  <a16:creationId xmlns:a16="http://schemas.microsoft.com/office/drawing/2014/main" id="{EDBEF693-950A-074A-9BA2-525ADFFD4DF1}"/>
                </a:ext>
              </a:extLst>
            </p:cNvPr>
            <p:cNvSpPr/>
            <p:nvPr/>
          </p:nvSpPr>
          <p:spPr>
            <a:xfrm>
              <a:off x="1962381" y="6903499"/>
              <a:ext cx="259715" cy="214629"/>
            </a:xfrm>
            <a:custGeom>
              <a:avLst/>
              <a:gdLst/>
              <a:ahLst/>
              <a:cxnLst/>
              <a:rect l="l" t="t" r="r" b="b"/>
              <a:pathLst>
                <a:path w="259714" h="214629">
                  <a:moveTo>
                    <a:pt x="259397" y="0"/>
                  </a:moveTo>
                  <a:lnTo>
                    <a:pt x="249381" y="46754"/>
                  </a:lnTo>
                  <a:lnTo>
                    <a:pt x="235421" y="91748"/>
                  </a:lnTo>
                  <a:lnTo>
                    <a:pt x="217625" y="134795"/>
                  </a:lnTo>
                  <a:lnTo>
                    <a:pt x="196101" y="175708"/>
                  </a:lnTo>
                  <a:lnTo>
                    <a:pt x="170954" y="214299"/>
                  </a:lnTo>
                  <a:lnTo>
                    <a:pt x="0" y="42354"/>
                  </a:lnTo>
                  <a:lnTo>
                    <a:pt x="4593" y="31998"/>
                  </a:lnTo>
                  <a:lnTo>
                    <a:pt x="8799" y="21572"/>
                  </a:lnTo>
                  <a:lnTo>
                    <a:pt x="12689" y="10948"/>
                  </a:lnTo>
                  <a:lnTo>
                    <a:pt x="16332" y="0"/>
                  </a:lnTo>
                  <a:lnTo>
                    <a:pt x="259397" y="0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39" name="object 9">
              <a:extLst>
                <a:ext uri="{FF2B5EF4-FFF2-40B4-BE49-F238E27FC236}">
                  <a16:creationId xmlns:a16="http://schemas.microsoft.com/office/drawing/2014/main" id="{2BB09B3F-0E5E-CB4E-A814-1745E37F7F59}"/>
                </a:ext>
              </a:extLst>
            </p:cNvPr>
            <p:cNvSpPr/>
            <p:nvPr/>
          </p:nvSpPr>
          <p:spPr>
            <a:xfrm>
              <a:off x="1959256" y="6520378"/>
              <a:ext cx="262890" cy="213360"/>
            </a:xfrm>
            <a:custGeom>
              <a:avLst/>
              <a:gdLst/>
              <a:ahLst/>
              <a:cxnLst/>
              <a:rect l="l" t="t" r="r" b="b"/>
              <a:pathLst>
                <a:path w="262889" h="213359">
                  <a:moveTo>
                    <a:pt x="16713" y="213233"/>
                  </a:moveTo>
                  <a:lnTo>
                    <a:pt x="13378" y="202533"/>
                  </a:lnTo>
                  <a:lnTo>
                    <a:pt x="9409" y="192552"/>
                  </a:lnTo>
                  <a:lnTo>
                    <a:pt x="4913" y="183145"/>
                  </a:lnTo>
                  <a:lnTo>
                    <a:pt x="0" y="174167"/>
                  </a:lnTo>
                  <a:lnTo>
                    <a:pt x="174078" y="0"/>
                  </a:lnTo>
                  <a:lnTo>
                    <a:pt x="199225" y="38107"/>
                  </a:lnTo>
                  <a:lnTo>
                    <a:pt x="220750" y="78722"/>
                  </a:lnTo>
                  <a:lnTo>
                    <a:pt x="238545" y="121607"/>
                  </a:lnTo>
                  <a:lnTo>
                    <a:pt x="252505" y="166524"/>
                  </a:lnTo>
                  <a:lnTo>
                    <a:pt x="262521" y="213233"/>
                  </a:lnTo>
                  <a:lnTo>
                    <a:pt x="16713" y="213233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40" name="object 10">
              <a:extLst>
                <a:ext uri="{FF2B5EF4-FFF2-40B4-BE49-F238E27FC236}">
                  <a16:creationId xmlns:a16="http://schemas.microsoft.com/office/drawing/2014/main" id="{CB7D43C7-A5E7-3540-BC36-6C4236210F85}"/>
                </a:ext>
              </a:extLst>
            </p:cNvPr>
            <p:cNvSpPr/>
            <p:nvPr/>
          </p:nvSpPr>
          <p:spPr>
            <a:xfrm>
              <a:off x="1799833" y="5243291"/>
              <a:ext cx="968375" cy="1022350"/>
            </a:xfrm>
            <a:custGeom>
              <a:avLst/>
              <a:gdLst/>
              <a:ahLst/>
              <a:cxnLst/>
              <a:rect l="l" t="t" r="r" b="b"/>
              <a:pathLst>
                <a:path w="968375" h="1022350">
                  <a:moveTo>
                    <a:pt x="0" y="0"/>
                  </a:moveTo>
                  <a:lnTo>
                    <a:pt x="52767" y="3735"/>
                  </a:lnTo>
                  <a:lnTo>
                    <a:pt x="105039" y="9168"/>
                  </a:lnTo>
                  <a:lnTo>
                    <a:pt x="156789" y="16270"/>
                  </a:lnTo>
                  <a:lnTo>
                    <a:pt x="207988" y="25016"/>
                  </a:lnTo>
                  <a:lnTo>
                    <a:pt x="258610" y="35381"/>
                  </a:lnTo>
                  <a:lnTo>
                    <a:pt x="308628" y="47339"/>
                  </a:lnTo>
                  <a:lnTo>
                    <a:pt x="358013" y="60863"/>
                  </a:lnTo>
                  <a:lnTo>
                    <a:pt x="406740" y="75927"/>
                  </a:lnTo>
                  <a:lnTo>
                    <a:pt x="454780" y="92507"/>
                  </a:lnTo>
                  <a:lnTo>
                    <a:pt x="502105" y="110575"/>
                  </a:lnTo>
                  <a:lnTo>
                    <a:pt x="548690" y="130106"/>
                  </a:lnTo>
                  <a:lnTo>
                    <a:pt x="594506" y="151074"/>
                  </a:lnTo>
                  <a:lnTo>
                    <a:pt x="639527" y="173453"/>
                  </a:lnTo>
                  <a:lnTo>
                    <a:pt x="683724" y="197217"/>
                  </a:lnTo>
                  <a:lnTo>
                    <a:pt x="727071" y="222341"/>
                  </a:lnTo>
                  <a:lnTo>
                    <a:pt x="769540" y="248798"/>
                  </a:lnTo>
                  <a:lnTo>
                    <a:pt x="811105" y="276562"/>
                  </a:lnTo>
                  <a:lnTo>
                    <a:pt x="851736" y="305608"/>
                  </a:lnTo>
                  <a:lnTo>
                    <a:pt x="891409" y="335910"/>
                  </a:lnTo>
                  <a:lnTo>
                    <a:pt x="930094" y="367441"/>
                  </a:lnTo>
                  <a:lnTo>
                    <a:pt x="967765" y="400177"/>
                  </a:lnTo>
                  <a:lnTo>
                    <a:pt x="347383" y="1021969"/>
                  </a:lnTo>
                  <a:lnTo>
                    <a:pt x="309465" y="994204"/>
                  </a:lnTo>
                  <a:lnTo>
                    <a:pt x="269733" y="968973"/>
                  </a:lnTo>
                  <a:lnTo>
                    <a:pt x="228309" y="946392"/>
                  </a:lnTo>
                  <a:lnTo>
                    <a:pt x="185312" y="926572"/>
                  </a:lnTo>
                  <a:lnTo>
                    <a:pt x="140862" y="909630"/>
                  </a:lnTo>
                  <a:lnTo>
                    <a:pt x="95080" y="895678"/>
                  </a:lnTo>
                  <a:lnTo>
                    <a:pt x="48085" y="884830"/>
                  </a:lnTo>
                  <a:lnTo>
                    <a:pt x="0" y="877201"/>
                  </a:lnTo>
                  <a:lnTo>
                    <a:pt x="0" y="0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41" name="object 11">
              <a:extLst>
                <a:ext uri="{FF2B5EF4-FFF2-40B4-BE49-F238E27FC236}">
                  <a16:creationId xmlns:a16="http://schemas.microsoft.com/office/drawing/2014/main" id="{579C6DE5-D343-2242-A9D7-234200EFA475}"/>
                </a:ext>
              </a:extLst>
            </p:cNvPr>
            <p:cNvSpPr/>
            <p:nvPr/>
          </p:nvSpPr>
          <p:spPr>
            <a:xfrm>
              <a:off x="2268489" y="5764995"/>
              <a:ext cx="1024255" cy="969010"/>
            </a:xfrm>
            <a:custGeom>
              <a:avLst/>
              <a:gdLst/>
              <a:ahLst/>
              <a:cxnLst/>
              <a:rect l="l" t="t" r="r" b="b"/>
              <a:pathLst>
                <a:path w="1024254" h="969009">
                  <a:moveTo>
                    <a:pt x="1024102" y="968616"/>
                  </a:moveTo>
                  <a:lnTo>
                    <a:pt x="144005" y="968616"/>
                  </a:lnTo>
                  <a:lnTo>
                    <a:pt x="136411" y="920119"/>
                  </a:lnTo>
                  <a:lnTo>
                    <a:pt x="125571" y="872812"/>
                  </a:lnTo>
                  <a:lnTo>
                    <a:pt x="111620" y="826814"/>
                  </a:lnTo>
                  <a:lnTo>
                    <a:pt x="94695" y="782242"/>
                  </a:lnTo>
                  <a:lnTo>
                    <a:pt x="74935" y="739212"/>
                  </a:lnTo>
                  <a:lnTo>
                    <a:pt x="52474" y="697841"/>
                  </a:lnTo>
                  <a:lnTo>
                    <a:pt x="27450" y="658247"/>
                  </a:lnTo>
                  <a:lnTo>
                    <a:pt x="0" y="620547"/>
                  </a:lnTo>
                  <a:lnTo>
                    <a:pt x="620382" y="0"/>
                  </a:lnTo>
                  <a:lnTo>
                    <a:pt x="653297" y="37615"/>
                  </a:lnTo>
                  <a:lnTo>
                    <a:pt x="685015" y="76262"/>
                  </a:lnTo>
                  <a:lnTo>
                    <a:pt x="715510" y="115910"/>
                  </a:lnTo>
                  <a:lnTo>
                    <a:pt x="744754" y="156533"/>
                  </a:lnTo>
                  <a:lnTo>
                    <a:pt x="772719" y="198101"/>
                  </a:lnTo>
                  <a:lnTo>
                    <a:pt x="799379" y="240585"/>
                  </a:lnTo>
                  <a:lnTo>
                    <a:pt x="824706" y="283959"/>
                  </a:lnTo>
                  <a:lnTo>
                    <a:pt x="848673" y="328193"/>
                  </a:lnTo>
                  <a:lnTo>
                    <a:pt x="871252" y="373258"/>
                  </a:lnTo>
                  <a:lnTo>
                    <a:pt x="892418" y="419128"/>
                  </a:lnTo>
                  <a:lnTo>
                    <a:pt x="912141" y="465772"/>
                  </a:lnTo>
                  <a:lnTo>
                    <a:pt x="930396" y="513164"/>
                  </a:lnTo>
                  <a:lnTo>
                    <a:pt x="947155" y="561274"/>
                  </a:lnTo>
                  <a:lnTo>
                    <a:pt x="962391" y="610074"/>
                  </a:lnTo>
                  <a:lnTo>
                    <a:pt x="976076" y="659535"/>
                  </a:lnTo>
                  <a:lnTo>
                    <a:pt x="988183" y="709631"/>
                  </a:lnTo>
                  <a:lnTo>
                    <a:pt x="998686" y="760331"/>
                  </a:lnTo>
                  <a:lnTo>
                    <a:pt x="1007556" y="811608"/>
                  </a:lnTo>
                  <a:lnTo>
                    <a:pt x="1014767" y="863434"/>
                  </a:lnTo>
                  <a:lnTo>
                    <a:pt x="1020292" y="915779"/>
                  </a:lnTo>
                  <a:lnTo>
                    <a:pt x="1024102" y="968616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42" name="object 12">
              <a:extLst>
                <a:ext uri="{FF2B5EF4-FFF2-40B4-BE49-F238E27FC236}">
                  <a16:creationId xmlns:a16="http://schemas.microsoft.com/office/drawing/2014/main" id="{FD260CC0-4205-7846-812F-E5931BD65FB0}"/>
                </a:ext>
              </a:extLst>
            </p:cNvPr>
            <p:cNvSpPr/>
            <p:nvPr/>
          </p:nvSpPr>
          <p:spPr>
            <a:xfrm>
              <a:off x="660720" y="5243291"/>
              <a:ext cx="967740" cy="1022350"/>
            </a:xfrm>
            <a:custGeom>
              <a:avLst/>
              <a:gdLst/>
              <a:ahLst/>
              <a:cxnLst/>
              <a:rect l="l" t="t" r="r" b="b"/>
              <a:pathLst>
                <a:path w="967739" h="1022350">
                  <a:moveTo>
                    <a:pt x="967701" y="877201"/>
                  </a:moveTo>
                  <a:lnTo>
                    <a:pt x="919599" y="884830"/>
                  </a:lnTo>
                  <a:lnTo>
                    <a:pt x="872570" y="895678"/>
                  </a:lnTo>
                  <a:lnTo>
                    <a:pt x="826744" y="909630"/>
                  </a:lnTo>
                  <a:lnTo>
                    <a:pt x="782250" y="926572"/>
                  </a:lnTo>
                  <a:lnTo>
                    <a:pt x="739215" y="946392"/>
                  </a:lnTo>
                  <a:lnTo>
                    <a:pt x="697768" y="968973"/>
                  </a:lnTo>
                  <a:lnTo>
                    <a:pt x="658038" y="994204"/>
                  </a:lnTo>
                  <a:lnTo>
                    <a:pt x="620153" y="1021969"/>
                  </a:lnTo>
                  <a:lnTo>
                    <a:pt x="0" y="400177"/>
                  </a:lnTo>
                  <a:lnTo>
                    <a:pt x="37652" y="367441"/>
                  </a:lnTo>
                  <a:lnTo>
                    <a:pt x="76321" y="335910"/>
                  </a:lnTo>
                  <a:lnTo>
                    <a:pt x="115980" y="305608"/>
                  </a:lnTo>
                  <a:lnTo>
                    <a:pt x="156600" y="276562"/>
                  </a:lnTo>
                  <a:lnTo>
                    <a:pt x="198155" y="248798"/>
                  </a:lnTo>
                  <a:lnTo>
                    <a:pt x="240617" y="222341"/>
                  </a:lnTo>
                  <a:lnTo>
                    <a:pt x="283959" y="197217"/>
                  </a:lnTo>
                  <a:lnTo>
                    <a:pt x="328152" y="173453"/>
                  </a:lnTo>
                  <a:lnTo>
                    <a:pt x="373170" y="151074"/>
                  </a:lnTo>
                  <a:lnTo>
                    <a:pt x="418985" y="130106"/>
                  </a:lnTo>
                  <a:lnTo>
                    <a:pt x="465570" y="110575"/>
                  </a:lnTo>
                  <a:lnTo>
                    <a:pt x="512897" y="92507"/>
                  </a:lnTo>
                  <a:lnTo>
                    <a:pt x="560939" y="75927"/>
                  </a:lnTo>
                  <a:lnTo>
                    <a:pt x="609667" y="60863"/>
                  </a:lnTo>
                  <a:lnTo>
                    <a:pt x="659056" y="47339"/>
                  </a:lnTo>
                  <a:lnTo>
                    <a:pt x="709076" y="35381"/>
                  </a:lnTo>
                  <a:lnTo>
                    <a:pt x="759702" y="25016"/>
                  </a:lnTo>
                  <a:lnTo>
                    <a:pt x="810904" y="16270"/>
                  </a:lnTo>
                  <a:lnTo>
                    <a:pt x="862657" y="9168"/>
                  </a:lnTo>
                  <a:lnTo>
                    <a:pt x="914932" y="3735"/>
                  </a:lnTo>
                  <a:lnTo>
                    <a:pt x="967701" y="0"/>
                  </a:lnTo>
                  <a:lnTo>
                    <a:pt x="967701" y="877201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43" name="object 13">
              <a:extLst>
                <a:ext uri="{FF2B5EF4-FFF2-40B4-BE49-F238E27FC236}">
                  <a16:creationId xmlns:a16="http://schemas.microsoft.com/office/drawing/2014/main" id="{35C0B38A-FB7C-D44D-A531-57276BF23924}"/>
                </a:ext>
              </a:extLst>
            </p:cNvPr>
            <p:cNvSpPr/>
            <p:nvPr/>
          </p:nvSpPr>
          <p:spPr>
            <a:xfrm>
              <a:off x="1415569" y="6310663"/>
              <a:ext cx="213360" cy="264160"/>
            </a:xfrm>
            <a:custGeom>
              <a:avLst/>
              <a:gdLst/>
              <a:ahLst/>
              <a:cxnLst/>
              <a:rect l="l" t="t" r="r" b="b"/>
              <a:pathLst>
                <a:path w="213360" h="264159">
                  <a:moveTo>
                    <a:pt x="212852" y="248945"/>
                  </a:moveTo>
                  <a:lnTo>
                    <a:pt x="203318" y="252224"/>
                  </a:lnTo>
                  <a:lnTo>
                    <a:pt x="193860" y="255901"/>
                  </a:lnTo>
                  <a:lnTo>
                    <a:pt x="184528" y="259821"/>
                  </a:lnTo>
                  <a:lnTo>
                    <a:pt x="175374" y="263829"/>
                  </a:lnTo>
                  <a:lnTo>
                    <a:pt x="0" y="88684"/>
                  </a:lnTo>
                  <a:lnTo>
                    <a:pt x="38582" y="63238"/>
                  </a:lnTo>
                  <a:lnTo>
                    <a:pt x="79373" y="41662"/>
                  </a:lnTo>
                  <a:lnTo>
                    <a:pt x="122158" y="23941"/>
                  </a:lnTo>
                  <a:lnTo>
                    <a:pt x="166722" y="10059"/>
                  </a:lnTo>
                  <a:lnTo>
                    <a:pt x="212852" y="0"/>
                  </a:lnTo>
                  <a:lnTo>
                    <a:pt x="212852" y="248945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44" name="object 14">
              <a:extLst>
                <a:ext uri="{FF2B5EF4-FFF2-40B4-BE49-F238E27FC236}">
                  <a16:creationId xmlns:a16="http://schemas.microsoft.com/office/drawing/2014/main" id="{3D6A962F-62D0-3845-8ED4-88D349506858}"/>
                </a:ext>
              </a:extLst>
            </p:cNvPr>
            <p:cNvSpPr/>
            <p:nvPr/>
          </p:nvSpPr>
          <p:spPr>
            <a:xfrm>
              <a:off x="1415569" y="7068180"/>
              <a:ext cx="213360" cy="259079"/>
            </a:xfrm>
            <a:custGeom>
              <a:avLst/>
              <a:gdLst/>
              <a:ahLst/>
              <a:cxnLst/>
              <a:rect l="l" t="t" r="r" b="b"/>
              <a:pathLst>
                <a:path w="213360" h="259079">
                  <a:moveTo>
                    <a:pt x="212852" y="258724"/>
                  </a:moveTo>
                  <a:lnTo>
                    <a:pt x="166722" y="248362"/>
                  </a:lnTo>
                  <a:lnTo>
                    <a:pt x="122158" y="234143"/>
                  </a:lnTo>
                  <a:lnTo>
                    <a:pt x="79373" y="216222"/>
                  </a:lnTo>
                  <a:lnTo>
                    <a:pt x="38582" y="194752"/>
                  </a:lnTo>
                  <a:lnTo>
                    <a:pt x="0" y="169887"/>
                  </a:lnTo>
                  <a:lnTo>
                    <a:pt x="170116" y="0"/>
                  </a:lnTo>
                  <a:lnTo>
                    <a:pt x="180519" y="5207"/>
                  </a:lnTo>
                  <a:lnTo>
                    <a:pt x="191112" y="9829"/>
                  </a:lnTo>
                  <a:lnTo>
                    <a:pt x="201891" y="14023"/>
                  </a:lnTo>
                  <a:lnTo>
                    <a:pt x="212852" y="17945"/>
                  </a:lnTo>
                  <a:lnTo>
                    <a:pt x="212852" y="258724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45" name="object 15">
              <a:extLst>
                <a:ext uri="{FF2B5EF4-FFF2-40B4-BE49-F238E27FC236}">
                  <a16:creationId xmlns:a16="http://schemas.microsoft.com/office/drawing/2014/main" id="{350625BE-BDA5-EF4F-9A05-B91EEA86EF36}"/>
                </a:ext>
              </a:extLst>
            </p:cNvPr>
            <p:cNvSpPr/>
            <p:nvPr/>
          </p:nvSpPr>
          <p:spPr>
            <a:xfrm>
              <a:off x="1206388" y="6520378"/>
              <a:ext cx="262890" cy="213360"/>
            </a:xfrm>
            <a:custGeom>
              <a:avLst/>
              <a:gdLst/>
              <a:ahLst/>
              <a:cxnLst/>
              <a:rect l="l" t="t" r="r" b="b"/>
              <a:pathLst>
                <a:path w="262890" h="213359">
                  <a:moveTo>
                    <a:pt x="0" y="213233"/>
                  </a:moveTo>
                  <a:lnTo>
                    <a:pt x="9950" y="166524"/>
                  </a:lnTo>
                  <a:lnTo>
                    <a:pt x="23855" y="121607"/>
                  </a:lnTo>
                  <a:lnTo>
                    <a:pt x="41569" y="78722"/>
                  </a:lnTo>
                  <a:lnTo>
                    <a:pt x="62948" y="38107"/>
                  </a:lnTo>
                  <a:lnTo>
                    <a:pt x="87845" y="0"/>
                  </a:lnTo>
                  <a:lnTo>
                    <a:pt x="262305" y="174167"/>
                  </a:lnTo>
                  <a:lnTo>
                    <a:pt x="257583" y="183145"/>
                  </a:lnTo>
                  <a:lnTo>
                    <a:pt x="253147" y="192552"/>
                  </a:lnTo>
                  <a:lnTo>
                    <a:pt x="249166" y="202533"/>
                  </a:lnTo>
                  <a:lnTo>
                    <a:pt x="245808" y="213233"/>
                  </a:lnTo>
                  <a:lnTo>
                    <a:pt x="0" y="213233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46" name="object 16">
              <a:extLst>
                <a:ext uri="{FF2B5EF4-FFF2-40B4-BE49-F238E27FC236}">
                  <a16:creationId xmlns:a16="http://schemas.microsoft.com/office/drawing/2014/main" id="{13DCAE95-C40D-8042-9C16-CB056C688A4E}"/>
                </a:ext>
              </a:extLst>
            </p:cNvPr>
            <p:cNvSpPr/>
            <p:nvPr/>
          </p:nvSpPr>
          <p:spPr>
            <a:xfrm>
              <a:off x="1206388" y="6903499"/>
              <a:ext cx="259715" cy="214629"/>
            </a:xfrm>
            <a:custGeom>
              <a:avLst/>
              <a:gdLst/>
              <a:ahLst/>
              <a:cxnLst/>
              <a:rect l="l" t="t" r="r" b="b"/>
              <a:pathLst>
                <a:path w="259715" h="214629">
                  <a:moveTo>
                    <a:pt x="243154" y="0"/>
                  </a:moveTo>
                  <a:lnTo>
                    <a:pt x="246538" y="10948"/>
                  </a:lnTo>
                  <a:lnTo>
                    <a:pt x="250448" y="21572"/>
                  </a:lnTo>
                  <a:lnTo>
                    <a:pt x="254775" y="31998"/>
                  </a:lnTo>
                  <a:lnTo>
                    <a:pt x="259410" y="42354"/>
                  </a:lnTo>
                  <a:lnTo>
                    <a:pt x="87845" y="214299"/>
                  </a:lnTo>
                  <a:lnTo>
                    <a:pt x="62948" y="175708"/>
                  </a:lnTo>
                  <a:lnTo>
                    <a:pt x="41569" y="134795"/>
                  </a:lnTo>
                  <a:lnTo>
                    <a:pt x="23855" y="91748"/>
                  </a:lnTo>
                  <a:lnTo>
                    <a:pt x="9950" y="46754"/>
                  </a:lnTo>
                  <a:lnTo>
                    <a:pt x="0" y="0"/>
                  </a:lnTo>
                  <a:lnTo>
                    <a:pt x="243154" y="0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47" name="object 17">
              <a:extLst>
                <a:ext uri="{FF2B5EF4-FFF2-40B4-BE49-F238E27FC236}">
                  <a16:creationId xmlns:a16="http://schemas.microsoft.com/office/drawing/2014/main" id="{B6DA9976-F2D1-3D4F-9E43-8ACE9FC689D2}"/>
                </a:ext>
              </a:extLst>
            </p:cNvPr>
            <p:cNvSpPr/>
            <p:nvPr/>
          </p:nvSpPr>
          <p:spPr>
            <a:xfrm>
              <a:off x="1093307" y="7372078"/>
              <a:ext cx="535305" cy="188595"/>
            </a:xfrm>
            <a:custGeom>
              <a:avLst/>
              <a:gdLst/>
              <a:ahLst/>
              <a:cxnLst/>
              <a:rect l="l" t="t" r="r" b="b"/>
              <a:pathLst>
                <a:path w="535305" h="188595">
                  <a:moveTo>
                    <a:pt x="0" y="187977"/>
                  </a:moveTo>
                  <a:lnTo>
                    <a:pt x="187565" y="0"/>
                  </a:lnTo>
                  <a:lnTo>
                    <a:pt x="225450" y="27742"/>
                  </a:lnTo>
                  <a:lnTo>
                    <a:pt x="265180" y="52959"/>
                  </a:lnTo>
                  <a:lnTo>
                    <a:pt x="306627" y="75531"/>
                  </a:lnTo>
                  <a:lnTo>
                    <a:pt x="349662" y="95338"/>
                  </a:lnTo>
                  <a:lnTo>
                    <a:pt x="394157" y="112262"/>
                  </a:lnTo>
                  <a:lnTo>
                    <a:pt x="439983" y="126183"/>
                  </a:lnTo>
                  <a:lnTo>
                    <a:pt x="487011" y="136982"/>
                  </a:lnTo>
                  <a:lnTo>
                    <a:pt x="535113" y="144538"/>
                  </a:lnTo>
                  <a:lnTo>
                    <a:pt x="535113" y="187977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48" name="object 18">
              <a:extLst>
                <a:ext uri="{FF2B5EF4-FFF2-40B4-BE49-F238E27FC236}">
                  <a16:creationId xmlns:a16="http://schemas.microsoft.com/office/drawing/2014/main" id="{48EB563F-EEBF-1B4C-8DB6-B83ED615C7D9}"/>
                </a:ext>
              </a:extLst>
            </p:cNvPr>
            <p:cNvSpPr/>
            <p:nvPr/>
          </p:nvSpPr>
          <p:spPr>
            <a:xfrm>
              <a:off x="134597" y="6903499"/>
              <a:ext cx="1026160" cy="656590"/>
            </a:xfrm>
            <a:custGeom>
              <a:avLst/>
              <a:gdLst/>
              <a:ahLst/>
              <a:cxnLst/>
              <a:rect l="l" t="t" r="r" b="b"/>
              <a:pathLst>
                <a:path w="1026160" h="656590">
                  <a:moveTo>
                    <a:pt x="0" y="0"/>
                  </a:moveTo>
                  <a:lnTo>
                    <a:pt x="881151" y="0"/>
                  </a:lnTo>
                  <a:lnTo>
                    <a:pt x="888721" y="48441"/>
                  </a:lnTo>
                  <a:lnTo>
                    <a:pt x="899551" y="95612"/>
                  </a:lnTo>
                  <a:lnTo>
                    <a:pt x="913511" y="141430"/>
                  </a:lnTo>
                  <a:lnTo>
                    <a:pt x="930471" y="185812"/>
                  </a:lnTo>
                  <a:lnTo>
                    <a:pt x="950301" y="228673"/>
                  </a:lnTo>
                  <a:lnTo>
                    <a:pt x="972870" y="269931"/>
                  </a:lnTo>
                  <a:lnTo>
                    <a:pt x="998047" y="309504"/>
                  </a:lnTo>
                  <a:lnTo>
                    <a:pt x="1025702" y="347306"/>
                  </a:lnTo>
                  <a:lnTo>
                    <a:pt x="717130" y="656556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49" name="object 19">
              <a:extLst>
                <a:ext uri="{FF2B5EF4-FFF2-40B4-BE49-F238E27FC236}">
                  <a16:creationId xmlns:a16="http://schemas.microsoft.com/office/drawing/2014/main" id="{767D9516-9265-2842-B6F1-CF07623E1EE2}"/>
                </a:ext>
              </a:extLst>
            </p:cNvPr>
            <p:cNvSpPr/>
            <p:nvPr/>
          </p:nvSpPr>
          <p:spPr>
            <a:xfrm>
              <a:off x="134597" y="6903499"/>
              <a:ext cx="180975" cy="656590"/>
            </a:xfrm>
            <a:custGeom>
              <a:avLst/>
              <a:gdLst/>
              <a:ahLst/>
              <a:cxnLst/>
              <a:rect l="l" t="t" r="r" b="b"/>
              <a:pathLst>
                <a:path w="180975" h="656590">
                  <a:moveTo>
                    <a:pt x="180662" y="656556"/>
                  </a:moveTo>
                  <a:lnTo>
                    <a:pt x="159991" y="616181"/>
                  </a:lnTo>
                  <a:lnTo>
                    <a:pt x="139292" y="572511"/>
                  </a:lnTo>
                  <a:lnTo>
                    <a:pt x="119900" y="528132"/>
                  </a:lnTo>
                  <a:lnTo>
                    <a:pt x="101841" y="483068"/>
                  </a:lnTo>
                  <a:lnTo>
                    <a:pt x="85139" y="437342"/>
                  </a:lnTo>
                  <a:lnTo>
                    <a:pt x="69820" y="390978"/>
                  </a:lnTo>
                  <a:lnTo>
                    <a:pt x="55907" y="344001"/>
                  </a:lnTo>
                  <a:lnTo>
                    <a:pt x="43426" y="296435"/>
                  </a:lnTo>
                  <a:lnTo>
                    <a:pt x="32402" y="248303"/>
                  </a:lnTo>
                  <a:lnTo>
                    <a:pt x="22859" y="199630"/>
                  </a:lnTo>
                  <a:lnTo>
                    <a:pt x="14823" y="150439"/>
                  </a:lnTo>
                  <a:lnTo>
                    <a:pt x="8318" y="100754"/>
                  </a:lnTo>
                  <a:lnTo>
                    <a:pt x="3368" y="50600"/>
                  </a:lnTo>
                  <a:lnTo>
                    <a:pt x="0" y="0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50" name="object 20">
              <a:extLst>
                <a:ext uri="{FF2B5EF4-FFF2-40B4-BE49-F238E27FC236}">
                  <a16:creationId xmlns:a16="http://schemas.microsoft.com/office/drawing/2014/main" id="{B01C220D-6109-3440-BAB0-F31C00F9E4DC}"/>
                </a:ext>
              </a:extLst>
            </p:cNvPr>
            <p:cNvSpPr/>
            <p:nvPr/>
          </p:nvSpPr>
          <p:spPr>
            <a:xfrm>
              <a:off x="135130" y="5764995"/>
              <a:ext cx="1025525" cy="969010"/>
            </a:xfrm>
            <a:custGeom>
              <a:avLst/>
              <a:gdLst/>
              <a:ahLst/>
              <a:cxnLst/>
              <a:rect l="l" t="t" r="r" b="b"/>
              <a:pathLst>
                <a:path w="1025525" h="969009">
                  <a:moveTo>
                    <a:pt x="404101" y="0"/>
                  </a:moveTo>
                  <a:lnTo>
                    <a:pt x="1025169" y="620547"/>
                  </a:lnTo>
                  <a:lnTo>
                    <a:pt x="997513" y="658247"/>
                  </a:lnTo>
                  <a:lnTo>
                    <a:pt x="972336" y="697841"/>
                  </a:lnTo>
                  <a:lnTo>
                    <a:pt x="949768" y="739212"/>
                  </a:lnTo>
                  <a:lnTo>
                    <a:pt x="929938" y="782242"/>
                  </a:lnTo>
                  <a:lnTo>
                    <a:pt x="912978" y="826814"/>
                  </a:lnTo>
                  <a:lnTo>
                    <a:pt x="899017" y="872812"/>
                  </a:lnTo>
                  <a:lnTo>
                    <a:pt x="888187" y="920119"/>
                  </a:lnTo>
                  <a:lnTo>
                    <a:pt x="880618" y="968616"/>
                  </a:lnTo>
                  <a:lnTo>
                    <a:pt x="0" y="968616"/>
                  </a:lnTo>
                  <a:lnTo>
                    <a:pt x="3873" y="915779"/>
                  </a:lnTo>
                  <a:lnTo>
                    <a:pt x="9457" y="863434"/>
                  </a:lnTo>
                  <a:lnTo>
                    <a:pt x="16723" y="811608"/>
                  </a:lnTo>
                  <a:lnTo>
                    <a:pt x="25644" y="760331"/>
                  </a:lnTo>
                  <a:lnTo>
                    <a:pt x="36194" y="709631"/>
                  </a:lnTo>
                  <a:lnTo>
                    <a:pt x="48343" y="659535"/>
                  </a:lnTo>
                  <a:lnTo>
                    <a:pt x="62066" y="610074"/>
                  </a:lnTo>
                  <a:lnTo>
                    <a:pt x="77335" y="561274"/>
                  </a:lnTo>
                  <a:lnTo>
                    <a:pt x="94123" y="513164"/>
                  </a:lnTo>
                  <a:lnTo>
                    <a:pt x="112402" y="465772"/>
                  </a:lnTo>
                  <a:lnTo>
                    <a:pt x="132145" y="419128"/>
                  </a:lnTo>
                  <a:lnTo>
                    <a:pt x="153326" y="373258"/>
                  </a:lnTo>
                  <a:lnTo>
                    <a:pt x="175915" y="328193"/>
                  </a:lnTo>
                  <a:lnTo>
                    <a:pt x="199887" y="283959"/>
                  </a:lnTo>
                  <a:lnTo>
                    <a:pt x="225214" y="240585"/>
                  </a:lnTo>
                  <a:lnTo>
                    <a:pt x="251869" y="198101"/>
                  </a:lnTo>
                  <a:lnTo>
                    <a:pt x="279823" y="156533"/>
                  </a:lnTo>
                  <a:lnTo>
                    <a:pt x="309051" y="115910"/>
                  </a:lnTo>
                  <a:lnTo>
                    <a:pt x="339525" y="76262"/>
                  </a:lnTo>
                  <a:lnTo>
                    <a:pt x="371217" y="37615"/>
                  </a:lnTo>
                  <a:lnTo>
                    <a:pt x="404101" y="0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51" name="object 21">
              <a:extLst>
                <a:ext uri="{FF2B5EF4-FFF2-40B4-BE49-F238E27FC236}">
                  <a16:creationId xmlns:a16="http://schemas.microsoft.com/office/drawing/2014/main" id="{DAFB83A4-3D0B-F048-9596-8DB494674E24}"/>
                </a:ext>
              </a:extLst>
            </p:cNvPr>
            <p:cNvSpPr/>
            <p:nvPr/>
          </p:nvSpPr>
          <p:spPr>
            <a:xfrm>
              <a:off x="13855" y="3999377"/>
              <a:ext cx="3830954" cy="2734310"/>
            </a:xfrm>
            <a:custGeom>
              <a:avLst/>
              <a:gdLst/>
              <a:ahLst/>
              <a:cxnLst/>
              <a:rect l="l" t="t" r="r" b="b"/>
              <a:pathLst>
                <a:path w="3830954" h="2734309">
                  <a:moveTo>
                    <a:pt x="3830576" y="2734233"/>
                  </a:moveTo>
                  <a:lnTo>
                    <a:pt x="3709227" y="2734233"/>
                  </a:lnTo>
                  <a:lnTo>
                    <a:pt x="3706251" y="2681958"/>
                  </a:lnTo>
                  <a:lnTo>
                    <a:pt x="3701946" y="2630037"/>
                  </a:lnTo>
                  <a:lnTo>
                    <a:pt x="3696329" y="2578486"/>
                  </a:lnTo>
                  <a:lnTo>
                    <a:pt x="3689418" y="2527325"/>
                  </a:lnTo>
                  <a:lnTo>
                    <a:pt x="3681228" y="2476569"/>
                  </a:lnTo>
                  <a:lnTo>
                    <a:pt x="3671777" y="2426237"/>
                  </a:lnTo>
                  <a:lnTo>
                    <a:pt x="3661082" y="2376346"/>
                  </a:lnTo>
                  <a:lnTo>
                    <a:pt x="3649160" y="2326914"/>
                  </a:lnTo>
                  <a:lnTo>
                    <a:pt x="3636027" y="2277958"/>
                  </a:lnTo>
                  <a:lnTo>
                    <a:pt x="3621700" y="2229496"/>
                  </a:lnTo>
                  <a:lnTo>
                    <a:pt x="3606197" y="2181544"/>
                  </a:lnTo>
                  <a:lnTo>
                    <a:pt x="3589534" y="2134122"/>
                  </a:lnTo>
                  <a:lnTo>
                    <a:pt x="3571729" y="2087245"/>
                  </a:lnTo>
                  <a:lnTo>
                    <a:pt x="3552797" y="2040932"/>
                  </a:lnTo>
                  <a:lnTo>
                    <a:pt x="3532756" y="1995201"/>
                  </a:lnTo>
                  <a:lnTo>
                    <a:pt x="3511623" y="1950068"/>
                  </a:lnTo>
                  <a:lnTo>
                    <a:pt x="3489414" y="1905551"/>
                  </a:lnTo>
                  <a:lnTo>
                    <a:pt x="3466147" y="1861668"/>
                  </a:lnTo>
                  <a:lnTo>
                    <a:pt x="3441839" y="1818436"/>
                  </a:lnTo>
                  <a:lnTo>
                    <a:pt x="3416505" y="1775873"/>
                  </a:lnTo>
                  <a:lnTo>
                    <a:pt x="3390164" y="1733996"/>
                  </a:lnTo>
                  <a:lnTo>
                    <a:pt x="3362832" y="1692822"/>
                  </a:lnTo>
                  <a:lnTo>
                    <a:pt x="3334526" y="1652370"/>
                  </a:lnTo>
                  <a:lnTo>
                    <a:pt x="3305263" y="1612657"/>
                  </a:lnTo>
                  <a:lnTo>
                    <a:pt x="3275060" y="1573700"/>
                  </a:lnTo>
                  <a:lnTo>
                    <a:pt x="3243933" y="1535517"/>
                  </a:lnTo>
                  <a:lnTo>
                    <a:pt x="3211900" y="1498124"/>
                  </a:lnTo>
                  <a:lnTo>
                    <a:pt x="3178977" y="1461541"/>
                  </a:lnTo>
                  <a:lnTo>
                    <a:pt x="3265528" y="1374876"/>
                  </a:lnTo>
                  <a:lnTo>
                    <a:pt x="3308299" y="1365968"/>
                  </a:lnTo>
                  <a:lnTo>
                    <a:pt x="3354137" y="1350761"/>
                  </a:lnTo>
                  <a:lnTo>
                    <a:pt x="3401672" y="1330230"/>
                  </a:lnTo>
                  <a:lnTo>
                    <a:pt x="3449536" y="1305350"/>
                  </a:lnTo>
                  <a:lnTo>
                    <a:pt x="3496359" y="1277096"/>
                  </a:lnTo>
                  <a:lnTo>
                    <a:pt x="3540771" y="1246442"/>
                  </a:lnTo>
                  <a:lnTo>
                    <a:pt x="3581403" y="1214364"/>
                  </a:lnTo>
                  <a:lnTo>
                    <a:pt x="3616886" y="1181836"/>
                  </a:lnTo>
                  <a:lnTo>
                    <a:pt x="3653604" y="1140770"/>
                  </a:lnTo>
                  <a:lnTo>
                    <a:pt x="3683790" y="1097671"/>
                  </a:lnTo>
                  <a:lnTo>
                    <a:pt x="3707224" y="1053565"/>
                  </a:lnTo>
                  <a:lnTo>
                    <a:pt x="3723688" y="1009474"/>
                  </a:lnTo>
                  <a:lnTo>
                    <a:pt x="3732964" y="966423"/>
                  </a:lnTo>
                  <a:lnTo>
                    <a:pt x="3734832" y="925437"/>
                  </a:lnTo>
                  <a:lnTo>
                    <a:pt x="3729075" y="887539"/>
                  </a:lnTo>
                  <a:lnTo>
                    <a:pt x="3693810" y="825106"/>
                  </a:lnTo>
                  <a:lnTo>
                    <a:pt x="3631660" y="790129"/>
                  </a:lnTo>
                  <a:lnTo>
                    <a:pt x="3593934" y="784501"/>
                  </a:lnTo>
                  <a:lnTo>
                    <a:pt x="3553106" y="786499"/>
                  </a:lnTo>
                  <a:lnTo>
                    <a:pt x="3510177" y="795912"/>
                  </a:lnTo>
                  <a:lnTo>
                    <a:pt x="3466144" y="812527"/>
                  </a:lnTo>
                  <a:lnTo>
                    <a:pt x="3422008" y="836134"/>
                  </a:lnTo>
                  <a:lnTo>
                    <a:pt x="3378767" y="866521"/>
                  </a:lnTo>
                  <a:lnTo>
                    <a:pt x="3337422" y="903478"/>
                  </a:lnTo>
                  <a:lnTo>
                    <a:pt x="3305359" y="938158"/>
                  </a:lnTo>
                  <a:lnTo>
                    <a:pt x="3273826" y="978128"/>
                  </a:lnTo>
                  <a:lnTo>
                    <a:pt x="3243724" y="1022025"/>
                  </a:lnTo>
                  <a:lnTo>
                    <a:pt x="3215955" y="1068484"/>
                  </a:lnTo>
                  <a:lnTo>
                    <a:pt x="3191420" y="1116141"/>
                  </a:lnTo>
                  <a:lnTo>
                    <a:pt x="3171021" y="1163633"/>
                  </a:lnTo>
                  <a:lnTo>
                    <a:pt x="3155659" y="1209595"/>
                  </a:lnTo>
                  <a:lnTo>
                    <a:pt x="3146236" y="1252664"/>
                  </a:lnTo>
                  <a:lnTo>
                    <a:pt x="3057946" y="1340154"/>
                  </a:lnTo>
                  <a:lnTo>
                    <a:pt x="3021258" y="1307461"/>
                  </a:lnTo>
                  <a:lnTo>
                    <a:pt x="2983780" y="1275650"/>
                  </a:lnTo>
                  <a:lnTo>
                    <a:pt x="2945531" y="1244737"/>
                  </a:lnTo>
                  <a:lnTo>
                    <a:pt x="2906526" y="1214739"/>
                  </a:lnTo>
                  <a:lnTo>
                    <a:pt x="2866781" y="1185673"/>
                  </a:lnTo>
                  <a:lnTo>
                    <a:pt x="2826313" y="1157557"/>
                  </a:lnTo>
                  <a:lnTo>
                    <a:pt x="2785138" y="1130408"/>
                  </a:lnTo>
                  <a:lnTo>
                    <a:pt x="2743272" y="1104242"/>
                  </a:lnTo>
                  <a:lnTo>
                    <a:pt x="2700732" y="1079076"/>
                  </a:lnTo>
                  <a:lnTo>
                    <a:pt x="2657533" y="1054928"/>
                  </a:lnTo>
                  <a:lnTo>
                    <a:pt x="2613693" y="1031814"/>
                  </a:lnTo>
                  <a:lnTo>
                    <a:pt x="2569227" y="1009752"/>
                  </a:lnTo>
                  <a:lnTo>
                    <a:pt x="2524152" y="988759"/>
                  </a:lnTo>
                  <a:lnTo>
                    <a:pt x="2478483" y="968851"/>
                  </a:lnTo>
                  <a:lnTo>
                    <a:pt x="2432238" y="950045"/>
                  </a:lnTo>
                  <a:lnTo>
                    <a:pt x="2385432" y="932359"/>
                  </a:lnTo>
                  <a:lnTo>
                    <a:pt x="2338083" y="915810"/>
                  </a:lnTo>
                  <a:lnTo>
                    <a:pt x="2290205" y="900415"/>
                  </a:lnTo>
                  <a:lnTo>
                    <a:pt x="2241816" y="886190"/>
                  </a:lnTo>
                  <a:lnTo>
                    <a:pt x="2192931" y="873152"/>
                  </a:lnTo>
                  <a:lnTo>
                    <a:pt x="2143567" y="861319"/>
                  </a:lnTo>
                  <a:lnTo>
                    <a:pt x="2093741" y="850708"/>
                  </a:lnTo>
                  <a:lnTo>
                    <a:pt x="2043468" y="841336"/>
                  </a:lnTo>
                  <a:lnTo>
                    <a:pt x="1992765" y="833219"/>
                  </a:lnTo>
                  <a:lnTo>
                    <a:pt x="1941649" y="826376"/>
                  </a:lnTo>
                  <a:lnTo>
                    <a:pt x="1890134" y="820821"/>
                  </a:lnTo>
                  <a:lnTo>
                    <a:pt x="1838238" y="816574"/>
                  </a:lnTo>
                  <a:lnTo>
                    <a:pt x="1785978" y="813650"/>
                  </a:lnTo>
                  <a:lnTo>
                    <a:pt x="1785978" y="691083"/>
                  </a:lnTo>
                  <a:lnTo>
                    <a:pt x="1809737" y="654408"/>
                  </a:lnTo>
                  <a:lnTo>
                    <a:pt x="1831257" y="611159"/>
                  </a:lnTo>
                  <a:lnTo>
                    <a:pt x="1850250" y="562986"/>
                  </a:lnTo>
                  <a:lnTo>
                    <a:pt x="1866432" y="511540"/>
                  </a:lnTo>
                  <a:lnTo>
                    <a:pt x="1879516" y="458471"/>
                  </a:lnTo>
                  <a:lnTo>
                    <a:pt x="1889215" y="405429"/>
                  </a:lnTo>
                  <a:lnTo>
                    <a:pt x="1895245" y="354066"/>
                  </a:lnTo>
                  <a:lnTo>
                    <a:pt x="1897318" y="306031"/>
                  </a:lnTo>
                  <a:lnTo>
                    <a:pt x="1894141" y="251047"/>
                  </a:lnTo>
                  <a:lnTo>
                    <a:pt x="1884980" y="199285"/>
                  </a:lnTo>
                  <a:lnTo>
                    <a:pt x="1870394" y="151613"/>
                  </a:lnTo>
                  <a:lnTo>
                    <a:pt x="1850941" y="108898"/>
                  </a:lnTo>
                  <a:lnTo>
                    <a:pt x="1827178" y="72005"/>
                  </a:lnTo>
                  <a:lnTo>
                    <a:pt x="1799664" y="41803"/>
                  </a:lnTo>
                  <a:lnTo>
                    <a:pt x="1768956" y="19156"/>
                  </a:lnTo>
                  <a:lnTo>
                    <a:pt x="1700189" y="0"/>
                  </a:lnTo>
                  <a:lnTo>
                    <a:pt x="1664789" y="4933"/>
                  </a:lnTo>
                  <a:lnTo>
                    <a:pt x="1600644" y="41803"/>
                  </a:lnTo>
                  <a:lnTo>
                    <a:pt x="1573040" y="72005"/>
                  </a:lnTo>
                  <a:lnTo>
                    <a:pt x="1549176" y="108898"/>
                  </a:lnTo>
                  <a:lnTo>
                    <a:pt x="1529622" y="151613"/>
                  </a:lnTo>
                  <a:lnTo>
                    <a:pt x="1514949" y="199285"/>
                  </a:lnTo>
                  <a:lnTo>
                    <a:pt x="1505727" y="251047"/>
                  </a:lnTo>
                  <a:lnTo>
                    <a:pt x="1502526" y="306031"/>
                  </a:lnTo>
                  <a:lnTo>
                    <a:pt x="1504630" y="353786"/>
                  </a:lnTo>
                  <a:lnTo>
                    <a:pt x="1510738" y="404761"/>
                  </a:lnTo>
                  <a:lnTo>
                    <a:pt x="1520550" y="457367"/>
                  </a:lnTo>
                  <a:lnTo>
                    <a:pt x="1533762" y="510016"/>
                  </a:lnTo>
                  <a:lnTo>
                    <a:pt x="1550072" y="561117"/>
                  </a:lnTo>
                  <a:lnTo>
                    <a:pt x="1569177" y="609084"/>
                  </a:lnTo>
                  <a:lnTo>
                    <a:pt x="1590776" y="652325"/>
                  </a:lnTo>
                  <a:lnTo>
                    <a:pt x="1614566" y="689254"/>
                  </a:lnTo>
                  <a:lnTo>
                    <a:pt x="1614566" y="813650"/>
                  </a:lnTo>
                  <a:lnTo>
                    <a:pt x="1562305" y="816574"/>
                  </a:lnTo>
                  <a:lnTo>
                    <a:pt x="1510408" y="820821"/>
                  </a:lnTo>
                  <a:lnTo>
                    <a:pt x="1458892" y="826376"/>
                  </a:lnTo>
                  <a:lnTo>
                    <a:pt x="1407774" y="833219"/>
                  </a:lnTo>
                  <a:lnTo>
                    <a:pt x="1357069" y="841336"/>
                  </a:lnTo>
                  <a:lnTo>
                    <a:pt x="1306795" y="850708"/>
                  </a:lnTo>
                  <a:lnTo>
                    <a:pt x="1256966" y="861319"/>
                  </a:lnTo>
                  <a:lnTo>
                    <a:pt x="1207601" y="873152"/>
                  </a:lnTo>
                  <a:lnTo>
                    <a:pt x="1158714" y="886190"/>
                  </a:lnTo>
                  <a:lnTo>
                    <a:pt x="1110323" y="900415"/>
                  </a:lnTo>
                  <a:lnTo>
                    <a:pt x="1062444" y="915810"/>
                  </a:lnTo>
                  <a:lnTo>
                    <a:pt x="1015093" y="932359"/>
                  </a:lnTo>
                  <a:lnTo>
                    <a:pt x="968286" y="950045"/>
                  </a:lnTo>
                  <a:lnTo>
                    <a:pt x="922041" y="968851"/>
                  </a:lnTo>
                  <a:lnTo>
                    <a:pt x="876373" y="988759"/>
                  </a:lnTo>
                  <a:lnTo>
                    <a:pt x="831299" y="1009752"/>
                  </a:lnTo>
                  <a:lnTo>
                    <a:pt x="786834" y="1031814"/>
                  </a:lnTo>
                  <a:lnTo>
                    <a:pt x="742996" y="1054928"/>
                  </a:lnTo>
                  <a:lnTo>
                    <a:pt x="699801" y="1079076"/>
                  </a:lnTo>
                  <a:lnTo>
                    <a:pt x="657265" y="1104242"/>
                  </a:lnTo>
                  <a:lnTo>
                    <a:pt x="615405" y="1130408"/>
                  </a:lnTo>
                  <a:lnTo>
                    <a:pt x="574237" y="1157557"/>
                  </a:lnTo>
                  <a:lnTo>
                    <a:pt x="533777" y="1185673"/>
                  </a:lnTo>
                  <a:lnTo>
                    <a:pt x="494041" y="1214739"/>
                  </a:lnTo>
                  <a:lnTo>
                    <a:pt x="455047" y="1244737"/>
                  </a:lnTo>
                  <a:lnTo>
                    <a:pt x="416810" y="1275650"/>
                  </a:lnTo>
                  <a:lnTo>
                    <a:pt x="379346" y="1307461"/>
                  </a:lnTo>
                  <a:lnTo>
                    <a:pt x="342673" y="1340154"/>
                  </a:lnTo>
                  <a:lnTo>
                    <a:pt x="256504" y="1253731"/>
                  </a:lnTo>
                  <a:lnTo>
                    <a:pt x="247298" y="1210940"/>
                  </a:lnTo>
                  <a:lnTo>
                    <a:pt x="231883" y="1165107"/>
                  </a:lnTo>
                  <a:lnTo>
                    <a:pt x="211218" y="1117611"/>
                  </a:lnTo>
                  <a:lnTo>
                    <a:pt x="186263" y="1069832"/>
                  </a:lnTo>
                  <a:lnTo>
                    <a:pt x="157979" y="1023149"/>
                  </a:lnTo>
                  <a:lnTo>
                    <a:pt x="127323" y="978943"/>
                  </a:lnTo>
                  <a:lnTo>
                    <a:pt x="95257" y="938592"/>
                  </a:lnTo>
                  <a:lnTo>
                    <a:pt x="62740" y="903478"/>
                  </a:lnTo>
                  <a:lnTo>
                    <a:pt x="21601" y="866521"/>
                  </a:lnTo>
                  <a:lnTo>
                    <a:pt x="0" y="851297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52" name="object 22">
              <a:extLst>
                <a:ext uri="{FF2B5EF4-FFF2-40B4-BE49-F238E27FC236}">
                  <a16:creationId xmlns:a16="http://schemas.microsoft.com/office/drawing/2014/main" id="{89CEC62F-D7B5-D242-B727-151BEF04FD83}"/>
                </a:ext>
              </a:extLst>
            </p:cNvPr>
            <p:cNvSpPr/>
            <p:nvPr/>
          </p:nvSpPr>
          <p:spPr>
            <a:xfrm>
              <a:off x="13855" y="5328701"/>
              <a:ext cx="221615" cy="421005"/>
            </a:xfrm>
            <a:custGeom>
              <a:avLst/>
              <a:gdLst/>
              <a:ahLst/>
              <a:cxnLst/>
              <a:rect l="l" t="t" r="r" b="b"/>
              <a:pathLst>
                <a:path w="221615" h="421004">
                  <a:moveTo>
                    <a:pt x="0" y="0"/>
                  </a:moveTo>
                  <a:lnTo>
                    <a:pt x="44535" y="19088"/>
                  </a:lnTo>
                  <a:lnTo>
                    <a:pt x="90486" y="34336"/>
                  </a:lnTo>
                  <a:lnTo>
                    <a:pt x="133581" y="43571"/>
                  </a:lnTo>
                  <a:lnTo>
                    <a:pt x="221553" y="132217"/>
                  </a:lnTo>
                  <a:lnTo>
                    <a:pt x="188578" y="168800"/>
                  </a:lnTo>
                  <a:lnTo>
                    <a:pt x="156500" y="206192"/>
                  </a:lnTo>
                  <a:lnTo>
                    <a:pt x="125335" y="244376"/>
                  </a:lnTo>
                  <a:lnTo>
                    <a:pt x="95099" y="283333"/>
                  </a:lnTo>
                  <a:lnTo>
                    <a:pt x="65809" y="323046"/>
                  </a:lnTo>
                  <a:lnTo>
                    <a:pt x="37482" y="363498"/>
                  </a:lnTo>
                  <a:lnTo>
                    <a:pt x="10133" y="404672"/>
                  </a:lnTo>
                  <a:lnTo>
                    <a:pt x="0" y="420775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53" name="object 23">
              <a:extLst>
                <a:ext uri="{FF2B5EF4-FFF2-40B4-BE49-F238E27FC236}">
                  <a16:creationId xmlns:a16="http://schemas.microsoft.com/office/drawing/2014/main" id="{7AF02738-43B7-A24E-B8E4-0B94CA521398}"/>
                </a:ext>
              </a:extLst>
            </p:cNvPr>
            <p:cNvSpPr/>
            <p:nvPr/>
          </p:nvSpPr>
          <p:spPr>
            <a:xfrm>
              <a:off x="3584901" y="6621736"/>
              <a:ext cx="948690" cy="938530"/>
            </a:xfrm>
            <a:custGeom>
              <a:avLst/>
              <a:gdLst/>
              <a:ahLst/>
              <a:cxnLst/>
              <a:rect l="l" t="t" r="r" b="b"/>
              <a:pathLst>
                <a:path w="948689" h="938529">
                  <a:moveTo>
                    <a:pt x="0" y="938319"/>
                  </a:moveTo>
                  <a:lnTo>
                    <a:pt x="20914" y="883321"/>
                  </a:lnTo>
                  <a:lnTo>
                    <a:pt x="37449" y="835763"/>
                  </a:lnTo>
                  <a:lnTo>
                    <a:pt x="52820" y="787681"/>
                  </a:lnTo>
                  <a:lnTo>
                    <a:pt x="67010" y="739091"/>
                  </a:lnTo>
                  <a:lnTo>
                    <a:pt x="80003" y="690011"/>
                  </a:lnTo>
                  <a:lnTo>
                    <a:pt x="91783" y="640457"/>
                  </a:lnTo>
                  <a:lnTo>
                    <a:pt x="102333" y="590446"/>
                  </a:lnTo>
                  <a:lnTo>
                    <a:pt x="111635" y="539996"/>
                  </a:lnTo>
                  <a:lnTo>
                    <a:pt x="119675" y="489125"/>
                  </a:lnTo>
                  <a:lnTo>
                    <a:pt x="126434" y="437848"/>
                  </a:lnTo>
                  <a:lnTo>
                    <a:pt x="131897" y="386184"/>
                  </a:lnTo>
                  <a:lnTo>
                    <a:pt x="136047" y="334150"/>
                  </a:lnTo>
                  <a:lnTo>
                    <a:pt x="138868" y="281762"/>
                  </a:lnTo>
                  <a:lnTo>
                    <a:pt x="256698" y="281762"/>
                  </a:lnTo>
                  <a:lnTo>
                    <a:pt x="293622" y="306078"/>
                  </a:lnTo>
                  <a:lnTo>
                    <a:pt x="337022" y="328022"/>
                  </a:lnTo>
                  <a:lnTo>
                    <a:pt x="385269" y="347326"/>
                  </a:lnTo>
                  <a:lnTo>
                    <a:pt x="436733" y="363721"/>
                  </a:lnTo>
                  <a:lnTo>
                    <a:pt x="489786" y="376940"/>
                  </a:lnTo>
                  <a:lnTo>
                    <a:pt x="542798" y="386714"/>
                  </a:lnTo>
                  <a:lnTo>
                    <a:pt x="594140" y="392775"/>
                  </a:lnTo>
                  <a:lnTo>
                    <a:pt x="642181" y="394855"/>
                  </a:lnTo>
                  <a:lnTo>
                    <a:pt x="697330" y="391662"/>
                  </a:lnTo>
                  <a:lnTo>
                    <a:pt x="749202" y="382459"/>
                  </a:lnTo>
                  <a:lnTo>
                    <a:pt x="796938" y="367810"/>
                  </a:lnTo>
                  <a:lnTo>
                    <a:pt x="839682" y="348282"/>
                  </a:lnTo>
                  <a:lnTo>
                    <a:pt x="876577" y="324438"/>
                  </a:lnTo>
                  <a:lnTo>
                    <a:pt x="906765" y="296843"/>
                  </a:lnTo>
                  <a:lnTo>
                    <a:pt x="929390" y="266063"/>
                  </a:lnTo>
                  <a:lnTo>
                    <a:pt x="948518" y="197205"/>
                  </a:lnTo>
                  <a:lnTo>
                    <a:pt x="943593" y="161556"/>
                  </a:lnTo>
                  <a:lnTo>
                    <a:pt x="906765" y="97332"/>
                  </a:lnTo>
                  <a:lnTo>
                    <a:pt x="876577" y="69834"/>
                  </a:lnTo>
                  <a:lnTo>
                    <a:pt x="839682" y="46128"/>
                  </a:lnTo>
                  <a:lnTo>
                    <a:pt x="796938" y="26754"/>
                  </a:lnTo>
                  <a:lnTo>
                    <a:pt x="749202" y="12249"/>
                  </a:lnTo>
                  <a:lnTo>
                    <a:pt x="697330" y="3152"/>
                  </a:lnTo>
                  <a:lnTo>
                    <a:pt x="642181" y="0"/>
                  </a:lnTo>
                  <a:lnTo>
                    <a:pt x="594736" y="2090"/>
                  </a:lnTo>
                  <a:lnTo>
                    <a:pt x="544010" y="8164"/>
                  </a:lnTo>
                  <a:lnTo>
                    <a:pt x="491590" y="17931"/>
                  </a:lnTo>
                  <a:lnTo>
                    <a:pt x="439059" y="31095"/>
                  </a:lnTo>
                  <a:lnTo>
                    <a:pt x="388003" y="47365"/>
                  </a:lnTo>
                  <a:lnTo>
                    <a:pt x="340006" y="66447"/>
                  </a:lnTo>
                  <a:lnTo>
                    <a:pt x="296653" y="88048"/>
                  </a:lnTo>
                  <a:lnTo>
                    <a:pt x="259530" y="111874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</p:grpSp>
      <p:sp>
        <p:nvSpPr>
          <p:cNvPr id="55" name="object 3">
            <a:extLst>
              <a:ext uri="{FF2B5EF4-FFF2-40B4-BE49-F238E27FC236}">
                <a16:creationId xmlns:a16="http://schemas.microsoft.com/office/drawing/2014/main" id="{A78500C0-6136-7444-A0FA-BBED1C32890F}"/>
              </a:ext>
            </a:extLst>
          </p:cNvPr>
          <p:cNvSpPr/>
          <p:nvPr userDrawn="1"/>
        </p:nvSpPr>
        <p:spPr>
          <a:xfrm>
            <a:off x="0" y="6475830"/>
            <a:ext cx="8836500" cy="94247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11925" b="23841"/>
            </a:stretch>
          </a:blipFill>
        </p:spPr>
        <p:txBody>
          <a:bodyPr wrap="square" lIns="0" tIns="0" rIns="0" bIns="0" rtlCol="0"/>
          <a:lstStyle/>
          <a:p>
            <a:endParaRPr sz="1985" dirty="0">
              <a:solidFill>
                <a:srgbClr val="004987"/>
              </a:solidFill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298006A6-7CDD-4EA7-B864-67F8C1A5B6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0205" y="2523369"/>
            <a:ext cx="7826513" cy="1302491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>
              <a:defRPr sz="463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0862D5E4-ECB0-4D01-B55E-E29C934EDC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205" y="3931380"/>
            <a:ext cx="7826513" cy="22369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5812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03119-C141-E54F-8762-5B4BF2491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677" y="1396520"/>
            <a:ext cx="11892668" cy="80180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29"/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91172-20E0-574C-BD92-6BBB360B09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677" y="2506947"/>
            <a:ext cx="11892668" cy="430487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7376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003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FCA256-CCBE-074A-8F14-29700E359B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9378" y="7009642"/>
            <a:ext cx="1391514" cy="402652"/>
          </a:xfrm>
          <a:prstGeom prst="rect">
            <a:avLst/>
          </a:prstGeom>
        </p:spPr>
        <p:txBody>
          <a:bodyPr/>
          <a:lstStyle/>
          <a:p>
            <a:fld id="{D2FF81E4-D8C0-9744-AF45-9BB17D958942}" type="datetimeFigureOut">
              <a:rPr lang="ru-RU" smtClean="0">
                <a:solidFill>
                  <a:srgbClr val="FFFFFF">
                    <a:lumMod val="85000"/>
                  </a:srgbClr>
                </a:solidFill>
              </a:rPr>
              <a:pPr/>
              <a:t>03.10.2022</a:t>
            </a:fld>
            <a:endParaRPr lang="ru-RU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8A8032-FB4E-204B-9CA4-B3BD8E3036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2215535" y="7009642"/>
            <a:ext cx="722748" cy="402652"/>
          </a:xfrm>
          <a:prstGeom prst="rect">
            <a:avLst/>
          </a:prstGeom>
        </p:spPr>
        <p:txBody>
          <a:bodyPr/>
          <a:lstStyle/>
          <a:p>
            <a:fld id="{AE66B4A3-4129-F34A-ABB8-07862CFF62C7}" type="slidenum">
              <a:rPr lang="ru-RU" smtClean="0">
                <a:solidFill>
                  <a:srgbClr val="FFFFFF">
                    <a:lumMod val="8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FFFFFF">
                  <a:lumMod val="8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39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sis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654C340A-5A64-9A4B-BC7B-C2435778A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955" y="1224095"/>
            <a:ext cx="5440563" cy="2601818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>
              <a:defRPr sz="463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0196E1D2-2B06-124B-B328-57B1FA52A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954" y="3959375"/>
            <a:ext cx="5440564" cy="29977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31F79D5-3B55-E449-923D-670C81D970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21019" y="1224096"/>
            <a:ext cx="5440565" cy="573302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5698BC-3DDF-F14F-96CD-CFD76EABB9EC}"/>
              </a:ext>
            </a:extLst>
          </p:cNvPr>
          <p:cNvCxnSpPr>
            <a:cxnSpLocks/>
          </p:cNvCxnSpPr>
          <p:nvPr userDrawn="1"/>
        </p:nvCxnSpPr>
        <p:spPr>
          <a:xfrm>
            <a:off x="6722269" y="1224095"/>
            <a:ext cx="0" cy="5745591"/>
          </a:xfrm>
          <a:prstGeom prst="line">
            <a:avLst/>
          </a:prstGeom>
          <a:ln w="50800">
            <a:solidFill>
              <a:schemeClr val="accent6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0796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AE333ECE-B1D7-4D86-B7E1-13E53A861770}"/>
              </a:ext>
            </a:extLst>
          </p:cNvPr>
          <p:cNvSpPr/>
          <p:nvPr userDrawn="1"/>
        </p:nvSpPr>
        <p:spPr>
          <a:xfrm>
            <a:off x="0" y="1771305"/>
            <a:ext cx="13444538" cy="74879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15010" b="4142"/>
            </a:stretch>
          </a:blipFill>
        </p:spPr>
        <p:txBody>
          <a:bodyPr wrap="square" lIns="0" tIns="0" rIns="0" bIns="0" rtlCol="0"/>
          <a:lstStyle/>
          <a:p>
            <a:endParaRPr sz="1985" dirty="0">
              <a:solidFill>
                <a:srgbClr val="004987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5C1594-D0EE-1149-A408-DEB54452C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951" y="1156024"/>
            <a:ext cx="11912639" cy="74879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529"/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B440EACC-2FC2-41A5-AB0E-BE51BBE6E2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5951" y="3870227"/>
            <a:ext cx="3172508" cy="273762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47B9800B-C82A-432D-A80E-354F28999CAB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241760" y="3870227"/>
            <a:ext cx="3172508" cy="273762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3D3EA2CE-902A-4D80-9C0E-5A5A0AF684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7670117" y="3870227"/>
            <a:ext cx="3172508" cy="273762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DB6916D-BDD8-4BE7-B438-E2B30E5855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954" y="2460502"/>
            <a:ext cx="9490255" cy="123212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4601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3">
            <a:extLst>
              <a:ext uri="{FF2B5EF4-FFF2-40B4-BE49-F238E27FC236}">
                <a16:creationId xmlns:a16="http://schemas.microsoft.com/office/drawing/2014/main" id="{E6F4BC12-FF2A-684D-91B4-D8E527202614}"/>
              </a:ext>
            </a:extLst>
          </p:cNvPr>
          <p:cNvSpPr/>
          <p:nvPr userDrawn="1"/>
        </p:nvSpPr>
        <p:spPr>
          <a:xfrm>
            <a:off x="0" y="1771305"/>
            <a:ext cx="13444538" cy="74879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15010" b="4142"/>
            </a:stretch>
          </a:blipFill>
        </p:spPr>
        <p:txBody>
          <a:bodyPr wrap="square" lIns="0" tIns="0" rIns="0" bIns="0" rtlCol="0"/>
          <a:lstStyle/>
          <a:p>
            <a:endParaRPr sz="1985" dirty="0">
              <a:solidFill>
                <a:srgbClr val="004987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42394-29D9-8842-9B9F-9B2E2D4822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5951" y="2548114"/>
            <a:ext cx="3172508" cy="80901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205" b="1" i="0">
                <a:solidFill>
                  <a:schemeClr val="tx1"/>
                </a:solidFill>
                <a:latin typeface="Ubuntu" panose="020B0504030602030204" pitchFamily="34" charset="0"/>
              </a:defRPr>
            </a:lvl1pPr>
            <a:lvl2pPr>
              <a:defRPr sz="1985">
                <a:solidFill>
                  <a:schemeClr val="bg2">
                    <a:lumMod val="10000"/>
                    <a:alpha val="65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  <a:alpha val="65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CBFE626-FC2F-4E86-8795-4D1E74D5C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951" y="1156024"/>
            <a:ext cx="11925565" cy="74879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529"/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1BA31DA-1F4B-4AEA-B548-D58D61306FB7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253622" y="2548114"/>
            <a:ext cx="3172508" cy="80901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205" b="1" i="0">
                <a:solidFill>
                  <a:schemeClr val="tx1"/>
                </a:solidFill>
                <a:latin typeface="Ubuntu" panose="020B0504030602030204" pitchFamily="34" charset="0"/>
              </a:defRPr>
            </a:lvl1pPr>
            <a:lvl2pPr>
              <a:defRPr sz="1985">
                <a:solidFill>
                  <a:schemeClr val="bg2">
                    <a:lumMod val="10000"/>
                    <a:alpha val="65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  <a:alpha val="65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B9D35D2-63C4-4E4E-A034-D103A9C8BA0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681981" y="2548114"/>
            <a:ext cx="3172508" cy="80901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205" b="1" i="0">
                <a:solidFill>
                  <a:schemeClr val="tx1"/>
                </a:solidFill>
                <a:latin typeface="Ubuntu" panose="020B0504030602030204" pitchFamily="34" charset="0"/>
              </a:defRPr>
            </a:lvl1pPr>
            <a:lvl2pPr>
              <a:defRPr sz="1985">
                <a:solidFill>
                  <a:schemeClr val="bg2">
                    <a:lumMod val="10000"/>
                    <a:alpha val="65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  <a:alpha val="65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05A0A530-3747-4036-94FF-DA6A4355AB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5951" y="3487808"/>
            <a:ext cx="3172508" cy="312004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4508A6A5-43F4-43D1-9A2F-C4C669E1FAF8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241760" y="3487808"/>
            <a:ext cx="3172508" cy="312004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86F798E5-E975-4F32-BB4C-C101F04DFD4E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7670117" y="3487808"/>
            <a:ext cx="3172508" cy="312004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90748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3">
            <a:extLst>
              <a:ext uri="{FF2B5EF4-FFF2-40B4-BE49-F238E27FC236}">
                <a16:creationId xmlns:a16="http://schemas.microsoft.com/office/drawing/2014/main" id="{E6F4BC12-FF2A-684D-91B4-D8E527202614}"/>
              </a:ext>
            </a:extLst>
          </p:cNvPr>
          <p:cNvSpPr/>
          <p:nvPr userDrawn="1"/>
        </p:nvSpPr>
        <p:spPr>
          <a:xfrm>
            <a:off x="0" y="1771305"/>
            <a:ext cx="13444538" cy="74879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15010" b="4142"/>
            </a:stretch>
          </a:blipFill>
        </p:spPr>
        <p:txBody>
          <a:bodyPr wrap="square" lIns="0" tIns="0" rIns="0" bIns="0" rtlCol="0"/>
          <a:lstStyle/>
          <a:p>
            <a:endParaRPr sz="1985" dirty="0">
              <a:solidFill>
                <a:srgbClr val="004987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42394-29D9-8842-9B9F-9B2E2D4822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5951" y="3340457"/>
            <a:ext cx="3172508" cy="80901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205" b="1" i="0">
                <a:solidFill>
                  <a:schemeClr val="tx1"/>
                </a:solidFill>
                <a:latin typeface="Ubuntu" panose="020B0504030602030204" pitchFamily="34" charset="0"/>
              </a:defRPr>
            </a:lvl1pPr>
            <a:lvl2pPr>
              <a:defRPr sz="1985">
                <a:solidFill>
                  <a:schemeClr val="bg2">
                    <a:lumMod val="10000"/>
                    <a:alpha val="65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  <a:alpha val="65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CBFE626-FC2F-4E86-8795-4D1E74D5C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951" y="1156024"/>
            <a:ext cx="11925565" cy="74879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529"/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1BA31DA-1F4B-4AEA-B548-D58D61306FB7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253622" y="3340457"/>
            <a:ext cx="3172508" cy="80901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205" b="1" i="0">
                <a:solidFill>
                  <a:schemeClr val="tx1"/>
                </a:solidFill>
                <a:latin typeface="Ubuntu" panose="020B0504030602030204" pitchFamily="34" charset="0"/>
              </a:defRPr>
            </a:lvl1pPr>
            <a:lvl2pPr>
              <a:defRPr sz="1985">
                <a:solidFill>
                  <a:schemeClr val="bg2">
                    <a:lumMod val="10000"/>
                    <a:alpha val="65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  <a:alpha val="65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B9D35D2-63C4-4E4E-A034-D103A9C8BA0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681981" y="3340457"/>
            <a:ext cx="3172508" cy="80901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205" b="1" i="0">
                <a:solidFill>
                  <a:schemeClr val="tx1"/>
                </a:solidFill>
                <a:latin typeface="Ubuntu" panose="020B0504030602030204" pitchFamily="34" charset="0"/>
              </a:defRPr>
            </a:lvl1pPr>
            <a:lvl2pPr>
              <a:defRPr sz="1985">
                <a:solidFill>
                  <a:schemeClr val="bg2">
                    <a:lumMod val="10000"/>
                    <a:alpha val="65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  <a:alpha val="65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E64C8AE8-78B1-4459-BC1E-BEF8370348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5951" y="4307906"/>
            <a:ext cx="3172508" cy="229994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0CE68B4A-D0C9-4AE1-8CCE-9CBAD939C991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241760" y="4307906"/>
            <a:ext cx="3172508" cy="229994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68F30C1A-B762-4043-9C0F-80D016733CF3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7670117" y="4307906"/>
            <a:ext cx="3172508" cy="229994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40117054-C015-4C26-BE72-5F382FFFC8A6}"/>
              </a:ext>
            </a:extLst>
          </p:cNvPr>
          <p:cNvSpPr>
            <a:spLocks noGrp="1"/>
          </p:cNvSpPr>
          <p:nvPr>
            <p:ph type="subTitle" idx="17"/>
          </p:nvPr>
        </p:nvSpPr>
        <p:spPr>
          <a:xfrm>
            <a:off x="782954" y="2433222"/>
            <a:ext cx="6275429" cy="7487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13896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42394-29D9-8842-9B9F-9B2E2D4822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5951" y="2580266"/>
            <a:ext cx="5713172" cy="42315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894C020-EBBD-425E-9804-77971AC14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951" y="1156023"/>
            <a:ext cx="11925565" cy="957284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529"/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E09F0DB-AF16-49F7-99F0-251398E4382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966172" y="2580266"/>
            <a:ext cx="5713172" cy="42315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11270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FB67CC5-962E-EE48-966E-1594E5079941}"/>
              </a:ext>
            </a:extLst>
          </p:cNvPr>
          <p:cNvSpPr/>
          <p:nvPr userDrawn="1"/>
        </p:nvSpPr>
        <p:spPr>
          <a:xfrm>
            <a:off x="607456" y="2048272"/>
            <a:ext cx="6036037" cy="49088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52400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9A6498-FAD9-934A-9A2F-AFC9EF69D0C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47437" y="2303249"/>
            <a:ext cx="5567323" cy="71426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46" b="1">
                <a:solidFill>
                  <a:schemeClr val="tx1"/>
                </a:solidFill>
              </a:defRPr>
            </a:lvl1pPr>
            <a:lvl2pPr marL="504154" indent="0">
              <a:buNone/>
              <a:defRPr sz="2205" b="1"/>
            </a:lvl2pPr>
            <a:lvl3pPr marL="1008309" indent="0">
              <a:buNone/>
              <a:defRPr sz="1985" b="1"/>
            </a:lvl3pPr>
            <a:lvl4pPr marL="1512463" indent="0">
              <a:buNone/>
              <a:defRPr sz="1764" b="1"/>
            </a:lvl4pPr>
            <a:lvl5pPr marL="2016618" indent="0">
              <a:buNone/>
              <a:defRPr sz="1764" b="1"/>
            </a:lvl5pPr>
            <a:lvl6pPr marL="2520772" indent="0">
              <a:buNone/>
              <a:defRPr sz="1764" b="1"/>
            </a:lvl6pPr>
            <a:lvl7pPr marL="3024927" indent="0">
              <a:buNone/>
              <a:defRPr sz="1764" b="1"/>
            </a:lvl7pPr>
            <a:lvl8pPr marL="3529081" indent="0">
              <a:buNone/>
              <a:defRPr sz="1764" b="1"/>
            </a:lvl8pPr>
            <a:lvl9pPr marL="4033236" indent="0">
              <a:buNone/>
              <a:defRPr sz="1764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4BB8BA-E050-6641-B852-B8EA5E73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7436" y="3210296"/>
            <a:ext cx="5567325" cy="32003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  <a:alpha val="75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  <a:alpha val="75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  <a:alpha val="75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  <a:alpha val="75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  <a:alpha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AC2A621-35AD-1C4F-B4CA-792D325DB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884" y="1115656"/>
            <a:ext cx="11348771" cy="74879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ctr">
              <a:defRPr sz="3529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D877B6-B5CF-41F5-9848-36E8759C1D5C}"/>
              </a:ext>
            </a:extLst>
          </p:cNvPr>
          <p:cNvSpPr/>
          <p:nvPr userDrawn="1"/>
        </p:nvSpPr>
        <p:spPr>
          <a:xfrm>
            <a:off x="6807677" y="2048272"/>
            <a:ext cx="6036037" cy="49088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52400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F0A6ECA-D8F2-4110-8C96-A5AF5B16BA6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7047658" y="2303249"/>
            <a:ext cx="5567323" cy="71426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46" b="1">
                <a:solidFill>
                  <a:schemeClr val="tx1"/>
                </a:solidFill>
              </a:defRPr>
            </a:lvl1pPr>
            <a:lvl2pPr marL="504154" indent="0">
              <a:buNone/>
              <a:defRPr sz="2205" b="1"/>
            </a:lvl2pPr>
            <a:lvl3pPr marL="1008309" indent="0">
              <a:buNone/>
              <a:defRPr sz="1985" b="1"/>
            </a:lvl3pPr>
            <a:lvl4pPr marL="1512463" indent="0">
              <a:buNone/>
              <a:defRPr sz="1764" b="1"/>
            </a:lvl4pPr>
            <a:lvl5pPr marL="2016618" indent="0">
              <a:buNone/>
              <a:defRPr sz="1764" b="1"/>
            </a:lvl5pPr>
            <a:lvl6pPr marL="2520772" indent="0">
              <a:buNone/>
              <a:defRPr sz="1764" b="1"/>
            </a:lvl6pPr>
            <a:lvl7pPr marL="3024927" indent="0">
              <a:buNone/>
              <a:defRPr sz="1764" b="1"/>
            </a:lvl7pPr>
            <a:lvl8pPr marL="3529081" indent="0">
              <a:buNone/>
              <a:defRPr sz="1764" b="1"/>
            </a:lvl8pPr>
            <a:lvl9pPr marL="4033236" indent="0">
              <a:buNone/>
              <a:defRPr sz="1764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77A9BB1-126E-4B04-953A-D785BB360F65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7047657" y="3210296"/>
            <a:ext cx="5567325" cy="32003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  <a:alpha val="75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  <a:alpha val="75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  <a:alpha val="75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  <a:alpha val="75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  <a:alpha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45300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 Main Thoug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580F2C4-FF22-0542-8447-013CE4480895}"/>
              </a:ext>
            </a:extLst>
          </p:cNvPr>
          <p:cNvSpPr/>
          <p:nvPr userDrawn="1"/>
        </p:nvSpPr>
        <p:spPr>
          <a:xfrm>
            <a:off x="6801046" y="1164778"/>
            <a:ext cx="6036037" cy="50782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 dirty="0">
              <a:solidFill>
                <a:srgbClr val="FFFFFF"/>
              </a:solidFill>
            </a:endParaRP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CB76B432-A13A-2D4D-99E0-6E9ED849FB84}"/>
              </a:ext>
            </a:extLst>
          </p:cNvPr>
          <p:cNvSpPr/>
          <p:nvPr userDrawn="1"/>
        </p:nvSpPr>
        <p:spPr>
          <a:xfrm rot="5400000">
            <a:off x="8866730" y="6243072"/>
            <a:ext cx="682139" cy="68211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AF1214F-DEF9-4046-876F-0B4A9EA10F07}"/>
              </a:ext>
            </a:extLst>
          </p:cNvPr>
          <p:cNvSpPr txBox="1">
            <a:spLocks/>
          </p:cNvSpPr>
          <p:nvPr userDrawn="1"/>
        </p:nvSpPr>
        <p:spPr>
          <a:xfrm>
            <a:off x="7516593" y="1571887"/>
            <a:ext cx="4604946" cy="4241128"/>
          </a:xfrm>
          <a:prstGeom prst="rect">
            <a:avLst/>
          </a:prstGeom>
        </p:spPr>
        <p:txBody>
          <a:bodyPr vert="horz" lIns="0" tIns="50417" rIns="100834" bIns="50417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accent4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970" dirty="0">
                <a:solidFill>
                  <a:srgbClr val="FFFFFF"/>
                </a:solidFill>
              </a:rPr>
              <a:t>Click to edit Master subtitle style</a:t>
            </a:r>
            <a:endParaRPr lang="ru-RU" sz="3970" dirty="0">
              <a:solidFill>
                <a:srgbClr val="FFFFFF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AC15D0E-0B44-4F2E-9AC2-55A6504D63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345" y="1536676"/>
            <a:ext cx="5556599" cy="1302491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>
              <a:defRPr sz="463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3AC5BB7-09A9-43A1-8495-08B8CC6DBF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954" y="2944686"/>
            <a:ext cx="5556600" cy="6225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66A21C87-E36E-43EA-9294-E36CFC802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2345" y="3672800"/>
            <a:ext cx="5556600" cy="277786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40687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o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1339B5-31B8-4A30-9025-76993E6E0B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414" y="1001377"/>
            <a:ext cx="3441299" cy="342431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B3801004-3341-2546-BAF4-70A8CC06D981}"/>
              </a:ext>
            </a:extLst>
          </p:cNvPr>
          <p:cNvSpPr txBox="1">
            <a:spLocks/>
          </p:cNvSpPr>
          <p:nvPr userDrawn="1"/>
        </p:nvSpPr>
        <p:spPr>
          <a:xfrm>
            <a:off x="8866742" y="1890713"/>
            <a:ext cx="1904645" cy="1676567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0586" dirty="0">
                <a:solidFill>
                  <a:srgbClr val="EE7500"/>
                </a:solidFill>
                <a:latin typeface="Ubuntu Regular" panose="020B0504030602030204" pitchFamily="34" charset="0"/>
              </a:rPr>
              <a:t>12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15D45C6-AD73-4189-8598-2D7B96DB59D6}"/>
              </a:ext>
            </a:extLst>
          </p:cNvPr>
          <p:cNvSpPr txBox="1">
            <a:spLocks/>
          </p:cNvSpPr>
          <p:nvPr userDrawn="1"/>
        </p:nvSpPr>
        <p:spPr>
          <a:xfrm>
            <a:off x="8014666" y="4660461"/>
            <a:ext cx="3608797" cy="1827995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accent4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646" dirty="0">
                <a:solidFill>
                  <a:srgbClr val="EE7500"/>
                </a:solidFill>
              </a:rPr>
              <a:t>Click to edit Master subtitle style</a:t>
            </a:r>
            <a:endParaRPr lang="ru-RU" sz="2646" dirty="0">
              <a:solidFill>
                <a:srgbClr val="EE7500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1800FF7-9559-4F7D-BF32-C9428E2E44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345" y="1536676"/>
            <a:ext cx="5556599" cy="1302491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>
              <a:defRPr sz="463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D95E6C58-D5BE-4245-8C79-23BB4BF03B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954" y="2944686"/>
            <a:ext cx="5556600" cy="6225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bg2">
                    <a:lumMod val="10000"/>
                  </a:schemeClr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CC910370-79E9-4B88-B6FF-FB3EA4E73E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2345" y="3672800"/>
            <a:ext cx="5556600" cy="277786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20749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oid+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>
            <a:extLst>
              <a:ext uri="{FF2B5EF4-FFF2-40B4-BE49-F238E27FC236}">
                <a16:creationId xmlns:a16="http://schemas.microsoft.com/office/drawing/2014/main" id="{45C64D1C-2C7E-4384-968B-4899A73FE737}"/>
              </a:ext>
            </a:extLst>
          </p:cNvPr>
          <p:cNvSpPr/>
          <p:nvPr userDrawn="1"/>
        </p:nvSpPr>
        <p:spPr>
          <a:xfrm>
            <a:off x="6801047" y="848235"/>
            <a:ext cx="6036036" cy="603627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616D870-54B0-EF49-B856-06505B31FD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2402" y="662651"/>
            <a:ext cx="4973323" cy="4973519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0AF1214F-DEF9-4046-876F-0B4A9EA10F07}"/>
              </a:ext>
            </a:extLst>
          </p:cNvPr>
          <p:cNvSpPr txBox="1">
            <a:spLocks/>
          </p:cNvSpPr>
          <p:nvPr userDrawn="1"/>
        </p:nvSpPr>
        <p:spPr>
          <a:xfrm>
            <a:off x="8014666" y="4151522"/>
            <a:ext cx="3608797" cy="1827995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accent4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646" dirty="0">
                <a:solidFill>
                  <a:srgbClr val="FFFFFF"/>
                </a:solidFill>
              </a:rPr>
              <a:t>Click to edit Master subtitle style</a:t>
            </a:r>
            <a:endParaRPr lang="ru-RU" sz="2646" dirty="0">
              <a:solidFill>
                <a:srgbClr val="FFFFFF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3AE1201-4C24-474C-BA7B-C96EE09C6A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345" y="1536676"/>
            <a:ext cx="5556599" cy="1302491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>
              <a:defRPr sz="463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FC62DAFF-EBB1-4939-90D4-1025320B56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954" y="2944686"/>
            <a:ext cx="5556600" cy="6225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B4B68E7B-6107-490A-BEF2-E6003A068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2345" y="3672800"/>
            <a:ext cx="5556600" cy="277786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72754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acto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40D516A-F3E2-ED42-A746-7D6DDC7ADF4B}"/>
              </a:ext>
            </a:extLst>
          </p:cNvPr>
          <p:cNvSpPr/>
          <p:nvPr userDrawn="1"/>
        </p:nvSpPr>
        <p:spPr>
          <a:xfrm>
            <a:off x="6801046" y="1164778"/>
            <a:ext cx="6036037" cy="579234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616D870-54B0-EF49-B856-06505B31FD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2403" y="1005998"/>
            <a:ext cx="4973323" cy="4973519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0AF1214F-DEF9-4046-876F-0B4A9EA10F07}"/>
              </a:ext>
            </a:extLst>
          </p:cNvPr>
          <p:cNvSpPr txBox="1">
            <a:spLocks/>
          </p:cNvSpPr>
          <p:nvPr userDrawn="1"/>
        </p:nvSpPr>
        <p:spPr>
          <a:xfrm>
            <a:off x="8014667" y="4493484"/>
            <a:ext cx="3608797" cy="1486034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accent4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646" dirty="0">
                <a:solidFill>
                  <a:srgbClr val="FFFFFF"/>
                </a:solidFill>
              </a:rPr>
              <a:t>Click to edit Master subtitle style</a:t>
            </a:r>
            <a:endParaRPr lang="ru-RU" sz="2646" dirty="0">
              <a:solidFill>
                <a:srgbClr val="FFFFFF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DBCD169-03BF-4134-BCFE-B4AC25E076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345" y="1536676"/>
            <a:ext cx="5556599" cy="1302491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>
              <a:defRPr sz="463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F84E9CE-2C7F-4D71-9CDD-F8FF9C645D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954" y="2944686"/>
            <a:ext cx="5556600" cy="6225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9E3A84C-10AF-41D6-AAE4-C0115227B3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2345" y="3672800"/>
            <a:ext cx="5556600" cy="277786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2243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2ED01D9-D292-8A43-9BD2-AA256F27B5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2270" y="0"/>
            <a:ext cx="6722268" cy="756480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8EEB7EB-F673-4C2E-9347-F8CF62A50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345" y="1536676"/>
            <a:ext cx="5556599" cy="1302491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>
              <a:defRPr sz="463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BB7A59B-C235-473E-B55E-B04D8D3CDC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954" y="2944686"/>
            <a:ext cx="5556600" cy="6225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1779A809-50BD-4B7A-938A-0064358A8F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2345" y="3672800"/>
            <a:ext cx="5556600" cy="277786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6876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3E8A147-8648-5845-BE23-6FE9C0747E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2269" y="0"/>
            <a:ext cx="6722269" cy="756285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2F09C37-D91E-4970-A36D-0CA6235D91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345" y="1536676"/>
            <a:ext cx="5556599" cy="1302491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>
              <a:defRPr sz="463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5AC1D67-046D-4771-B42C-6A647365A6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954" y="2944686"/>
            <a:ext cx="5556600" cy="6225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5D7A86B1-1347-4AAC-92C8-88CA7825C3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2345" y="3672800"/>
            <a:ext cx="5556600" cy="277786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61473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s 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9967407B-AB79-BF48-B4D2-804FFA8F838F}"/>
              </a:ext>
            </a:extLst>
          </p:cNvPr>
          <p:cNvSpPr/>
          <p:nvPr userDrawn="1"/>
        </p:nvSpPr>
        <p:spPr>
          <a:xfrm>
            <a:off x="518999" y="1164778"/>
            <a:ext cx="6203270" cy="58478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9B7D6CB-CE1D-7948-B001-12FC89A1980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780063" y="2471792"/>
            <a:ext cx="5632637" cy="41568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85">
                <a:solidFill>
                  <a:schemeClr val="bg1"/>
                </a:solidFill>
              </a:defRPr>
            </a:lvl1pPr>
            <a:lvl2pPr>
              <a:defRPr sz="1764">
                <a:solidFill>
                  <a:schemeClr val="bg1"/>
                </a:solidFill>
              </a:defRPr>
            </a:lvl2pPr>
            <a:lvl3pPr>
              <a:defRPr sz="1544">
                <a:solidFill>
                  <a:schemeClr val="bg1"/>
                </a:solidFill>
              </a:defRPr>
            </a:lvl3pPr>
            <a:lvl4pPr>
              <a:defRPr sz="1323">
                <a:solidFill>
                  <a:schemeClr val="bg1"/>
                </a:solidFill>
              </a:defRPr>
            </a:lvl4pPr>
            <a:lvl5pPr>
              <a:defRPr sz="1323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BAA284-2DC4-5448-851A-BECB3A82EB21}"/>
              </a:ext>
            </a:extLst>
          </p:cNvPr>
          <p:cNvSpPr/>
          <p:nvPr userDrawn="1"/>
        </p:nvSpPr>
        <p:spPr>
          <a:xfrm>
            <a:off x="6732585" y="1164778"/>
            <a:ext cx="6182675" cy="58478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34" name="Content Placeholder 3">
            <a:extLst>
              <a:ext uri="{FF2B5EF4-FFF2-40B4-BE49-F238E27FC236}">
                <a16:creationId xmlns:a16="http://schemas.microsoft.com/office/drawing/2014/main" id="{0DDB42FC-A81D-A34A-AC79-D161521EDAF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973020" y="2471792"/>
            <a:ext cx="5632637" cy="41568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85">
                <a:solidFill>
                  <a:schemeClr val="bg1"/>
                </a:solidFill>
              </a:defRPr>
            </a:lvl1pPr>
            <a:lvl2pPr>
              <a:defRPr sz="1764">
                <a:solidFill>
                  <a:schemeClr val="bg1"/>
                </a:solidFill>
              </a:defRPr>
            </a:lvl2pPr>
            <a:lvl3pPr>
              <a:defRPr sz="1544">
                <a:solidFill>
                  <a:schemeClr val="bg1"/>
                </a:solidFill>
              </a:defRPr>
            </a:lvl3pPr>
            <a:lvl4pPr>
              <a:defRPr sz="1323">
                <a:solidFill>
                  <a:schemeClr val="bg1"/>
                </a:solidFill>
              </a:defRPr>
            </a:lvl4pPr>
            <a:lvl5pPr>
              <a:defRPr sz="1323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4D901BB-7C1D-5043-9981-F3F20FA25B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68506" y="1418248"/>
            <a:ext cx="5662293" cy="8506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46" b="1" i="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DEBB4DD-D30B-1042-9EC5-66EECF85E6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0407" y="1418248"/>
            <a:ext cx="5662293" cy="8506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46" b="1" i="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87872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9967407B-AB79-BF48-B4D2-804FFA8F838F}"/>
              </a:ext>
            </a:extLst>
          </p:cNvPr>
          <p:cNvSpPr/>
          <p:nvPr userDrawn="1"/>
        </p:nvSpPr>
        <p:spPr>
          <a:xfrm>
            <a:off x="-20628" y="2199539"/>
            <a:ext cx="6742897" cy="32087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9B7D6CB-CE1D-7948-B001-12FC89A1980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58162" y="3406026"/>
            <a:ext cx="5554538" cy="163587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85">
                <a:solidFill>
                  <a:schemeClr val="bg1"/>
                </a:solidFill>
              </a:defRPr>
            </a:lvl1pPr>
            <a:lvl2pPr>
              <a:defRPr sz="1764">
                <a:solidFill>
                  <a:schemeClr val="bg1"/>
                </a:solidFill>
              </a:defRPr>
            </a:lvl2pPr>
            <a:lvl3pPr>
              <a:defRPr sz="1544">
                <a:solidFill>
                  <a:schemeClr val="bg1"/>
                </a:solidFill>
              </a:defRPr>
            </a:lvl3pPr>
            <a:lvl4pPr>
              <a:defRPr sz="1323">
                <a:solidFill>
                  <a:schemeClr val="bg1"/>
                </a:solidFill>
              </a:defRPr>
            </a:lvl4pPr>
            <a:lvl5pPr>
              <a:defRPr sz="1323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BAA284-2DC4-5448-851A-BECB3A82EB21}"/>
              </a:ext>
            </a:extLst>
          </p:cNvPr>
          <p:cNvSpPr/>
          <p:nvPr userDrawn="1"/>
        </p:nvSpPr>
        <p:spPr>
          <a:xfrm>
            <a:off x="6722270" y="2199539"/>
            <a:ext cx="6722268" cy="3208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34" name="Content Placeholder 3">
            <a:extLst>
              <a:ext uri="{FF2B5EF4-FFF2-40B4-BE49-F238E27FC236}">
                <a16:creationId xmlns:a16="http://schemas.microsoft.com/office/drawing/2014/main" id="{0DDB42FC-A81D-A34A-AC79-D161521EDAF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977012" y="3406025"/>
            <a:ext cx="5632637" cy="163587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85">
                <a:solidFill>
                  <a:schemeClr val="bg1"/>
                </a:solidFill>
              </a:defRPr>
            </a:lvl1pPr>
            <a:lvl2pPr>
              <a:defRPr sz="1764">
                <a:solidFill>
                  <a:schemeClr val="bg1"/>
                </a:solidFill>
              </a:defRPr>
            </a:lvl2pPr>
            <a:lvl3pPr>
              <a:defRPr sz="1544">
                <a:solidFill>
                  <a:schemeClr val="bg1"/>
                </a:solidFill>
              </a:defRPr>
            </a:lvl3pPr>
            <a:lvl4pPr>
              <a:defRPr sz="1323">
                <a:solidFill>
                  <a:schemeClr val="bg1"/>
                </a:solidFill>
              </a:defRPr>
            </a:lvl4pPr>
            <a:lvl5pPr>
              <a:defRPr sz="1323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4D901BB-7C1D-5043-9981-F3F20FA25B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77012" y="2499912"/>
            <a:ext cx="5632637" cy="783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46" b="1" i="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DEBB4DD-D30B-1042-9EC5-66EECF85E6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8162" y="2499912"/>
            <a:ext cx="5554537" cy="783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46" b="1" i="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7728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9967407B-AB79-BF48-B4D2-804FFA8F838F}"/>
              </a:ext>
            </a:extLst>
          </p:cNvPr>
          <p:cNvSpPr/>
          <p:nvPr userDrawn="1"/>
        </p:nvSpPr>
        <p:spPr>
          <a:xfrm>
            <a:off x="521964" y="1167432"/>
            <a:ext cx="6200305" cy="58793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9B7D6CB-CE1D-7948-B001-12FC89A1980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58162" y="2373919"/>
            <a:ext cx="5554538" cy="163587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85">
                <a:solidFill>
                  <a:schemeClr val="bg1"/>
                </a:solidFill>
              </a:defRPr>
            </a:lvl1pPr>
            <a:lvl2pPr>
              <a:defRPr sz="1764">
                <a:solidFill>
                  <a:schemeClr val="bg1"/>
                </a:solidFill>
              </a:defRPr>
            </a:lvl2pPr>
            <a:lvl3pPr>
              <a:defRPr sz="1544">
                <a:solidFill>
                  <a:schemeClr val="bg1"/>
                </a:solidFill>
              </a:defRPr>
            </a:lvl3pPr>
            <a:lvl4pPr>
              <a:defRPr sz="1323">
                <a:solidFill>
                  <a:schemeClr val="bg1"/>
                </a:solidFill>
              </a:defRPr>
            </a:lvl4pPr>
            <a:lvl5pPr>
              <a:defRPr sz="1323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BAA284-2DC4-5448-851A-BECB3A82EB21}"/>
              </a:ext>
            </a:extLst>
          </p:cNvPr>
          <p:cNvSpPr/>
          <p:nvPr userDrawn="1"/>
        </p:nvSpPr>
        <p:spPr>
          <a:xfrm>
            <a:off x="6722270" y="1167432"/>
            <a:ext cx="6200305" cy="58793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34" name="Content Placeholder 3">
            <a:extLst>
              <a:ext uri="{FF2B5EF4-FFF2-40B4-BE49-F238E27FC236}">
                <a16:creationId xmlns:a16="http://schemas.microsoft.com/office/drawing/2014/main" id="{0DDB42FC-A81D-A34A-AC79-D161521EDAF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977012" y="2373918"/>
            <a:ext cx="5632637" cy="163587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85">
                <a:solidFill>
                  <a:schemeClr val="bg1"/>
                </a:solidFill>
              </a:defRPr>
            </a:lvl1pPr>
            <a:lvl2pPr>
              <a:defRPr sz="1764">
                <a:solidFill>
                  <a:schemeClr val="bg1"/>
                </a:solidFill>
              </a:defRPr>
            </a:lvl2pPr>
            <a:lvl3pPr>
              <a:defRPr sz="1544">
                <a:solidFill>
                  <a:schemeClr val="bg1"/>
                </a:solidFill>
              </a:defRPr>
            </a:lvl3pPr>
            <a:lvl4pPr>
              <a:defRPr sz="1323">
                <a:solidFill>
                  <a:schemeClr val="bg1"/>
                </a:solidFill>
              </a:defRPr>
            </a:lvl4pPr>
            <a:lvl5pPr>
              <a:defRPr sz="1323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4D901BB-7C1D-5043-9981-F3F20FA25B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77012" y="1467806"/>
            <a:ext cx="5632637" cy="783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46" b="1" i="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DEBB4DD-D30B-1042-9EC5-66EECF85E6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8162" y="1467806"/>
            <a:ext cx="5554537" cy="783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46" b="1" i="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913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s 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37052DF-E284-834E-AEB5-701FCCB09D81}"/>
              </a:ext>
            </a:extLst>
          </p:cNvPr>
          <p:cNvSpPr/>
          <p:nvPr userDrawn="1"/>
        </p:nvSpPr>
        <p:spPr>
          <a:xfrm>
            <a:off x="509124" y="1164779"/>
            <a:ext cx="4142097" cy="58493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7A1291-309F-A448-8805-666143971B5E}"/>
              </a:ext>
            </a:extLst>
          </p:cNvPr>
          <p:cNvSpPr/>
          <p:nvPr userDrawn="1"/>
        </p:nvSpPr>
        <p:spPr>
          <a:xfrm>
            <a:off x="4651222" y="1164779"/>
            <a:ext cx="4142097" cy="58493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D886BA1-4137-0340-980C-3328677D85AD}"/>
              </a:ext>
            </a:extLst>
          </p:cNvPr>
          <p:cNvSpPr/>
          <p:nvPr userDrawn="1"/>
        </p:nvSpPr>
        <p:spPr>
          <a:xfrm>
            <a:off x="8793318" y="1164779"/>
            <a:ext cx="4142097" cy="58493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5F336436-205A-1E4F-90FB-C56503248A0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750407" y="2471792"/>
            <a:ext cx="3547263" cy="41568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85">
                <a:solidFill>
                  <a:schemeClr val="bg1"/>
                </a:solidFill>
              </a:defRPr>
            </a:lvl1pPr>
            <a:lvl2pPr>
              <a:defRPr sz="1764">
                <a:solidFill>
                  <a:schemeClr val="bg1"/>
                </a:solidFill>
              </a:defRPr>
            </a:lvl2pPr>
            <a:lvl3pPr>
              <a:defRPr sz="1544">
                <a:solidFill>
                  <a:schemeClr val="bg1"/>
                </a:solidFill>
              </a:defRPr>
            </a:lvl3pPr>
            <a:lvl4pPr>
              <a:defRPr sz="1323">
                <a:solidFill>
                  <a:schemeClr val="bg1"/>
                </a:solidFill>
              </a:defRPr>
            </a:lvl4pPr>
            <a:lvl5pPr>
              <a:defRPr sz="1323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C698417A-AD02-8E4B-BC24-5B910469B87F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902395" y="2471792"/>
            <a:ext cx="3547263" cy="41568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85">
                <a:solidFill>
                  <a:schemeClr val="bg1"/>
                </a:solidFill>
              </a:defRPr>
            </a:lvl1pPr>
            <a:lvl2pPr>
              <a:defRPr sz="1764">
                <a:solidFill>
                  <a:schemeClr val="bg1"/>
                </a:solidFill>
              </a:defRPr>
            </a:lvl2pPr>
            <a:lvl3pPr>
              <a:defRPr sz="1544">
                <a:solidFill>
                  <a:schemeClr val="bg1"/>
                </a:solidFill>
              </a:defRPr>
            </a:lvl3pPr>
            <a:lvl4pPr>
              <a:defRPr sz="1323">
                <a:solidFill>
                  <a:schemeClr val="bg1"/>
                </a:solidFill>
              </a:defRPr>
            </a:lvl4pPr>
            <a:lvl5pPr>
              <a:defRPr sz="1323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1A64EBD6-5EDD-634E-9C0A-10C7B4A4B3F5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9023072" y="2471792"/>
            <a:ext cx="3578575" cy="41568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85">
                <a:solidFill>
                  <a:schemeClr val="bg1"/>
                </a:solidFill>
              </a:defRPr>
            </a:lvl1pPr>
            <a:lvl2pPr>
              <a:defRPr sz="1764">
                <a:solidFill>
                  <a:schemeClr val="bg1"/>
                </a:solidFill>
              </a:defRPr>
            </a:lvl2pPr>
            <a:lvl3pPr>
              <a:defRPr sz="1544">
                <a:solidFill>
                  <a:schemeClr val="bg1"/>
                </a:solidFill>
              </a:defRPr>
            </a:lvl3pPr>
            <a:lvl4pPr>
              <a:defRPr sz="1323">
                <a:solidFill>
                  <a:schemeClr val="bg1"/>
                </a:solidFill>
              </a:defRPr>
            </a:lvl4pPr>
            <a:lvl5pPr>
              <a:defRPr sz="1323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5B5FDF-704F-434E-AA3B-4EB73352DE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0407" y="1418248"/>
            <a:ext cx="3547263" cy="85060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646" b="1" i="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36DE836A-2232-2F41-993C-83F4968C1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95807" y="1418248"/>
            <a:ext cx="3547263" cy="85060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646" b="1" i="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7528C85C-13CA-3348-91FE-64F5E31C38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037904" y="1418248"/>
            <a:ext cx="3578575" cy="85060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646" b="1" i="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80901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on Grey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39591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rodu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38">
            <a:extLst>
              <a:ext uri="{FF2B5EF4-FFF2-40B4-BE49-F238E27FC236}">
                <a16:creationId xmlns:a16="http://schemas.microsoft.com/office/drawing/2014/main" id="{859591D9-AEA3-C349-9349-4307EC17724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789291" y="0"/>
            <a:ext cx="3655247" cy="3579799"/>
            <a:chOff x="8433710" y="8224"/>
            <a:chExt cx="2258292" cy="2211591"/>
          </a:xfrm>
        </p:grpSpPr>
        <p:sp>
          <p:nvSpPr>
            <p:cNvPr id="6" name="object 18">
              <a:extLst>
                <a:ext uri="{FF2B5EF4-FFF2-40B4-BE49-F238E27FC236}">
                  <a16:creationId xmlns:a16="http://schemas.microsoft.com/office/drawing/2014/main" id="{BAC2E5BA-FD9F-B24B-87F5-552D73025FA1}"/>
                </a:ext>
              </a:extLst>
            </p:cNvPr>
            <p:cNvSpPr/>
            <p:nvPr userDrawn="1"/>
          </p:nvSpPr>
          <p:spPr>
            <a:xfrm>
              <a:off x="8841302" y="8224"/>
              <a:ext cx="1850700" cy="1879600"/>
            </a:xfrm>
            <a:prstGeom prst="rect">
              <a:avLst/>
            </a:prstGeom>
            <a:blipFill dpi="0" rotWithShape="1">
              <a:blip r:embed="rId2" cstate="print"/>
              <a:srcRect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7" name="object 19">
              <a:extLst>
                <a:ext uri="{FF2B5EF4-FFF2-40B4-BE49-F238E27FC236}">
                  <a16:creationId xmlns:a16="http://schemas.microsoft.com/office/drawing/2014/main" id="{A170098C-D3CA-2249-872D-1FCA5E3188DC}"/>
                </a:ext>
              </a:extLst>
            </p:cNvPr>
            <p:cNvSpPr/>
            <p:nvPr userDrawn="1"/>
          </p:nvSpPr>
          <p:spPr>
            <a:xfrm>
              <a:off x="9876950" y="1995025"/>
              <a:ext cx="269240" cy="224790"/>
            </a:xfrm>
            <a:custGeom>
              <a:avLst/>
              <a:gdLst/>
              <a:ahLst/>
              <a:cxnLst/>
              <a:rect l="l" t="t" r="r" b="b"/>
              <a:pathLst>
                <a:path w="269240" h="224789">
                  <a:moveTo>
                    <a:pt x="99948" y="154305"/>
                  </a:moveTo>
                  <a:lnTo>
                    <a:pt x="0" y="154305"/>
                  </a:lnTo>
                  <a:lnTo>
                    <a:pt x="714" y="165343"/>
                  </a:lnTo>
                  <a:lnTo>
                    <a:pt x="25514" y="203519"/>
                  </a:lnTo>
                  <a:lnTo>
                    <a:pt x="63358" y="218921"/>
                  </a:lnTo>
                  <a:lnTo>
                    <a:pt x="109940" y="224169"/>
                  </a:lnTo>
                  <a:lnTo>
                    <a:pt x="133718" y="224764"/>
                  </a:lnTo>
                  <a:lnTo>
                    <a:pt x="166380" y="223658"/>
                  </a:lnTo>
                  <a:lnTo>
                    <a:pt x="217723" y="214563"/>
                  </a:lnTo>
                  <a:lnTo>
                    <a:pt x="260638" y="183154"/>
                  </a:lnTo>
                  <a:lnTo>
                    <a:pt x="264376" y="173545"/>
                  </a:lnTo>
                  <a:lnTo>
                    <a:pt x="136982" y="173545"/>
                  </a:lnTo>
                  <a:lnTo>
                    <a:pt x="127975" y="173296"/>
                  </a:lnTo>
                  <a:lnTo>
                    <a:pt x="100279" y="161086"/>
                  </a:lnTo>
                  <a:lnTo>
                    <a:pt x="99948" y="154305"/>
                  </a:lnTo>
                  <a:close/>
                </a:path>
                <a:path w="269240" h="224789">
                  <a:moveTo>
                    <a:pt x="124371" y="0"/>
                  </a:moveTo>
                  <a:lnTo>
                    <a:pt x="76619" y="3175"/>
                  </a:lnTo>
                  <a:lnTo>
                    <a:pt x="37909" y="13817"/>
                  </a:lnTo>
                  <a:lnTo>
                    <a:pt x="8183" y="42675"/>
                  </a:lnTo>
                  <a:lnTo>
                    <a:pt x="2755" y="76530"/>
                  </a:lnTo>
                  <a:lnTo>
                    <a:pt x="3962" y="83858"/>
                  </a:lnTo>
                  <a:lnTo>
                    <a:pt x="6146" y="90017"/>
                  </a:lnTo>
                  <a:lnTo>
                    <a:pt x="8064" y="96608"/>
                  </a:lnTo>
                  <a:lnTo>
                    <a:pt x="39744" y="123062"/>
                  </a:lnTo>
                  <a:lnTo>
                    <a:pt x="160705" y="143573"/>
                  </a:lnTo>
                  <a:lnTo>
                    <a:pt x="164668" y="145389"/>
                  </a:lnTo>
                  <a:lnTo>
                    <a:pt x="166852" y="148005"/>
                  </a:lnTo>
                  <a:lnTo>
                    <a:pt x="169062" y="150431"/>
                  </a:lnTo>
                  <a:lnTo>
                    <a:pt x="169900" y="153606"/>
                  </a:lnTo>
                  <a:lnTo>
                    <a:pt x="169900" y="161823"/>
                  </a:lnTo>
                  <a:lnTo>
                    <a:pt x="167843" y="165849"/>
                  </a:lnTo>
                  <a:lnTo>
                    <a:pt x="136982" y="173545"/>
                  </a:lnTo>
                  <a:lnTo>
                    <a:pt x="264376" y="173545"/>
                  </a:lnTo>
                  <a:lnTo>
                    <a:pt x="266709" y="167549"/>
                  </a:lnTo>
                  <a:lnTo>
                    <a:pt x="268608" y="150431"/>
                  </a:lnTo>
                  <a:lnTo>
                    <a:pt x="268620" y="148005"/>
                  </a:lnTo>
                  <a:lnTo>
                    <a:pt x="267656" y="136749"/>
                  </a:lnTo>
                  <a:lnTo>
                    <a:pt x="241071" y="101173"/>
                  </a:lnTo>
                  <a:lnTo>
                    <a:pt x="201269" y="88252"/>
                  </a:lnTo>
                  <a:lnTo>
                    <a:pt x="101904" y="73774"/>
                  </a:lnTo>
                  <a:lnTo>
                    <a:pt x="97904" y="73075"/>
                  </a:lnTo>
                  <a:lnTo>
                    <a:pt x="94995" y="71996"/>
                  </a:lnTo>
                  <a:lnTo>
                    <a:pt x="93281" y="70040"/>
                  </a:lnTo>
                  <a:lnTo>
                    <a:pt x="91922" y="68313"/>
                  </a:lnTo>
                  <a:lnTo>
                    <a:pt x="91033" y="65544"/>
                  </a:lnTo>
                  <a:lnTo>
                    <a:pt x="91033" y="58369"/>
                  </a:lnTo>
                  <a:lnTo>
                    <a:pt x="124371" y="47764"/>
                  </a:lnTo>
                  <a:lnTo>
                    <a:pt x="254472" y="47764"/>
                  </a:lnTo>
                  <a:lnTo>
                    <a:pt x="253790" y="45940"/>
                  </a:lnTo>
                  <a:lnTo>
                    <a:pt x="225882" y="17780"/>
                  </a:lnTo>
                  <a:lnTo>
                    <a:pt x="184365" y="4660"/>
                  </a:lnTo>
                  <a:lnTo>
                    <a:pt x="141231" y="288"/>
                  </a:lnTo>
                  <a:lnTo>
                    <a:pt x="124371" y="0"/>
                  </a:lnTo>
                  <a:close/>
                </a:path>
                <a:path w="269240" h="224789">
                  <a:moveTo>
                    <a:pt x="254472" y="47764"/>
                  </a:moveTo>
                  <a:lnTo>
                    <a:pt x="128993" y="47764"/>
                  </a:lnTo>
                  <a:lnTo>
                    <a:pt x="133426" y="48234"/>
                  </a:lnTo>
                  <a:lnTo>
                    <a:pt x="137871" y="48653"/>
                  </a:lnTo>
                  <a:lnTo>
                    <a:pt x="142481" y="49441"/>
                  </a:lnTo>
                  <a:lnTo>
                    <a:pt x="146735" y="50660"/>
                  </a:lnTo>
                  <a:lnTo>
                    <a:pt x="154266" y="53594"/>
                  </a:lnTo>
                  <a:lnTo>
                    <a:pt x="157391" y="56070"/>
                  </a:lnTo>
                  <a:lnTo>
                    <a:pt x="159486" y="58635"/>
                  </a:lnTo>
                  <a:lnTo>
                    <a:pt x="161683" y="61125"/>
                  </a:lnTo>
                  <a:lnTo>
                    <a:pt x="163029" y="64668"/>
                  </a:lnTo>
                  <a:lnTo>
                    <a:pt x="163029" y="68961"/>
                  </a:lnTo>
                  <a:lnTo>
                    <a:pt x="259219" y="68961"/>
                  </a:lnTo>
                  <a:lnTo>
                    <a:pt x="258276" y="60749"/>
                  </a:lnTo>
                  <a:lnTo>
                    <a:pt x="256457" y="53073"/>
                  </a:lnTo>
                  <a:lnTo>
                    <a:pt x="254472" y="47764"/>
                  </a:lnTo>
                  <a:close/>
                </a:path>
              </a:pathLst>
            </a:custGeom>
            <a:solidFill>
              <a:srgbClr val="A4B4D9">
                <a:alpha val="18000"/>
              </a:srgbClr>
            </a:solidFill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8" name="object 20">
              <a:extLst>
                <a:ext uri="{FF2B5EF4-FFF2-40B4-BE49-F238E27FC236}">
                  <a16:creationId xmlns:a16="http://schemas.microsoft.com/office/drawing/2014/main" id="{4AB03A71-F0CE-4B48-9F95-05B40E3A78EF}"/>
                </a:ext>
              </a:extLst>
            </p:cNvPr>
            <p:cNvSpPr/>
            <p:nvPr userDrawn="1"/>
          </p:nvSpPr>
          <p:spPr>
            <a:xfrm>
              <a:off x="8433710" y="589748"/>
              <a:ext cx="343535" cy="210185"/>
            </a:xfrm>
            <a:custGeom>
              <a:avLst/>
              <a:gdLst/>
              <a:ahLst/>
              <a:cxnLst/>
              <a:rect l="l" t="t" r="r" b="b"/>
              <a:pathLst>
                <a:path w="343534" h="210184">
                  <a:moveTo>
                    <a:pt x="80213" y="0"/>
                  </a:moveTo>
                  <a:lnTo>
                    <a:pt x="0" y="0"/>
                  </a:lnTo>
                  <a:lnTo>
                    <a:pt x="61023" y="210108"/>
                  </a:lnTo>
                  <a:lnTo>
                    <a:pt x="142506" y="210108"/>
                  </a:lnTo>
                  <a:lnTo>
                    <a:pt x="162836" y="128130"/>
                  </a:lnTo>
                  <a:lnTo>
                    <a:pt x="107340" y="128130"/>
                  </a:lnTo>
                  <a:lnTo>
                    <a:pt x="80213" y="0"/>
                  </a:lnTo>
                  <a:close/>
                </a:path>
                <a:path w="343534" h="210184">
                  <a:moveTo>
                    <a:pt x="227292" y="93446"/>
                  </a:moveTo>
                  <a:lnTo>
                    <a:pt x="171919" y="93446"/>
                  </a:lnTo>
                  <a:lnTo>
                    <a:pt x="200571" y="210108"/>
                  </a:lnTo>
                  <a:lnTo>
                    <a:pt x="282003" y="210108"/>
                  </a:lnTo>
                  <a:lnTo>
                    <a:pt x="305956" y="128130"/>
                  </a:lnTo>
                  <a:lnTo>
                    <a:pt x="235597" y="128130"/>
                  </a:lnTo>
                  <a:lnTo>
                    <a:pt x="227292" y="93446"/>
                  </a:lnTo>
                  <a:close/>
                </a:path>
                <a:path w="343534" h="210184">
                  <a:moveTo>
                    <a:pt x="204914" y="0"/>
                  </a:moveTo>
                  <a:lnTo>
                    <a:pt x="138620" y="0"/>
                  </a:lnTo>
                  <a:lnTo>
                    <a:pt x="107810" y="128130"/>
                  </a:lnTo>
                  <a:lnTo>
                    <a:pt x="162836" y="128130"/>
                  </a:lnTo>
                  <a:lnTo>
                    <a:pt x="171437" y="93446"/>
                  </a:lnTo>
                  <a:lnTo>
                    <a:pt x="227292" y="93446"/>
                  </a:lnTo>
                  <a:lnTo>
                    <a:pt x="204914" y="0"/>
                  </a:lnTo>
                  <a:close/>
                </a:path>
                <a:path w="343534" h="210184">
                  <a:moveTo>
                    <a:pt x="343395" y="0"/>
                  </a:moveTo>
                  <a:lnTo>
                    <a:pt x="263283" y="0"/>
                  </a:lnTo>
                  <a:lnTo>
                    <a:pt x="236194" y="128130"/>
                  </a:lnTo>
                  <a:lnTo>
                    <a:pt x="305956" y="128130"/>
                  </a:lnTo>
                  <a:lnTo>
                    <a:pt x="343395" y="0"/>
                  </a:lnTo>
                  <a:close/>
                </a:path>
              </a:pathLst>
            </a:custGeom>
            <a:solidFill>
              <a:srgbClr val="A4B4D9">
                <a:alpha val="18000"/>
              </a:srgbClr>
            </a:solidFill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57A61C70-9B83-D747-B71A-CBD71B2A3796}"/>
              </a:ext>
            </a:extLst>
          </p:cNvPr>
          <p:cNvSpPr/>
          <p:nvPr userDrawn="1"/>
        </p:nvSpPr>
        <p:spPr>
          <a:xfrm>
            <a:off x="603814" y="4171494"/>
            <a:ext cx="1905525" cy="158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B2968E-66FA-8248-8205-4D1BD9989988}"/>
              </a:ext>
            </a:extLst>
          </p:cNvPr>
          <p:cNvSpPr/>
          <p:nvPr userDrawn="1"/>
        </p:nvSpPr>
        <p:spPr>
          <a:xfrm>
            <a:off x="2672271" y="4171494"/>
            <a:ext cx="1905525" cy="158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A12958-BBF0-C047-874A-4FD33987DFB2}"/>
              </a:ext>
            </a:extLst>
          </p:cNvPr>
          <p:cNvSpPr/>
          <p:nvPr userDrawn="1"/>
        </p:nvSpPr>
        <p:spPr>
          <a:xfrm>
            <a:off x="4737968" y="4171494"/>
            <a:ext cx="1905525" cy="158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3CEEB5-D177-F748-A0FE-B568C3202018}"/>
              </a:ext>
            </a:extLst>
          </p:cNvPr>
          <p:cNvSpPr/>
          <p:nvPr userDrawn="1"/>
        </p:nvSpPr>
        <p:spPr>
          <a:xfrm>
            <a:off x="6805167" y="4171494"/>
            <a:ext cx="1905525" cy="158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B5BB9E-0EE3-0649-B43F-3E178B1884DC}"/>
              </a:ext>
            </a:extLst>
          </p:cNvPr>
          <p:cNvSpPr/>
          <p:nvPr userDrawn="1"/>
        </p:nvSpPr>
        <p:spPr>
          <a:xfrm>
            <a:off x="8873432" y="4171494"/>
            <a:ext cx="1905525" cy="158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6D948B-AF40-BF47-AC1B-6796D3FB5317}"/>
              </a:ext>
            </a:extLst>
          </p:cNvPr>
          <p:cNvSpPr/>
          <p:nvPr userDrawn="1"/>
        </p:nvSpPr>
        <p:spPr>
          <a:xfrm>
            <a:off x="10929833" y="4171494"/>
            <a:ext cx="1905525" cy="158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DD631715-62CB-D647-8DD2-D6A29508F1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79743" y="4171494"/>
            <a:ext cx="1556373" cy="1556434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3832AC03-A4DA-1F4A-A06F-61E97C06E42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46969" y="4171494"/>
            <a:ext cx="1556373" cy="1556434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AA469B08-65F6-314E-A3E6-18A8E49AE25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104409" y="4171494"/>
            <a:ext cx="1556373" cy="1556434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30BD75F0-C04B-B646-B298-B1A82BE31FE5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46847" y="4171494"/>
            <a:ext cx="1556373" cy="1556434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C31F28DD-1113-E949-886B-6CF88967C2B9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8390" y="4171494"/>
            <a:ext cx="1556373" cy="1556434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A88DCB35-AEAE-4C46-890C-EC9B827D3184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12544" y="4171494"/>
            <a:ext cx="1556373" cy="1556434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32D1485E-9E91-744B-969C-CDC5CBDEA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709" y="5848934"/>
            <a:ext cx="1905525" cy="58782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544"/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3AFD1773-13E2-2D40-83A4-B7BA6739DD33}"/>
              </a:ext>
            </a:extLst>
          </p:cNvPr>
          <p:cNvSpPr txBox="1">
            <a:spLocks/>
          </p:cNvSpPr>
          <p:nvPr userDrawn="1"/>
        </p:nvSpPr>
        <p:spPr>
          <a:xfrm>
            <a:off x="2685391" y="5848934"/>
            <a:ext cx="1905525" cy="587821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1544" dirty="0">
                <a:solidFill>
                  <a:srgbClr val="004987"/>
                </a:solidFill>
              </a:rPr>
              <a:t>Click to edit Master title style</a:t>
            </a:r>
            <a:endParaRPr lang="ru-RU" sz="1544" dirty="0">
              <a:solidFill>
                <a:srgbClr val="004987"/>
              </a:solidFill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64D48B13-5711-554C-B7AA-4D7447DB8324}"/>
              </a:ext>
            </a:extLst>
          </p:cNvPr>
          <p:cNvSpPr txBox="1">
            <a:spLocks/>
          </p:cNvSpPr>
          <p:nvPr userDrawn="1"/>
        </p:nvSpPr>
        <p:spPr>
          <a:xfrm>
            <a:off x="4750077" y="5848934"/>
            <a:ext cx="1905525" cy="587821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1544" dirty="0">
                <a:solidFill>
                  <a:srgbClr val="004987"/>
                </a:solidFill>
              </a:rPr>
              <a:t>Click to edit Master title style</a:t>
            </a:r>
            <a:endParaRPr lang="ru-RU" sz="1544" dirty="0">
              <a:solidFill>
                <a:srgbClr val="004987"/>
              </a:solidFill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6D75CD11-72CF-DE4C-AD3D-6F9B4C11D9B4}"/>
              </a:ext>
            </a:extLst>
          </p:cNvPr>
          <p:cNvSpPr txBox="1">
            <a:spLocks/>
          </p:cNvSpPr>
          <p:nvPr userDrawn="1"/>
        </p:nvSpPr>
        <p:spPr>
          <a:xfrm>
            <a:off x="6805167" y="5848934"/>
            <a:ext cx="1905525" cy="587821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1544" dirty="0">
                <a:solidFill>
                  <a:srgbClr val="004987"/>
                </a:solidFill>
              </a:rPr>
              <a:t>Click to edit Master title style</a:t>
            </a:r>
            <a:endParaRPr lang="ru-RU" sz="1544" dirty="0">
              <a:solidFill>
                <a:srgbClr val="004987"/>
              </a:solidFill>
            </a:endParaRP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ED1A45A6-8E7E-A941-9FE8-C543342C2894}"/>
              </a:ext>
            </a:extLst>
          </p:cNvPr>
          <p:cNvSpPr txBox="1">
            <a:spLocks/>
          </p:cNvSpPr>
          <p:nvPr userDrawn="1"/>
        </p:nvSpPr>
        <p:spPr>
          <a:xfrm>
            <a:off x="8866743" y="5848934"/>
            <a:ext cx="1905525" cy="587821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1544" dirty="0">
                <a:solidFill>
                  <a:srgbClr val="004987"/>
                </a:solidFill>
              </a:rPr>
              <a:t>Click to edit Master title style</a:t>
            </a:r>
            <a:endParaRPr lang="ru-RU" sz="1544" dirty="0">
              <a:solidFill>
                <a:srgbClr val="004987"/>
              </a:solidFill>
            </a:endParaRP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3956DD83-6C3A-8A40-AC75-B4C890DCCF51}"/>
              </a:ext>
            </a:extLst>
          </p:cNvPr>
          <p:cNvSpPr txBox="1">
            <a:spLocks/>
          </p:cNvSpPr>
          <p:nvPr userDrawn="1"/>
        </p:nvSpPr>
        <p:spPr>
          <a:xfrm>
            <a:off x="10931558" y="5848934"/>
            <a:ext cx="1905525" cy="587821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1544" dirty="0">
                <a:solidFill>
                  <a:srgbClr val="004987"/>
                </a:solidFill>
              </a:rPr>
              <a:t>Click to edit Master title style</a:t>
            </a:r>
            <a:endParaRPr lang="ru-RU" sz="1544" dirty="0">
              <a:solidFill>
                <a:srgbClr val="004987"/>
              </a:solidFill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B05CF786-DC36-4851-AA4A-26ABBF74FC0E}"/>
              </a:ext>
            </a:extLst>
          </p:cNvPr>
          <p:cNvSpPr txBox="1">
            <a:spLocks/>
          </p:cNvSpPr>
          <p:nvPr userDrawn="1"/>
        </p:nvSpPr>
        <p:spPr>
          <a:xfrm>
            <a:off x="772345" y="1536676"/>
            <a:ext cx="8967942" cy="1302491"/>
          </a:xfrm>
          <a:prstGeom prst="rect">
            <a:avLst/>
          </a:prstGeom>
          <a:noFill/>
        </p:spPr>
        <p:txBody>
          <a:bodyPr vert="horz" lIns="0" tIns="50417" rIns="100834" bIns="50417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4631" dirty="0">
                <a:solidFill>
                  <a:srgbClr val="004987"/>
                </a:solidFill>
              </a:rPr>
              <a:t>Click to edit Master title style</a:t>
            </a:r>
            <a:endParaRPr lang="ru-RU" sz="4631" dirty="0">
              <a:solidFill>
                <a:srgbClr val="004987"/>
              </a:solidFill>
            </a:endParaRP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C13EB4D1-2F93-4378-885D-A943AF9FBB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954" y="2944686"/>
            <a:ext cx="7924485" cy="6225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16138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roduct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0C72362A-C71C-4C3D-96C2-72AEE1317552}"/>
              </a:ext>
            </a:extLst>
          </p:cNvPr>
          <p:cNvSpPr/>
          <p:nvPr userDrawn="1"/>
        </p:nvSpPr>
        <p:spPr>
          <a:xfrm>
            <a:off x="6807091" y="1333961"/>
            <a:ext cx="1905525" cy="158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EC34D4-7CBC-4B17-B00A-8AED456C3EC8}"/>
              </a:ext>
            </a:extLst>
          </p:cNvPr>
          <p:cNvSpPr/>
          <p:nvPr userDrawn="1"/>
        </p:nvSpPr>
        <p:spPr>
          <a:xfrm>
            <a:off x="8875548" y="1333961"/>
            <a:ext cx="1905525" cy="158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37F0AD5-96BD-4CB8-9530-F6673FBBA1BC}"/>
              </a:ext>
            </a:extLst>
          </p:cNvPr>
          <p:cNvSpPr/>
          <p:nvPr userDrawn="1"/>
        </p:nvSpPr>
        <p:spPr>
          <a:xfrm>
            <a:off x="10941245" y="1333961"/>
            <a:ext cx="1905525" cy="158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434C3BE-0F0F-46A1-9DAA-2E5EF0DF837C}"/>
              </a:ext>
            </a:extLst>
          </p:cNvPr>
          <p:cNvSpPr/>
          <p:nvPr userDrawn="1"/>
        </p:nvSpPr>
        <p:spPr>
          <a:xfrm>
            <a:off x="6805167" y="4171494"/>
            <a:ext cx="1905525" cy="158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86C7C77-93A2-4214-83F8-6378A030F48F}"/>
              </a:ext>
            </a:extLst>
          </p:cNvPr>
          <p:cNvSpPr/>
          <p:nvPr userDrawn="1"/>
        </p:nvSpPr>
        <p:spPr>
          <a:xfrm>
            <a:off x="8873432" y="4171494"/>
            <a:ext cx="1905525" cy="158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5FF72CE-16FA-4A30-916F-D97829EA28F2}"/>
              </a:ext>
            </a:extLst>
          </p:cNvPr>
          <p:cNvSpPr/>
          <p:nvPr userDrawn="1"/>
        </p:nvSpPr>
        <p:spPr>
          <a:xfrm>
            <a:off x="10929833" y="4171494"/>
            <a:ext cx="1905525" cy="158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1190A695-95F3-4DBE-849C-FB711754F4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79743" y="4171494"/>
            <a:ext cx="1556373" cy="1556434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0854B2BA-8AA8-4B70-AEE2-8A1C58AF0BD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46969" y="4171494"/>
            <a:ext cx="1556373" cy="1556434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AE90C234-859D-4182-B973-2201873D9A2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04409" y="4171494"/>
            <a:ext cx="1556373" cy="1556434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AFB88275-8ED1-42D4-979B-C6E46AEF499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50124" y="1333961"/>
            <a:ext cx="1556373" cy="1556434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365ABAB5-4E05-4C80-B8A7-BFC89018B275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81667" y="1333961"/>
            <a:ext cx="1556373" cy="1556434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AB9084B6-723D-497D-955A-6EAC4EF1CC3E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115821" y="1333961"/>
            <a:ext cx="1556373" cy="1556434"/>
          </a:xfrm>
          <a:prstGeom prst="rect">
            <a:avLst/>
          </a:prstGeom>
        </p:spPr>
      </p:pic>
      <p:sp>
        <p:nvSpPr>
          <p:cNvPr id="45" name="Title 1">
            <a:extLst>
              <a:ext uri="{FF2B5EF4-FFF2-40B4-BE49-F238E27FC236}">
                <a16:creationId xmlns:a16="http://schemas.microsoft.com/office/drawing/2014/main" id="{D6125782-AA5B-458D-A7D2-71BF8B23E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986" y="3011401"/>
            <a:ext cx="1905525" cy="58782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544"/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D0D9743B-8BC5-407F-B139-9C8154670BB3}"/>
              </a:ext>
            </a:extLst>
          </p:cNvPr>
          <p:cNvSpPr txBox="1">
            <a:spLocks/>
          </p:cNvSpPr>
          <p:nvPr userDrawn="1"/>
        </p:nvSpPr>
        <p:spPr>
          <a:xfrm>
            <a:off x="8888668" y="3011401"/>
            <a:ext cx="1905525" cy="587821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1544" dirty="0">
                <a:solidFill>
                  <a:srgbClr val="004987"/>
                </a:solidFill>
              </a:rPr>
              <a:t>Click to edit Master title style</a:t>
            </a:r>
            <a:endParaRPr lang="ru-RU" sz="1544" dirty="0">
              <a:solidFill>
                <a:srgbClr val="004987"/>
              </a:solidFill>
            </a:endParaRPr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E987742A-1941-4091-874D-9028BE0D0B56}"/>
              </a:ext>
            </a:extLst>
          </p:cNvPr>
          <p:cNvSpPr txBox="1">
            <a:spLocks/>
          </p:cNvSpPr>
          <p:nvPr userDrawn="1"/>
        </p:nvSpPr>
        <p:spPr>
          <a:xfrm>
            <a:off x="10953354" y="3011401"/>
            <a:ext cx="1905525" cy="587821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1544" dirty="0">
                <a:solidFill>
                  <a:srgbClr val="004987"/>
                </a:solidFill>
              </a:rPr>
              <a:t>Click to edit Master title style</a:t>
            </a:r>
            <a:endParaRPr lang="ru-RU" sz="1544" dirty="0">
              <a:solidFill>
                <a:srgbClr val="004987"/>
              </a:solidFill>
            </a:endParaRPr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id="{3E99A200-6450-4CF7-8B73-861D51C070EF}"/>
              </a:ext>
            </a:extLst>
          </p:cNvPr>
          <p:cNvSpPr txBox="1">
            <a:spLocks/>
          </p:cNvSpPr>
          <p:nvPr userDrawn="1"/>
        </p:nvSpPr>
        <p:spPr>
          <a:xfrm>
            <a:off x="6805167" y="5848934"/>
            <a:ext cx="1905525" cy="587821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1544" dirty="0">
                <a:solidFill>
                  <a:srgbClr val="004987"/>
                </a:solidFill>
              </a:rPr>
              <a:t>Click to edit Master title style</a:t>
            </a:r>
            <a:endParaRPr lang="ru-RU" sz="1544" dirty="0">
              <a:solidFill>
                <a:srgbClr val="004987"/>
              </a:solidFill>
            </a:endParaRP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5877009A-D7A6-4C36-BFAA-8404BD2DDEB6}"/>
              </a:ext>
            </a:extLst>
          </p:cNvPr>
          <p:cNvSpPr txBox="1">
            <a:spLocks/>
          </p:cNvSpPr>
          <p:nvPr userDrawn="1"/>
        </p:nvSpPr>
        <p:spPr>
          <a:xfrm>
            <a:off x="8866743" y="5848934"/>
            <a:ext cx="1905525" cy="587821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1544" dirty="0">
                <a:solidFill>
                  <a:srgbClr val="004987"/>
                </a:solidFill>
              </a:rPr>
              <a:t>Click to edit Master title style</a:t>
            </a:r>
            <a:endParaRPr lang="ru-RU" sz="1544" dirty="0">
              <a:solidFill>
                <a:srgbClr val="004987"/>
              </a:solidFill>
            </a:endParaRPr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2258F92F-6B27-496B-B1B3-D7636DA2EF6D}"/>
              </a:ext>
            </a:extLst>
          </p:cNvPr>
          <p:cNvSpPr txBox="1">
            <a:spLocks/>
          </p:cNvSpPr>
          <p:nvPr userDrawn="1"/>
        </p:nvSpPr>
        <p:spPr>
          <a:xfrm>
            <a:off x="10931558" y="5848934"/>
            <a:ext cx="1905525" cy="587821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1544" dirty="0">
                <a:solidFill>
                  <a:srgbClr val="004987"/>
                </a:solidFill>
              </a:rPr>
              <a:t>Click to edit Master title style</a:t>
            </a:r>
            <a:endParaRPr lang="ru-RU" sz="1544" dirty="0">
              <a:solidFill>
                <a:srgbClr val="004987"/>
              </a:solidFill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A8054E37-E98E-48FA-8F05-0CA4020A89F0}"/>
              </a:ext>
            </a:extLst>
          </p:cNvPr>
          <p:cNvSpPr txBox="1">
            <a:spLocks/>
          </p:cNvSpPr>
          <p:nvPr userDrawn="1"/>
        </p:nvSpPr>
        <p:spPr>
          <a:xfrm>
            <a:off x="772345" y="1536676"/>
            <a:ext cx="5556599" cy="1302491"/>
          </a:xfrm>
          <a:prstGeom prst="rect">
            <a:avLst/>
          </a:prstGeom>
          <a:noFill/>
        </p:spPr>
        <p:txBody>
          <a:bodyPr vert="horz" lIns="0" tIns="50417" rIns="100834" bIns="50417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4631">
                <a:solidFill>
                  <a:srgbClr val="004987"/>
                </a:solidFill>
              </a:rPr>
              <a:t>Click to edit Master title style</a:t>
            </a:r>
            <a:endParaRPr lang="ru-RU" sz="4631" dirty="0">
              <a:solidFill>
                <a:srgbClr val="004987"/>
              </a:solidFill>
            </a:endParaRP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CD99E8EC-4348-493A-BDC7-C55FB3D33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954" y="2944686"/>
            <a:ext cx="5556600" cy="6225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0FB03CB7-442C-4D99-AA81-28BB51643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2345" y="3672800"/>
            <a:ext cx="5556600" cy="277786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14766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2C0069F-71D1-8E43-9CB8-714097030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409" y="2249607"/>
            <a:ext cx="5958060" cy="47482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rgbClr val="FF9300"/>
              </a:buClr>
              <a:buFontTx/>
              <a:buNone/>
              <a:defRPr sz="1200" b="1" i="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1pPr>
            <a:lvl2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2pPr>
            <a:lvl3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3pPr>
            <a:lvl4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4pPr>
            <a:lvl5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52C723B-6E35-5849-9E03-E5AB81BF242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027069" y="2249607"/>
            <a:ext cx="5958060" cy="47482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rgbClr val="FF9300"/>
              </a:buClr>
              <a:buFontTx/>
              <a:buNone/>
              <a:defRPr sz="1200" b="1" i="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1pPr>
            <a:lvl2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2pPr>
            <a:lvl3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3pPr>
            <a:lvl4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4pPr>
            <a:lvl5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DB818B7-3FA6-CC4E-BE73-05121A5615A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422" y="1092412"/>
            <a:ext cx="12587462" cy="1008380"/>
          </a:xfrm>
          <a:prstGeom prst="rect">
            <a:avLst/>
          </a:prstGeom>
          <a:noFill/>
        </p:spPr>
        <p:txBody>
          <a:bodyPr anchor="t" anchorCtr="0">
            <a:noAutofit/>
          </a:bodyPr>
          <a:lstStyle>
            <a:lvl1pPr algn="l">
              <a:defRPr sz="225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91655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2C0069F-71D1-8E43-9CB8-714097030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409" y="2249607"/>
            <a:ext cx="5958060" cy="47482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rgbClr val="FF9300"/>
              </a:buClr>
              <a:buFontTx/>
              <a:buNone/>
              <a:defRPr sz="1200" b="1" i="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1pPr>
            <a:lvl2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2pPr>
            <a:lvl3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3pPr>
            <a:lvl4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4pPr>
            <a:lvl5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52C723B-6E35-5849-9E03-E5AB81BF242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027069" y="2249607"/>
            <a:ext cx="5958060" cy="47482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rgbClr val="FF9300"/>
              </a:buClr>
              <a:buFontTx/>
              <a:buNone/>
              <a:defRPr sz="1200" b="1" i="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1pPr>
            <a:lvl2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2pPr>
            <a:lvl3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3pPr>
            <a:lvl4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4pPr>
            <a:lvl5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DB818B7-3FA6-CC4E-BE73-05121A5615A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422" y="1092412"/>
            <a:ext cx="12587462" cy="1008380"/>
          </a:xfrm>
          <a:prstGeom prst="rect">
            <a:avLst/>
          </a:prstGeom>
          <a:noFill/>
        </p:spPr>
        <p:txBody>
          <a:bodyPr anchor="t" anchorCtr="0">
            <a:noAutofit/>
          </a:bodyPr>
          <a:lstStyle>
            <a:lvl1pPr algn="l">
              <a:defRPr sz="225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59820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2C0069F-71D1-8E43-9CB8-714097030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409" y="2249607"/>
            <a:ext cx="5958060" cy="47482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rgbClr val="FF9300"/>
              </a:buClr>
              <a:buFontTx/>
              <a:buNone/>
              <a:defRPr sz="1200" b="1" i="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1pPr>
            <a:lvl2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2pPr>
            <a:lvl3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3pPr>
            <a:lvl4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4pPr>
            <a:lvl5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52C723B-6E35-5849-9E03-E5AB81BF242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027069" y="2249607"/>
            <a:ext cx="5958060" cy="47482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rgbClr val="FF9300"/>
              </a:buClr>
              <a:buFontTx/>
              <a:buNone/>
              <a:defRPr sz="1200" b="1" i="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1pPr>
            <a:lvl2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2pPr>
            <a:lvl3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3pPr>
            <a:lvl4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4pPr>
            <a:lvl5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DB818B7-3FA6-CC4E-BE73-05121A5615A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422" y="1092412"/>
            <a:ext cx="12587462" cy="1008380"/>
          </a:xfrm>
          <a:prstGeom prst="rect">
            <a:avLst/>
          </a:prstGeom>
          <a:noFill/>
        </p:spPr>
        <p:txBody>
          <a:bodyPr anchor="t" anchorCtr="0">
            <a:noAutofit/>
          </a:bodyPr>
          <a:lstStyle>
            <a:lvl1pPr algn="l">
              <a:defRPr sz="225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72243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2C0069F-71D1-8E43-9CB8-714097030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409" y="2249607"/>
            <a:ext cx="5958060" cy="47482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rgbClr val="FF9300"/>
              </a:buClr>
              <a:buFontTx/>
              <a:buNone/>
              <a:defRPr sz="1200" b="1" i="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1pPr>
            <a:lvl2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2pPr>
            <a:lvl3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3pPr>
            <a:lvl4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4pPr>
            <a:lvl5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52C723B-6E35-5849-9E03-E5AB81BF242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027069" y="2249607"/>
            <a:ext cx="5958060" cy="47482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rgbClr val="FF9300"/>
              </a:buClr>
              <a:buFontTx/>
              <a:buNone/>
              <a:defRPr sz="1200" b="1" i="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1pPr>
            <a:lvl2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2pPr>
            <a:lvl3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3pPr>
            <a:lvl4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4pPr>
            <a:lvl5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DB818B7-3FA6-CC4E-BE73-05121A5615A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422" y="1092412"/>
            <a:ext cx="12587462" cy="1008380"/>
          </a:xfrm>
          <a:prstGeom prst="rect">
            <a:avLst/>
          </a:prstGeom>
          <a:noFill/>
        </p:spPr>
        <p:txBody>
          <a:bodyPr anchor="t" anchorCtr="0">
            <a:noAutofit/>
          </a:bodyPr>
          <a:lstStyle>
            <a:lvl1pPr algn="l">
              <a:defRPr sz="225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7737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2C0069F-71D1-8E43-9CB8-714097030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409" y="2249607"/>
            <a:ext cx="5958060" cy="47482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rgbClr val="FF9300"/>
              </a:buClr>
              <a:buFontTx/>
              <a:buNone/>
              <a:defRPr sz="1200" b="1" i="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1pPr>
            <a:lvl2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2pPr>
            <a:lvl3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3pPr>
            <a:lvl4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4pPr>
            <a:lvl5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52C723B-6E35-5849-9E03-E5AB81BF242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027069" y="2249607"/>
            <a:ext cx="5958060" cy="47482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rgbClr val="FF9300"/>
              </a:buClr>
              <a:buFontTx/>
              <a:buNone/>
              <a:defRPr sz="1200" b="1" i="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1pPr>
            <a:lvl2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2pPr>
            <a:lvl3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3pPr>
            <a:lvl4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4pPr>
            <a:lvl5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DB818B7-3FA6-CC4E-BE73-05121A5615A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422" y="1092412"/>
            <a:ext cx="12587462" cy="1008380"/>
          </a:xfrm>
          <a:prstGeom prst="rect">
            <a:avLst/>
          </a:prstGeom>
          <a:noFill/>
        </p:spPr>
        <p:txBody>
          <a:bodyPr anchor="t" anchorCtr="0">
            <a:noAutofit/>
          </a:bodyPr>
          <a:lstStyle>
            <a:lvl1pPr algn="l">
              <a:defRPr sz="225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80608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Content + Illustra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building, light, large, dark&#10;&#10;Description automatically generated">
            <a:extLst>
              <a:ext uri="{FF2B5EF4-FFF2-40B4-BE49-F238E27FC236}">
                <a16:creationId xmlns:a16="http://schemas.microsoft.com/office/drawing/2014/main" id="{EB714CE6-36BA-104F-B830-65783A93C8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6" t="5736" r="40256" b="762"/>
          <a:stretch/>
        </p:blipFill>
        <p:spPr>
          <a:xfrm>
            <a:off x="6714262" y="1092413"/>
            <a:ext cx="6730277" cy="5905421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F97A3E9-CDC6-4142-AB89-68DF6D3F0A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409" y="1092412"/>
            <a:ext cx="5958060" cy="1232464"/>
          </a:xfrm>
          <a:prstGeom prst="rect">
            <a:avLst/>
          </a:prstGeom>
          <a:noFill/>
        </p:spPr>
        <p:txBody>
          <a:bodyPr anchor="t" anchorCtr="0">
            <a:noAutofit/>
          </a:bodyPr>
          <a:lstStyle>
            <a:lvl1pPr algn="l">
              <a:defRPr sz="225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17A332D-97BD-5142-BE87-5DA024B6D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409" y="2436930"/>
            <a:ext cx="5958060" cy="45609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rgbClr val="FF9300"/>
              </a:buClr>
              <a:buFontTx/>
              <a:buNone/>
              <a:defRPr sz="1200" b="1" i="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1pPr>
            <a:lvl2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2pPr>
            <a:lvl3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3pPr>
            <a:lvl4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4pPr>
            <a:lvl5pPr>
              <a:buClr>
                <a:srgbClr val="FF9300"/>
              </a:buClr>
              <a:defRPr sz="1200" baseline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19359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12" name="Слайд think-cell" r:id="rId5" imgW="416" imgH="416" progId="TCLayout.ActiveDocument.1">
                  <p:embed/>
                </p:oleObj>
              </mc:Choice>
              <mc:Fallback>
                <p:oleObj name="Слайд think-cell" r:id="rId5" imgW="416" imgH="416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2400" b="1" i="0" baseline="0" dirty="0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54C340A-5A64-9A4B-BC7B-C2435778A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54719" y="185179"/>
            <a:ext cx="6743695" cy="576949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marL="0" indent="0" algn="l">
              <a:defRPr sz="2400" baseline="0">
                <a:solidFill>
                  <a:schemeClr val="accent2"/>
                </a:solidFill>
                <a:latin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pic>
        <p:nvPicPr>
          <p:cNvPr id="6" name="Picture 31">
            <a:extLst>
              <a:ext uri="{FF2B5EF4-FFF2-40B4-BE49-F238E27FC236}">
                <a16:creationId xmlns:a16="http://schemas.microsoft.com/office/drawing/2014/main" id="{BFE078A2-9962-3F46-9FD3-12AE3CAA678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000" y="265886"/>
            <a:ext cx="2286000" cy="59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6534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l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25BCF57-F0E4-B447-A0A2-15075F29E6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3864680" cy="756285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883B903-8754-7749-B5F0-47957463B9CE}"/>
              </a:ext>
            </a:extLst>
          </p:cNvPr>
          <p:cNvGrpSpPr/>
          <p:nvPr userDrawn="1"/>
        </p:nvGrpSpPr>
        <p:grpSpPr>
          <a:xfrm>
            <a:off x="422678" y="6006416"/>
            <a:ext cx="12820805" cy="1556434"/>
            <a:chOff x="383300" y="5571948"/>
            <a:chExt cx="11626376" cy="1411376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FE102B69-9AB2-364B-9281-E5B89C2941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12300" y="5571948"/>
              <a:ext cx="1411376" cy="1411376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0FDF079C-F173-1940-8221-0D93A25A2F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555300" y="5571948"/>
              <a:ext cx="1411376" cy="1411376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6D07F488-D4F6-0C47-81F2-3F713FDEA9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598300" y="5571948"/>
              <a:ext cx="1411376" cy="141137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E2BC3405-90D0-F34A-98AA-B44F4BA513D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426300" y="5571948"/>
              <a:ext cx="1411376" cy="1411376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A1939122-BE95-6043-A027-3EA3F47C40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83300" y="5571948"/>
              <a:ext cx="1411376" cy="1411376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96C08B5C-AEFF-844E-9ACE-B62CB0EE06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469300" y="5571948"/>
              <a:ext cx="1411376" cy="1411376"/>
            </a:xfrm>
            <a:prstGeom prst="rect">
              <a:avLst/>
            </a:prstGeom>
          </p:spPr>
        </p:pic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2196463C-60A1-41D1-BF41-3DDAEFE7C6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0304" y="1789009"/>
            <a:ext cx="8523916" cy="2164487"/>
          </a:xfrm>
          <a:noFill/>
        </p:spPr>
        <p:txBody>
          <a:bodyPr anchor="b"/>
          <a:lstStyle>
            <a:lvl1pPr algn="l">
              <a:defRPr sz="6616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0A2CDEE7-AC5F-4BEA-B195-3CFFDAA4CE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0305" y="4044383"/>
            <a:ext cx="7515551" cy="823815"/>
          </a:xfrm>
        </p:spPr>
        <p:txBody>
          <a:bodyPr/>
          <a:lstStyle>
            <a:lvl1pPr marL="0" indent="0" algn="l">
              <a:buNone/>
              <a:defRPr sz="2646">
                <a:solidFill>
                  <a:schemeClr val="bg1">
                    <a:alpha val="85000"/>
                  </a:schemeClr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80CA9132-DB25-4C64-8E7A-29EF911CF88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624183" y="442217"/>
            <a:ext cx="3898916" cy="73947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7B022E1-B4AA-40E1-BB6D-9F977D6CCC15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727" y="541184"/>
            <a:ext cx="1169246" cy="37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9227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Slide Sim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0A61CD-A1CB-4B68-8583-78173E40BA64}"/>
              </a:ext>
            </a:extLst>
          </p:cNvPr>
          <p:cNvSpPr/>
          <p:nvPr userDrawn="1"/>
        </p:nvSpPr>
        <p:spPr>
          <a:xfrm>
            <a:off x="0" y="7421911"/>
            <a:ext cx="13444538" cy="14093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6CDD70-F9B7-2143-9849-DDD04983E2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0304" y="1789009"/>
            <a:ext cx="8523916" cy="2164487"/>
          </a:xfrm>
          <a:noFill/>
        </p:spPr>
        <p:txBody>
          <a:bodyPr anchor="b"/>
          <a:lstStyle>
            <a:lvl1pPr algn="l">
              <a:defRPr sz="6616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76A9A5-3EC2-F24E-8A78-64505D8609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0305" y="4044383"/>
            <a:ext cx="7515551" cy="823815"/>
          </a:xfrm>
        </p:spPr>
        <p:txBody>
          <a:bodyPr/>
          <a:lstStyle>
            <a:lvl1pPr marL="0" indent="0" algn="l">
              <a:buNone/>
              <a:defRPr sz="2646">
                <a:solidFill>
                  <a:schemeClr val="bg1">
                    <a:alpha val="85000"/>
                  </a:schemeClr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883B903-8754-7749-B5F0-47957463B9CE}"/>
              </a:ext>
            </a:extLst>
          </p:cNvPr>
          <p:cNvGrpSpPr/>
          <p:nvPr userDrawn="1"/>
        </p:nvGrpSpPr>
        <p:grpSpPr>
          <a:xfrm>
            <a:off x="523026" y="6304428"/>
            <a:ext cx="8636759" cy="1048495"/>
            <a:chOff x="383300" y="5571948"/>
            <a:chExt cx="11626376" cy="1411376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FE102B69-9AB2-364B-9281-E5B89C2941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512300" y="5571948"/>
              <a:ext cx="1411376" cy="1411376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0FDF079C-F173-1940-8221-0D93A25A2F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555300" y="5571948"/>
              <a:ext cx="1411376" cy="1411376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6D07F488-D4F6-0C47-81F2-3F713FDEA9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598300" y="5571948"/>
              <a:ext cx="1411376" cy="141137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E2BC3405-90D0-F34A-98AA-B44F4BA513D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426300" y="5571948"/>
              <a:ext cx="1411376" cy="1411376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A1939122-BE95-6043-A027-3EA3F47C40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83300" y="5571948"/>
              <a:ext cx="1411376" cy="1411376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96C08B5C-AEFF-844E-9ACE-B62CB0EE06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469300" y="5571948"/>
              <a:ext cx="1411376" cy="1411376"/>
            </a:xfrm>
            <a:prstGeom prst="rect">
              <a:avLst/>
            </a:prstGeom>
          </p:spPr>
        </p:pic>
      </p:grpSp>
      <p:sp>
        <p:nvSpPr>
          <p:cNvPr id="18" name="object 3">
            <a:extLst>
              <a:ext uri="{FF2B5EF4-FFF2-40B4-BE49-F238E27FC236}">
                <a16:creationId xmlns:a16="http://schemas.microsoft.com/office/drawing/2014/main" id="{7E847CD3-E336-6A44-A4C0-6D6FC7DDD47C}"/>
              </a:ext>
            </a:extLst>
          </p:cNvPr>
          <p:cNvSpPr/>
          <p:nvPr userDrawn="1"/>
        </p:nvSpPr>
        <p:spPr>
          <a:xfrm>
            <a:off x="0" y="5798208"/>
            <a:ext cx="13444538" cy="942478"/>
          </a:xfrm>
          <a:prstGeom prst="rect">
            <a:avLst/>
          </a:prstGeom>
          <a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11925" b="23841"/>
            </a:stretch>
          </a:blipFill>
        </p:spPr>
        <p:txBody>
          <a:bodyPr wrap="square" lIns="0" tIns="0" rIns="0" bIns="0" rtlCol="0"/>
          <a:lstStyle/>
          <a:p>
            <a:endParaRPr sz="1985" dirty="0">
              <a:solidFill>
                <a:srgbClr val="004987"/>
              </a:solidFill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50D7A7AE-EB14-4772-B1BF-EDC6F8EC5B2A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624183" y="442217"/>
            <a:ext cx="3898916" cy="739479"/>
          </a:xfrm>
          <a:prstGeom prst="rect">
            <a:avLst/>
          </a:prstGeom>
        </p:spPr>
      </p:pic>
      <p:sp>
        <p:nvSpPr>
          <p:cNvPr id="25" name="Title Placeholder 1">
            <a:extLst>
              <a:ext uri="{FF2B5EF4-FFF2-40B4-BE49-F238E27FC236}">
                <a16:creationId xmlns:a16="http://schemas.microsoft.com/office/drawing/2014/main" id="{498ACC79-3FE6-4F94-97AE-BD5ED7B32E6E}"/>
              </a:ext>
            </a:extLst>
          </p:cNvPr>
          <p:cNvSpPr txBox="1">
            <a:spLocks/>
          </p:cNvSpPr>
          <p:nvPr userDrawn="1"/>
        </p:nvSpPr>
        <p:spPr>
          <a:xfrm>
            <a:off x="9628993" y="6691710"/>
            <a:ext cx="2664178" cy="273931"/>
          </a:xfrm>
          <a:prstGeom prst="rect">
            <a:avLst/>
          </a:prstGeom>
        </p:spPr>
        <p:txBody>
          <a:bodyPr vert="horz" lIns="0" tIns="50417" rIns="0" bIns="5041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en-US" sz="1544" dirty="0">
                <a:solidFill>
                  <a:srgbClr val="FFFFFF"/>
                </a:solidFill>
              </a:rPr>
              <a:t>communigate.ru</a:t>
            </a:r>
            <a:endParaRPr lang="ru-RU" sz="1544" dirty="0">
              <a:solidFill>
                <a:srgbClr val="FFFFFF"/>
              </a:solidFill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A2A9D4DE-762F-496D-B444-E33898E241A2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727" y="541184"/>
            <a:ext cx="1169246" cy="37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073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9E923A3-3679-204B-9CB0-02EE2701976F}"/>
              </a:ext>
            </a:extLst>
          </p:cNvPr>
          <p:cNvSpPr/>
          <p:nvPr userDrawn="1"/>
        </p:nvSpPr>
        <p:spPr>
          <a:xfrm rot="5400000">
            <a:off x="4540496" y="581624"/>
            <a:ext cx="171641" cy="77207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 dirty="0">
              <a:solidFill>
                <a:srgbClr val="FFFFFF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E37F23-65A4-1A45-904D-B60981A51E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5951" y="1791483"/>
            <a:ext cx="7708281" cy="2403769"/>
          </a:xfrm>
          <a:noFill/>
        </p:spPr>
        <p:txBody>
          <a:bodyPr anchor="b">
            <a:noAutofit/>
          </a:bodyPr>
          <a:lstStyle>
            <a:lvl1pPr algn="l">
              <a:defRPr sz="6616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19E7D6B-B0FC-7445-A728-9CD018CFDC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5950" y="4655712"/>
            <a:ext cx="7720729" cy="1566208"/>
          </a:xfrm>
        </p:spPr>
        <p:txBody>
          <a:bodyPr>
            <a:noAutofit/>
          </a:bodyPr>
          <a:lstStyle>
            <a:lvl1pPr marL="0" indent="0" algn="l">
              <a:buNone/>
              <a:defRPr sz="3970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grpSp>
        <p:nvGrpSpPr>
          <p:cNvPr id="11" name="Группа 38">
            <a:extLst>
              <a:ext uri="{FF2B5EF4-FFF2-40B4-BE49-F238E27FC236}">
                <a16:creationId xmlns:a16="http://schemas.microsoft.com/office/drawing/2014/main" id="{E6DE8678-88D6-B545-8156-71F759918A5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789291" y="0"/>
            <a:ext cx="3655247" cy="3579799"/>
            <a:chOff x="8433710" y="8224"/>
            <a:chExt cx="2258292" cy="2211591"/>
          </a:xfrm>
        </p:grpSpPr>
        <p:sp>
          <p:nvSpPr>
            <p:cNvPr id="12" name="object 18">
              <a:extLst>
                <a:ext uri="{FF2B5EF4-FFF2-40B4-BE49-F238E27FC236}">
                  <a16:creationId xmlns:a16="http://schemas.microsoft.com/office/drawing/2014/main" id="{575C318C-5466-2943-98B8-AE7BE2861A4A}"/>
                </a:ext>
              </a:extLst>
            </p:cNvPr>
            <p:cNvSpPr/>
            <p:nvPr userDrawn="1"/>
          </p:nvSpPr>
          <p:spPr>
            <a:xfrm>
              <a:off x="8841302" y="8224"/>
              <a:ext cx="1850700" cy="1879600"/>
            </a:xfrm>
            <a:prstGeom prst="rect">
              <a:avLst/>
            </a:prstGeom>
            <a:blipFill dpi="0" rotWithShape="1">
              <a:blip r:embed="rId2" cstate="print"/>
              <a:srcRect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13" name="object 19">
              <a:extLst>
                <a:ext uri="{FF2B5EF4-FFF2-40B4-BE49-F238E27FC236}">
                  <a16:creationId xmlns:a16="http://schemas.microsoft.com/office/drawing/2014/main" id="{1F7129D8-F976-6B41-B6C1-8A2823E5DDDB}"/>
                </a:ext>
              </a:extLst>
            </p:cNvPr>
            <p:cNvSpPr/>
            <p:nvPr userDrawn="1"/>
          </p:nvSpPr>
          <p:spPr>
            <a:xfrm>
              <a:off x="9876950" y="1995025"/>
              <a:ext cx="269240" cy="224790"/>
            </a:xfrm>
            <a:custGeom>
              <a:avLst/>
              <a:gdLst/>
              <a:ahLst/>
              <a:cxnLst/>
              <a:rect l="l" t="t" r="r" b="b"/>
              <a:pathLst>
                <a:path w="269240" h="224789">
                  <a:moveTo>
                    <a:pt x="99948" y="154305"/>
                  </a:moveTo>
                  <a:lnTo>
                    <a:pt x="0" y="154305"/>
                  </a:lnTo>
                  <a:lnTo>
                    <a:pt x="714" y="165343"/>
                  </a:lnTo>
                  <a:lnTo>
                    <a:pt x="25514" y="203519"/>
                  </a:lnTo>
                  <a:lnTo>
                    <a:pt x="63358" y="218921"/>
                  </a:lnTo>
                  <a:lnTo>
                    <a:pt x="109940" y="224169"/>
                  </a:lnTo>
                  <a:lnTo>
                    <a:pt x="133718" y="224764"/>
                  </a:lnTo>
                  <a:lnTo>
                    <a:pt x="166380" y="223658"/>
                  </a:lnTo>
                  <a:lnTo>
                    <a:pt x="217723" y="214563"/>
                  </a:lnTo>
                  <a:lnTo>
                    <a:pt x="260638" y="183154"/>
                  </a:lnTo>
                  <a:lnTo>
                    <a:pt x="264376" y="173545"/>
                  </a:lnTo>
                  <a:lnTo>
                    <a:pt x="136982" y="173545"/>
                  </a:lnTo>
                  <a:lnTo>
                    <a:pt x="127975" y="173296"/>
                  </a:lnTo>
                  <a:lnTo>
                    <a:pt x="100279" y="161086"/>
                  </a:lnTo>
                  <a:lnTo>
                    <a:pt x="99948" y="154305"/>
                  </a:lnTo>
                  <a:close/>
                </a:path>
                <a:path w="269240" h="224789">
                  <a:moveTo>
                    <a:pt x="124371" y="0"/>
                  </a:moveTo>
                  <a:lnTo>
                    <a:pt x="76619" y="3175"/>
                  </a:lnTo>
                  <a:lnTo>
                    <a:pt x="37909" y="13817"/>
                  </a:lnTo>
                  <a:lnTo>
                    <a:pt x="8183" y="42675"/>
                  </a:lnTo>
                  <a:lnTo>
                    <a:pt x="2755" y="76530"/>
                  </a:lnTo>
                  <a:lnTo>
                    <a:pt x="3962" y="83858"/>
                  </a:lnTo>
                  <a:lnTo>
                    <a:pt x="6146" y="90017"/>
                  </a:lnTo>
                  <a:lnTo>
                    <a:pt x="8064" y="96608"/>
                  </a:lnTo>
                  <a:lnTo>
                    <a:pt x="39744" y="123062"/>
                  </a:lnTo>
                  <a:lnTo>
                    <a:pt x="160705" y="143573"/>
                  </a:lnTo>
                  <a:lnTo>
                    <a:pt x="164668" y="145389"/>
                  </a:lnTo>
                  <a:lnTo>
                    <a:pt x="166852" y="148005"/>
                  </a:lnTo>
                  <a:lnTo>
                    <a:pt x="169062" y="150431"/>
                  </a:lnTo>
                  <a:lnTo>
                    <a:pt x="169900" y="153606"/>
                  </a:lnTo>
                  <a:lnTo>
                    <a:pt x="169900" y="161823"/>
                  </a:lnTo>
                  <a:lnTo>
                    <a:pt x="167843" y="165849"/>
                  </a:lnTo>
                  <a:lnTo>
                    <a:pt x="136982" y="173545"/>
                  </a:lnTo>
                  <a:lnTo>
                    <a:pt x="264376" y="173545"/>
                  </a:lnTo>
                  <a:lnTo>
                    <a:pt x="266709" y="167549"/>
                  </a:lnTo>
                  <a:lnTo>
                    <a:pt x="268608" y="150431"/>
                  </a:lnTo>
                  <a:lnTo>
                    <a:pt x="268620" y="148005"/>
                  </a:lnTo>
                  <a:lnTo>
                    <a:pt x="267656" y="136749"/>
                  </a:lnTo>
                  <a:lnTo>
                    <a:pt x="241071" y="101173"/>
                  </a:lnTo>
                  <a:lnTo>
                    <a:pt x="201269" y="88252"/>
                  </a:lnTo>
                  <a:lnTo>
                    <a:pt x="101904" y="73774"/>
                  </a:lnTo>
                  <a:lnTo>
                    <a:pt x="97904" y="73075"/>
                  </a:lnTo>
                  <a:lnTo>
                    <a:pt x="94995" y="71996"/>
                  </a:lnTo>
                  <a:lnTo>
                    <a:pt x="93281" y="70040"/>
                  </a:lnTo>
                  <a:lnTo>
                    <a:pt x="91922" y="68313"/>
                  </a:lnTo>
                  <a:lnTo>
                    <a:pt x="91033" y="65544"/>
                  </a:lnTo>
                  <a:lnTo>
                    <a:pt x="91033" y="58369"/>
                  </a:lnTo>
                  <a:lnTo>
                    <a:pt x="124371" y="47764"/>
                  </a:lnTo>
                  <a:lnTo>
                    <a:pt x="254472" y="47764"/>
                  </a:lnTo>
                  <a:lnTo>
                    <a:pt x="253790" y="45940"/>
                  </a:lnTo>
                  <a:lnTo>
                    <a:pt x="225882" y="17780"/>
                  </a:lnTo>
                  <a:lnTo>
                    <a:pt x="184365" y="4660"/>
                  </a:lnTo>
                  <a:lnTo>
                    <a:pt x="141231" y="288"/>
                  </a:lnTo>
                  <a:lnTo>
                    <a:pt x="124371" y="0"/>
                  </a:lnTo>
                  <a:close/>
                </a:path>
                <a:path w="269240" h="224789">
                  <a:moveTo>
                    <a:pt x="254472" y="47764"/>
                  </a:moveTo>
                  <a:lnTo>
                    <a:pt x="128993" y="47764"/>
                  </a:lnTo>
                  <a:lnTo>
                    <a:pt x="133426" y="48234"/>
                  </a:lnTo>
                  <a:lnTo>
                    <a:pt x="137871" y="48653"/>
                  </a:lnTo>
                  <a:lnTo>
                    <a:pt x="142481" y="49441"/>
                  </a:lnTo>
                  <a:lnTo>
                    <a:pt x="146735" y="50660"/>
                  </a:lnTo>
                  <a:lnTo>
                    <a:pt x="154266" y="53594"/>
                  </a:lnTo>
                  <a:lnTo>
                    <a:pt x="157391" y="56070"/>
                  </a:lnTo>
                  <a:lnTo>
                    <a:pt x="159486" y="58635"/>
                  </a:lnTo>
                  <a:lnTo>
                    <a:pt x="161683" y="61125"/>
                  </a:lnTo>
                  <a:lnTo>
                    <a:pt x="163029" y="64668"/>
                  </a:lnTo>
                  <a:lnTo>
                    <a:pt x="163029" y="68961"/>
                  </a:lnTo>
                  <a:lnTo>
                    <a:pt x="259219" y="68961"/>
                  </a:lnTo>
                  <a:lnTo>
                    <a:pt x="258276" y="60749"/>
                  </a:lnTo>
                  <a:lnTo>
                    <a:pt x="256457" y="53073"/>
                  </a:lnTo>
                  <a:lnTo>
                    <a:pt x="254472" y="47764"/>
                  </a:lnTo>
                  <a:close/>
                </a:path>
              </a:pathLst>
            </a:custGeom>
            <a:solidFill>
              <a:srgbClr val="A4B4D9">
                <a:alpha val="18000"/>
              </a:srgbClr>
            </a:solidFill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14" name="object 20">
              <a:extLst>
                <a:ext uri="{FF2B5EF4-FFF2-40B4-BE49-F238E27FC236}">
                  <a16:creationId xmlns:a16="http://schemas.microsoft.com/office/drawing/2014/main" id="{7B2B36CD-D3A5-BF49-B057-D5D3BCC74D91}"/>
                </a:ext>
              </a:extLst>
            </p:cNvPr>
            <p:cNvSpPr/>
            <p:nvPr userDrawn="1"/>
          </p:nvSpPr>
          <p:spPr>
            <a:xfrm>
              <a:off x="8433710" y="589748"/>
              <a:ext cx="343535" cy="210185"/>
            </a:xfrm>
            <a:custGeom>
              <a:avLst/>
              <a:gdLst/>
              <a:ahLst/>
              <a:cxnLst/>
              <a:rect l="l" t="t" r="r" b="b"/>
              <a:pathLst>
                <a:path w="343534" h="210184">
                  <a:moveTo>
                    <a:pt x="80213" y="0"/>
                  </a:moveTo>
                  <a:lnTo>
                    <a:pt x="0" y="0"/>
                  </a:lnTo>
                  <a:lnTo>
                    <a:pt x="61023" y="210108"/>
                  </a:lnTo>
                  <a:lnTo>
                    <a:pt x="142506" y="210108"/>
                  </a:lnTo>
                  <a:lnTo>
                    <a:pt x="162836" y="128130"/>
                  </a:lnTo>
                  <a:lnTo>
                    <a:pt x="107340" y="128130"/>
                  </a:lnTo>
                  <a:lnTo>
                    <a:pt x="80213" y="0"/>
                  </a:lnTo>
                  <a:close/>
                </a:path>
                <a:path w="343534" h="210184">
                  <a:moveTo>
                    <a:pt x="227292" y="93446"/>
                  </a:moveTo>
                  <a:lnTo>
                    <a:pt x="171919" y="93446"/>
                  </a:lnTo>
                  <a:lnTo>
                    <a:pt x="200571" y="210108"/>
                  </a:lnTo>
                  <a:lnTo>
                    <a:pt x="282003" y="210108"/>
                  </a:lnTo>
                  <a:lnTo>
                    <a:pt x="305956" y="128130"/>
                  </a:lnTo>
                  <a:lnTo>
                    <a:pt x="235597" y="128130"/>
                  </a:lnTo>
                  <a:lnTo>
                    <a:pt x="227292" y="93446"/>
                  </a:lnTo>
                  <a:close/>
                </a:path>
                <a:path w="343534" h="210184">
                  <a:moveTo>
                    <a:pt x="204914" y="0"/>
                  </a:moveTo>
                  <a:lnTo>
                    <a:pt x="138620" y="0"/>
                  </a:lnTo>
                  <a:lnTo>
                    <a:pt x="107810" y="128130"/>
                  </a:lnTo>
                  <a:lnTo>
                    <a:pt x="162836" y="128130"/>
                  </a:lnTo>
                  <a:lnTo>
                    <a:pt x="171437" y="93446"/>
                  </a:lnTo>
                  <a:lnTo>
                    <a:pt x="227292" y="93446"/>
                  </a:lnTo>
                  <a:lnTo>
                    <a:pt x="204914" y="0"/>
                  </a:lnTo>
                  <a:close/>
                </a:path>
                <a:path w="343534" h="210184">
                  <a:moveTo>
                    <a:pt x="343395" y="0"/>
                  </a:moveTo>
                  <a:lnTo>
                    <a:pt x="263283" y="0"/>
                  </a:lnTo>
                  <a:lnTo>
                    <a:pt x="236194" y="128130"/>
                  </a:lnTo>
                  <a:lnTo>
                    <a:pt x="305956" y="128130"/>
                  </a:lnTo>
                  <a:lnTo>
                    <a:pt x="343395" y="0"/>
                  </a:lnTo>
                  <a:close/>
                </a:path>
              </a:pathLst>
            </a:custGeom>
            <a:solidFill>
              <a:srgbClr val="A4B4D9">
                <a:alpha val="18000"/>
              </a:srgbClr>
            </a:solidFill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3489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+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DB1D532-5A2B-404F-8F0B-9273B977BCBA}"/>
              </a:ext>
            </a:extLst>
          </p:cNvPr>
          <p:cNvSpPr/>
          <p:nvPr userDrawn="1"/>
        </p:nvSpPr>
        <p:spPr>
          <a:xfrm>
            <a:off x="518999" y="1186684"/>
            <a:ext cx="12406541" cy="58478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6493A614-6C9D-FB40-AC48-8632AF7BA77A}"/>
              </a:ext>
            </a:extLst>
          </p:cNvPr>
          <p:cNvSpPr/>
          <p:nvPr userDrawn="1"/>
        </p:nvSpPr>
        <p:spPr>
          <a:xfrm>
            <a:off x="518999" y="3770533"/>
            <a:ext cx="12385913" cy="94247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11925" r="3" b="23841"/>
            </a:stretch>
          </a:blipFill>
        </p:spPr>
        <p:txBody>
          <a:bodyPr wrap="square" lIns="0" tIns="0" rIns="0" bIns="0" rtlCol="0"/>
          <a:lstStyle/>
          <a:p>
            <a:endParaRPr sz="1985" dirty="0">
              <a:solidFill>
                <a:srgbClr val="004987"/>
              </a:solidFill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54C340A-5A64-9A4B-BC7B-C2435778A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8531" y="1567375"/>
            <a:ext cx="8657412" cy="2203158"/>
          </a:xfrm>
          <a:noFill/>
        </p:spPr>
        <p:txBody>
          <a:bodyPr anchor="b">
            <a:noAutofit/>
          </a:bodyPr>
          <a:lstStyle>
            <a:lvl1pPr algn="l">
              <a:defRPr sz="463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0196E1D2-2B06-124B-B328-57B1FA52A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734" y="4528015"/>
            <a:ext cx="7272603" cy="1904388"/>
          </a:xfr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bg1">
                    <a:alpha val="85000"/>
                  </a:schemeClr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24549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+ BG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D2CD5905-A338-204F-BD5C-56C29B940D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13444537" cy="75628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B35F3AC-1D85-4ED7-9A9B-AED993EF57F3}"/>
              </a:ext>
            </a:extLst>
          </p:cNvPr>
          <p:cNvSpPr/>
          <p:nvPr userDrawn="1"/>
        </p:nvSpPr>
        <p:spPr>
          <a:xfrm>
            <a:off x="518999" y="4411663"/>
            <a:ext cx="12406541" cy="2622831"/>
          </a:xfrm>
          <a:prstGeom prst="rect">
            <a:avLst/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54C340A-5A64-9A4B-BC7B-C2435778A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6676" y="1344507"/>
            <a:ext cx="6743695" cy="2876838"/>
          </a:xfrm>
          <a:noFill/>
        </p:spPr>
        <p:txBody>
          <a:bodyPr anchor="b">
            <a:noAutofit/>
          </a:bodyPr>
          <a:lstStyle>
            <a:lvl1pPr marL="0" indent="0" algn="l">
              <a:defRPr sz="463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0196E1D2-2B06-124B-B328-57B1FA52A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677" y="4565721"/>
            <a:ext cx="6743693" cy="2212834"/>
          </a:xfr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bg1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E4C5CF7-B5B0-464C-A15F-5C3E75782A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6678" y="387823"/>
            <a:ext cx="1949172" cy="3696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522D32-62D2-430D-AFA6-F975B9DA3BB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44955"/>
            <a:ext cx="620939" cy="19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5941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+ BG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D2CD5905-A338-204F-BD5C-56C29B940D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13444537" cy="75628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08B3CE9-D8FA-4DAD-9625-E2CBBDE45742}"/>
              </a:ext>
            </a:extLst>
          </p:cNvPr>
          <p:cNvSpPr/>
          <p:nvPr userDrawn="1"/>
        </p:nvSpPr>
        <p:spPr>
          <a:xfrm>
            <a:off x="1" y="0"/>
            <a:ext cx="13444537" cy="7562850"/>
          </a:xfrm>
          <a:prstGeom prst="rect">
            <a:avLst/>
          </a:prstGeom>
          <a:solidFill>
            <a:schemeClr val="tx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E4C5CF7-B5B0-464C-A15F-5C3E75782A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6678" y="387823"/>
            <a:ext cx="1949172" cy="3696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522D32-62D2-430D-AFA6-F975B9DA3BB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44955"/>
            <a:ext cx="620939" cy="19917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C82078D-8AD5-4C24-B00E-50683E3F5C49}"/>
              </a:ext>
            </a:extLst>
          </p:cNvPr>
          <p:cNvSpPr/>
          <p:nvPr userDrawn="1"/>
        </p:nvSpPr>
        <p:spPr>
          <a:xfrm>
            <a:off x="518999" y="4411663"/>
            <a:ext cx="12406541" cy="262283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>
                  <a:alpha val="74000"/>
                </a:srgbClr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CFCC3EF-504E-47E4-BBB0-4323C435C3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6676" y="1344507"/>
            <a:ext cx="6743695" cy="2876838"/>
          </a:xfrm>
          <a:noFill/>
        </p:spPr>
        <p:txBody>
          <a:bodyPr anchor="b">
            <a:noAutofit/>
          </a:bodyPr>
          <a:lstStyle>
            <a:lvl1pPr marL="0" indent="0" algn="l">
              <a:defRPr sz="463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0A48DF20-114D-401A-A2FC-8954AD1018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677" y="4565721"/>
            <a:ext cx="6743694" cy="2212834"/>
          </a:xfr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bg2">
                    <a:lumMod val="10000"/>
                    <a:alpha val="85000"/>
                  </a:schemeClr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16593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+ BG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EFA8F83-F4B5-4710-A37B-6AE06CBCD4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3444537" cy="75628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9EA6649-4A44-4A8F-A7DA-A48AEBF96798}"/>
              </a:ext>
            </a:extLst>
          </p:cNvPr>
          <p:cNvSpPr/>
          <p:nvPr userDrawn="1"/>
        </p:nvSpPr>
        <p:spPr>
          <a:xfrm>
            <a:off x="1" y="0"/>
            <a:ext cx="13444537" cy="756285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35F3AC-1D85-4ED7-9A9B-AED993EF57F3}"/>
              </a:ext>
            </a:extLst>
          </p:cNvPr>
          <p:cNvSpPr/>
          <p:nvPr userDrawn="1"/>
        </p:nvSpPr>
        <p:spPr>
          <a:xfrm>
            <a:off x="518999" y="4411663"/>
            <a:ext cx="12406541" cy="262283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>
                  <a:alpha val="74000"/>
                </a:srgbClr>
              </a:solidFill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54C340A-5A64-9A4B-BC7B-C2435778A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6676" y="1344507"/>
            <a:ext cx="6743695" cy="2876838"/>
          </a:xfrm>
          <a:noFill/>
        </p:spPr>
        <p:txBody>
          <a:bodyPr anchor="b">
            <a:noAutofit/>
          </a:bodyPr>
          <a:lstStyle>
            <a:lvl1pPr marL="0" indent="0" algn="l">
              <a:defRPr sz="463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0196E1D2-2B06-124B-B328-57B1FA52A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677" y="4565721"/>
            <a:ext cx="6743694" cy="2212834"/>
          </a:xfr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bg2">
                    <a:lumMod val="10000"/>
                    <a:alpha val="85000"/>
                  </a:schemeClr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E4C5CF7-B5B0-464C-A15F-5C3E75782A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6678" y="387823"/>
            <a:ext cx="1949172" cy="36968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EC0DB10-65C3-4912-B05E-ED30D98550C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44955"/>
            <a:ext cx="620939" cy="19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50432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38A268AC-3A88-614C-86BC-D1B1374B3D19}"/>
              </a:ext>
            </a:extLst>
          </p:cNvPr>
          <p:cNvSpPr/>
          <p:nvPr userDrawn="1"/>
        </p:nvSpPr>
        <p:spPr>
          <a:xfrm>
            <a:off x="0" y="3889582"/>
            <a:ext cx="13486850" cy="94247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11925" b="23841"/>
            </a:stretch>
          </a:blipFill>
        </p:spPr>
        <p:txBody>
          <a:bodyPr wrap="square" lIns="0" tIns="0" rIns="0" bIns="0" rtlCol="0"/>
          <a:lstStyle/>
          <a:p>
            <a:endParaRPr sz="1985" dirty="0">
              <a:solidFill>
                <a:srgbClr val="004987"/>
              </a:solidFill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54C340A-5A64-9A4B-BC7B-C2435778A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346" y="2770101"/>
            <a:ext cx="7701886" cy="1302491"/>
          </a:xfrm>
          <a:noFill/>
        </p:spPr>
        <p:txBody>
          <a:bodyPr anchor="b">
            <a:noAutofit/>
          </a:bodyPr>
          <a:lstStyle>
            <a:lvl1pPr marL="0" indent="0" algn="l">
              <a:defRPr sz="463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0196E1D2-2B06-124B-B328-57B1FA52A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2346" y="4429858"/>
            <a:ext cx="7701886" cy="1266039"/>
          </a:xfr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bg2">
                    <a:lumMod val="10000"/>
                  </a:schemeClr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7206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Группа 70">
            <a:extLst>
              <a:ext uri="{FF2B5EF4-FFF2-40B4-BE49-F238E27FC236}">
                <a16:creationId xmlns:a16="http://schemas.microsoft.com/office/drawing/2014/main" id="{B9030E0A-4187-7244-B44D-90EA8EFD6799}"/>
              </a:ext>
            </a:extLst>
          </p:cNvPr>
          <p:cNvGrpSpPr/>
          <p:nvPr userDrawn="1"/>
        </p:nvGrpSpPr>
        <p:grpSpPr>
          <a:xfrm flipH="1">
            <a:off x="8883319" y="4033520"/>
            <a:ext cx="4561218" cy="3538507"/>
            <a:chOff x="13855" y="3999377"/>
            <a:chExt cx="4519736" cy="3561296"/>
          </a:xfrm>
        </p:grpSpPr>
        <p:sp>
          <p:nvSpPr>
            <p:cNvPr id="34" name="object 4">
              <a:extLst>
                <a:ext uri="{FF2B5EF4-FFF2-40B4-BE49-F238E27FC236}">
                  <a16:creationId xmlns:a16="http://schemas.microsoft.com/office/drawing/2014/main" id="{FBD99BEF-9150-6549-B942-29C9C9BE228A}"/>
                </a:ext>
              </a:extLst>
            </p:cNvPr>
            <p:cNvSpPr/>
            <p:nvPr/>
          </p:nvSpPr>
          <p:spPr>
            <a:xfrm>
              <a:off x="2268489" y="6903499"/>
              <a:ext cx="1025525" cy="656590"/>
            </a:xfrm>
            <a:custGeom>
              <a:avLst/>
              <a:gdLst/>
              <a:ahLst/>
              <a:cxnLst/>
              <a:rect l="l" t="t" r="r" b="b"/>
              <a:pathLst>
                <a:path w="1025525" h="656590">
                  <a:moveTo>
                    <a:pt x="308265" y="656556"/>
                  </a:moveTo>
                  <a:lnTo>
                    <a:pt x="0" y="347306"/>
                  </a:lnTo>
                  <a:lnTo>
                    <a:pt x="27450" y="309504"/>
                  </a:lnTo>
                  <a:lnTo>
                    <a:pt x="52474" y="269931"/>
                  </a:lnTo>
                  <a:lnTo>
                    <a:pt x="74935" y="228673"/>
                  </a:lnTo>
                  <a:lnTo>
                    <a:pt x="94695" y="185812"/>
                  </a:lnTo>
                  <a:lnTo>
                    <a:pt x="111620" y="141430"/>
                  </a:lnTo>
                  <a:lnTo>
                    <a:pt x="125571" y="95612"/>
                  </a:lnTo>
                  <a:lnTo>
                    <a:pt x="136411" y="48441"/>
                  </a:lnTo>
                  <a:lnTo>
                    <a:pt x="144005" y="0"/>
                  </a:lnTo>
                  <a:lnTo>
                    <a:pt x="1025156" y="0"/>
                  </a:lnTo>
                  <a:lnTo>
                    <a:pt x="1021703" y="50600"/>
                  </a:lnTo>
                  <a:lnTo>
                    <a:pt x="1016686" y="100754"/>
                  </a:lnTo>
                  <a:lnTo>
                    <a:pt x="1010128" y="150439"/>
                  </a:lnTo>
                  <a:lnTo>
                    <a:pt x="1002053" y="199630"/>
                  </a:lnTo>
                  <a:lnTo>
                    <a:pt x="992484" y="248303"/>
                  </a:lnTo>
                  <a:lnTo>
                    <a:pt x="981446" y="296435"/>
                  </a:lnTo>
                  <a:lnTo>
                    <a:pt x="968960" y="344001"/>
                  </a:lnTo>
                  <a:lnTo>
                    <a:pt x="955052" y="390978"/>
                  </a:lnTo>
                  <a:lnTo>
                    <a:pt x="939744" y="437342"/>
                  </a:lnTo>
                  <a:lnTo>
                    <a:pt x="923059" y="483068"/>
                  </a:lnTo>
                  <a:lnTo>
                    <a:pt x="905022" y="528132"/>
                  </a:lnTo>
                  <a:lnTo>
                    <a:pt x="885656" y="572511"/>
                  </a:lnTo>
                  <a:lnTo>
                    <a:pt x="864983" y="616181"/>
                  </a:lnTo>
                  <a:lnTo>
                    <a:pt x="844338" y="656556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35" name="object 5">
              <a:extLst>
                <a:ext uri="{FF2B5EF4-FFF2-40B4-BE49-F238E27FC236}">
                  <a16:creationId xmlns:a16="http://schemas.microsoft.com/office/drawing/2014/main" id="{A72593C4-A76D-9F4D-97EC-9A451C75E2C8}"/>
                </a:ext>
              </a:extLst>
            </p:cNvPr>
            <p:cNvSpPr/>
            <p:nvPr/>
          </p:nvSpPr>
          <p:spPr>
            <a:xfrm>
              <a:off x="1799833" y="7372078"/>
              <a:ext cx="535305" cy="188595"/>
            </a:xfrm>
            <a:custGeom>
              <a:avLst/>
              <a:gdLst/>
              <a:ahLst/>
              <a:cxnLst/>
              <a:rect l="l" t="t" r="r" b="b"/>
              <a:pathLst>
                <a:path w="535305" h="188595">
                  <a:moveTo>
                    <a:pt x="0" y="187977"/>
                  </a:moveTo>
                  <a:lnTo>
                    <a:pt x="0" y="144538"/>
                  </a:lnTo>
                  <a:lnTo>
                    <a:pt x="48085" y="137022"/>
                  </a:lnTo>
                  <a:lnTo>
                    <a:pt x="95080" y="126322"/>
                  </a:lnTo>
                  <a:lnTo>
                    <a:pt x="140862" y="112523"/>
                  </a:lnTo>
                  <a:lnTo>
                    <a:pt x="185312" y="95710"/>
                  </a:lnTo>
                  <a:lnTo>
                    <a:pt x="228309" y="75966"/>
                  </a:lnTo>
                  <a:lnTo>
                    <a:pt x="269733" y="53377"/>
                  </a:lnTo>
                  <a:lnTo>
                    <a:pt x="309465" y="28026"/>
                  </a:lnTo>
                  <a:lnTo>
                    <a:pt x="347383" y="0"/>
                  </a:lnTo>
                  <a:lnTo>
                    <a:pt x="534998" y="187977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36" name="object 6">
              <a:extLst>
                <a:ext uri="{FF2B5EF4-FFF2-40B4-BE49-F238E27FC236}">
                  <a16:creationId xmlns:a16="http://schemas.microsoft.com/office/drawing/2014/main" id="{F42E8559-A9E2-834A-964B-0848C6304BA2}"/>
                </a:ext>
              </a:extLst>
            </p:cNvPr>
            <p:cNvSpPr/>
            <p:nvPr/>
          </p:nvSpPr>
          <p:spPr>
            <a:xfrm>
              <a:off x="1799833" y="7068180"/>
              <a:ext cx="212725" cy="259079"/>
            </a:xfrm>
            <a:custGeom>
              <a:avLst/>
              <a:gdLst/>
              <a:ahLst/>
              <a:cxnLst/>
              <a:rect l="l" t="t" r="r" b="b"/>
              <a:pathLst>
                <a:path w="212725" h="259079">
                  <a:moveTo>
                    <a:pt x="0" y="17945"/>
                  </a:moveTo>
                  <a:lnTo>
                    <a:pt x="11008" y="14023"/>
                  </a:lnTo>
                  <a:lnTo>
                    <a:pt x="21820" y="9829"/>
                  </a:lnTo>
                  <a:lnTo>
                    <a:pt x="32405" y="5207"/>
                  </a:lnTo>
                  <a:lnTo>
                    <a:pt x="42735" y="0"/>
                  </a:lnTo>
                  <a:lnTo>
                    <a:pt x="212610" y="169887"/>
                  </a:lnTo>
                  <a:lnTo>
                    <a:pt x="174148" y="194752"/>
                  </a:lnTo>
                  <a:lnTo>
                    <a:pt x="133442" y="216222"/>
                  </a:lnTo>
                  <a:lnTo>
                    <a:pt x="90707" y="234143"/>
                  </a:lnTo>
                  <a:lnTo>
                    <a:pt x="46155" y="248362"/>
                  </a:lnTo>
                  <a:lnTo>
                    <a:pt x="0" y="258724"/>
                  </a:lnTo>
                  <a:lnTo>
                    <a:pt x="0" y="17945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37" name="object 7">
              <a:extLst>
                <a:ext uri="{FF2B5EF4-FFF2-40B4-BE49-F238E27FC236}">
                  <a16:creationId xmlns:a16="http://schemas.microsoft.com/office/drawing/2014/main" id="{52A38894-8084-F047-A734-CF5684B20798}"/>
                </a:ext>
              </a:extLst>
            </p:cNvPr>
            <p:cNvSpPr/>
            <p:nvPr/>
          </p:nvSpPr>
          <p:spPr>
            <a:xfrm>
              <a:off x="1799833" y="6310663"/>
              <a:ext cx="212725" cy="264160"/>
            </a:xfrm>
            <a:custGeom>
              <a:avLst/>
              <a:gdLst/>
              <a:ahLst/>
              <a:cxnLst/>
              <a:rect l="l" t="t" r="r" b="b"/>
              <a:pathLst>
                <a:path w="212725" h="264159">
                  <a:moveTo>
                    <a:pt x="0" y="0"/>
                  </a:moveTo>
                  <a:lnTo>
                    <a:pt x="46155" y="10059"/>
                  </a:lnTo>
                  <a:lnTo>
                    <a:pt x="90707" y="23941"/>
                  </a:lnTo>
                  <a:lnTo>
                    <a:pt x="133442" y="41662"/>
                  </a:lnTo>
                  <a:lnTo>
                    <a:pt x="174148" y="63238"/>
                  </a:lnTo>
                  <a:lnTo>
                    <a:pt x="212610" y="88684"/>
                  </a:lnTo>
                  <a:lnTo>
                    <a:pt x="37401" y="263829"/>
                  </a:lnTo>
                  <a:lnTo>
                    <a:pt x="28221" y="259821"/>
                  </a:lnTo>
                  <a:lnTo>
                    <a:pt x="18919" y="255901"/>
                  </a:lnTo>
                  <a:lnTo>
                    <a:pt x="9508" y="252224"/>
                  </a:lnTo>
                  <a:lnTo>
                    <a:pt x="0" y="248945"/>
                  </a:lnTo>
                  <a:lnTo>
                    <a:pt x="0" y="0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38" name="object 8">
              <a:extLst>
                <a:ext uri="{FF2B5EF4-FFF2-40B4-BE49-F238E27FC236}">
                  <a16:creationId xmlns:a16="http://schemas.microsoft.com/office/drawing/2014/main" id="{EDBEF693-950A-074A-9BA2-525ADFFD4DF1}"/>
                </a:ext>
              </a:extLst>
            </p:cNvPr>
            <p:cNvSpPr/>
            <p:nvPr/>
          </p:nvSpPr>
          <p:spPr>
            <a:xfrm>
              <a:off x="1962381" y="6903499"/>
              <a:ext cx="259715" cy="214629"/>
            </a:xfrm>
            <a:custGeom>
              <a:avLst/>
              <a:gdLst/>
              <a:ahLst/>
              <a:cxnLst/>
              <a:rect l="l" t="t" r="r" b="b"/>
              <a:pathLst>
                <a:path w="259714" h="214629">
                  <a:moveTo>
                    <a:pt x="259397" y="0"/>
                  </a:moveTo>
                  <a:lnTo>
                    <a:pt x="249381" y="46754"/>
                  </a:lnTo>
                  <a:lnTo>
                    <a:pt x="235421" y="91748"/>
                  </a:lnTo>
                  <a:lnTo>
                    <a:pt x="217625" y="134795"/>
                  </a:lnTo>
                  <a:lnTo>
                    <a:pt x="196101" y="175708"/>
                  </a:lnTo>
                  <a:lnTo>
                    <a:pt x="170954" y="214299"/>
                  </a:lnTo>
                  <a:lnTo>
                    <a:pt x="0" y="42354"/>
                  </a:lnTo>
                  <a:lnTo>
                    <a:pt x="4593" y="31998"/>
                  </a:lnTo>
                  <a:lnTo>
                    <a:pt x="8799" y="21572"/>
                  </a:lnTo>
                  <a:lnTo>
                    <a:pt x="12689" y="10948"/>
                  </a:lnTo>
                  <a:lnTo>
                    <a:pt x="16332" y="0"/>
                  </a:lnTo>
                  <a:lnTo>
                    <a:pt x="259397" y="0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39" name="object 9">
              <a:extLst>
                <a:ext uri="{FF2B5EF4-FFF2-40B4-BE49-F238E27FC236}">
                  <a16:creationId xmlns:a16="http://schemas.microsoft.com/office/drawing/2014/main" id="{2BB09B3F-0E5E-CB4E-A814-1745E37F7F59}"/>
                </a:ext>
              </a:extLst>
            </p:cNvPr>
            <p:cNvSpPr/>
            <p:nvPr/>
          </p:nvSpPr>
          <p:spPr>
            <a:xfrm>
              <a:off x="1959256" y="6520378"/>
              <a:ext cx="262890" cy="213360"/>
            </a:xfrm>
            <a:custGeom>
              <a:avLst/>
              <a:gdLst/>
              <a:ahLst/>
              <a:cxnLst/>
              <a:rect l="l" t="t" r="r" b="b"/>
              <a:pathLst>
                <a:path w="262889" h="213359">
                  <a:moveTo>
                    <a:pt x="16713" y="213233"/>
                  </a:moveTo>
                  <a:lnTo>
                    <a:pt x="13378" y="202533"/>
                  </a:lnTo>
                  <a:lnTo>
                    <a:pt x="9409" y="192552"/>
                  </a:lnTo>
                  <a:lnTo>
                    <a:pt x="4913" y="183145"/>
                  </a:lnTo>
                  <a:lnTo>
                    <a:pt x="0" y="174167"/>
                  </a:lnTo>
                  <a:lnTo>
                    <a:pt x="174078" y="0"/>
                  </a:lnTo>
                  <a:lnTo>
                    <a:pt x="199225" y="38107"/>
                  </a:lnTo>
                  <a:lnTo>
                    <a:pt x="220750" y="78722"/>
                  </a:lnTo>
                  <a:lnTo>
                    <a:pt x="238545" y="121607"/>
                  </a:lnTo>
                  <a:lnTo>
                    <a:pt x="252505" y="166524"/>
                  </a:lnTo>
                  <a:lnTo>
                    <a:pt x="262521" y="213233"/>
                  </a:lnTo>
                  <a:lnTo>
                    <a:pt x="16713" y="213233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40" name="object 10">
              <a:extLst>
                <a:ext uri="{FF2B5EF4-FFF2-40B4-BE49-F238E27FC236}">
                  <a16:creationId xmlns:a16="http://schemas.microsoft.com/office/drawing/2014/main" id="{CB7D43C7-A5E7-3540-BC36-6C4236210F85}"/>
                </a:ext>
              </a:extLst>
            </p:cNvPr>
            <p:cNvSpPr/>
            <p:nvPr/>
          </p:nvSpPr>
          <p:spPr>
            <a:xfrm>
              <a:off x="1799833" y="5243291"/>
              <a:ext cx="968375" cy="1022350"/>
            </a:xfrm>
            <a:custGeom>
              <a:avLst/>
              <a:gdLst/>
              <a:ahLst/>
              <a:cxnLst/>
              <a:rect l="l" t="t" r="r" b="b"/>
              <a:pathLst>
                <a:path w="968375" h="1022350">
                  <a:moveTo>
                    <a:pt x="0" y="0"/>
                  </a:moveTo>
                  <a:lnTo>
                    <a:pt x="52767" y="3735"/>
                  </a:lnTo>
                  <a:lnTo>
                    <a:pt x="105039" y="9168"/>
                  </a:lnTo>
                  <a:lnTo>
                    <a:pt x="156789" y="16270"/>
                  </a:lnTo>
                  <a:lnTo>
                    <a:pt x="207988" y="25016"/>
                  </a:lnTo>
                  <a:lnTo>
                    <a:pt x="258610" y="35381"/>
                  </a:lnTo>
                  <a:lnTo>
                    <a:pt x="308628" y="47339"/>
                  </a:lnTo>
                  <a:lnTo>
                    <a:pt x="358013" y="60863"/>
                  </a:lnTo>
                  <a:lnTo>
                    <a:pt x="406740" y="75927"/>
                  </a:lnTo>
                  <a:lnTo>
                    <a:pt x="454780" y="92507"/>
                  </a:lnTo>
                  <a:lnTo>
                    <a:pt x="502105" y="110575"/>
                  </a:lnTo>
                  <a:lnTo>
                    <a:pt x="548690" y="130106"/>
                  </a:lnTo>
                  <a:lnTo>
                    <a:pt x="594506" y="151074"/>
                  </a:lnTo>
                  <a:lnTo>
                    <a:pt x="639527" y="173453"/>
                  </a:lnTo>
                  <a:lnTo>
                    <a:pt x="683724" y="197217"/>
                  </a:lnTo>
                  <a:lnTo>
                    <a:pt x="727071" y="222341"/>
                  </a:lnTo>
                  <a:lnTo>
                    <a:pt x="769540" y="248798"/>
                  </a:lnTo>
                  <a:lnTo>
                    <a:pt x="811105" y="276562"/>
                  </a:lnTo>
                  <a:lnTo>
                    <a:pt x="851736" y="305608"/>
                  </a:lnTo>
                  <a:lnTo>
                    <a:pt x="891409" y="335910"/>
                  </a:lnTo>
                  <a:lnTo>
                    <a:pt x="930094" y="367441"/>
                  </a:lnTo>
                  <a:lnTo>
                    <a:pt x="967765" y="400177"/>
                  </a:lnTo>
                  <a:lnTo>
                    <a:pt x="347383" y="1021969"/>
                  </a:lnTo>
                  <a:lnTo>
                    <a:pt x="309465" y="994204"/>
                  </a:lnTo>
                  <a:lnTo>
                    <a:pt x="269733" y="968973"/>
                  </a:lnTo>
                  <a:lnTo>
                    <a:pt x="228309" y="946392"/>
                  </a:lnTo>
                  <a:lnTo>
                    <a:pt x="185312" y="926572"/>
                  </a:lnTo>
                  <a:lnTo>
                    <a:pt x="140862" y="909630"/>
                  </a:lnTo>
                  <a:lnTo>
                    <a:pt x="95080" y="895678"/>
                  </a:lnTo>
                  <a:lnTo>
                    <a:pt x="48085" y="884830"/>
                  </a:lnTo>
                  <a:lnTo>
                    <a:pt x="0" y="877201"/>
                  </a:lnTo>
                  <a:lnTo>
                    <a:pt x="0" y="0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41" name="object 11">
              <a:extLst>
                <a:ext uri="{FF2B5EF4-FFF2-40B4-BE49-F238E27FC236}">
                  <a16:creationId xmlns:a16="http://schemas.microsoft.com/office/drawing/2014/main" id="{579C6DE5-D343-2242-A9D7-234200EFA475}"/>
                </a:ext>
              </a:extLst>
            </p:cNvPr>
            <p:cNvSpPr/>
            <p:nvPr/>
          </p:nvSpPr>
          <p:spPr>
            <a:xfrm>
              <a:off x="2268489" y="5764995"/>
              <a:ext cx="1024255" cy="969010"/>
            </a:xfrm>
            <a:custGeom>
              <a:avLst/>
              <a:gdLst/>
              <a:ahLst/>
              <a:cxnLst/>
              <a:rect l="l" t="t" r="r" b="b"/>
              <a:pathLst>
                <a:path w="1024254" h="969009">
                  <a:moveTo>
                    <a:pt x="1024102" y="968616"/>
                  </a:moveTo>
                  <a:lnTo>
                    <a:pt x="144005" y="968616"/>
                  </a:lnTo>
                  <a:lnTo>
                    <a:pt x="136411" y="920119"/>
                  </a:lnTo>
                  <a:lnTo>
                    <a:pt x="125571" y="872812"/>
                  </a:lnTo>
                  <a:lnTo>
                    <a:pt x="111620" y="826814"/>
                  </a:lnTo>
                  <a:lnTo>
                    <a:pt x="94695" y="782242"/>
                  </a:lnTo>
                  <a:lnTo>
                    <a:pt x="74935" y="739212"/>
                  </a:lnTo>
                  <a:lnTo>
                    <a:pt x="52474" y="697841"/>
                  </a:lnTo>
                  <a:lnTo>
                    <a:pt x="27450" y="658247"/>
                  </a:lnTo>
                  <a:lnTo>
                    <a:pt x="0" y="620547"/>
                  </a:lnTo>
                  <a:lnTo>
                    <a:pt x="620382" y="0"/>
                  </a:lnTo>
                  <a:lnTo>
                    <a:pt x="653297" y="37615"/>
                  </a:lnTo>
                  <a:lnTo>
                    <a:pt x="685015" y="76262"/>
                  </a:lnTo>
                  <a:lnTo>
                    <a:pt x="715510" y="115910"/>
                  </a:lnTo>
                  <a:lnTo>
                    <a:pt x="744754" y="156533"/>
                  </a:lnTo>
                  <a:lnTo>
                    <a:pt x="772719" y="198101"/>
                  </a:lnTo>
                  <a:lnTo>
                    <a:pt x="799379" y="240585"/>
                  </a:lnTo>
                  <a:lnTo>
                    <a:pt x="824706" y="283959"/>
                  </a:lnTo>
                  <a:lnTo>
                    <a:pt x="848673" y="328193"/>
                  </a:lnTo>
                  <a:lnTo>
                    <a:pt x="871252" y="373258"/>
                  </a:lnTo>
                  <a:lnTo>
                    <a:pt x="892418" y="419128"/>
                  </a:lnTo>
                  <a:lnTo>
                    <a:pt x="912141" y="465772"/>
                  </a:lnTo>
                  <a:lnTo>
                    <a:pt x="930396" y="513164"/>
                  </a:lnTo>
                  <a:lnTo>
                    <a:pt x="947155" y="561274"/>
                  </a:lnTo>
                  <a:lnTo>
                    <a:pt x="962391" y="610074"/>
                  </a:lnTo>
                  <a:lnTo>
                    <a:pt x="976076" y="659535"/>
                  </a:lnTo>
                  <a:lnTo>
                    <a:pt x="988183" y="709631"/>
                  </a:lnTo>
                  <a:lnTo>
                    <a:pt x="998686" y="760331"/>
                  </a:lnTo>
                  <a:lnTo>
                    <a:pt x="1007556" y="811608"/>
                  </a:lnTo>
                  <a:lnTo>
                    <a:pt x="1014767" y="863434"/>
                  </a:lnTo>
                  <a:lnTo>
                    <a:pt x="1020292" y="915779"/>
                  </a:lnTo>
                  <a:lnTo>
                    <a:pt x="1024102" y="968616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42" name="object 12">
              <a:extLst>
                <a:ext uri="{FF2B5EF4-FFF2-40B4-BE49-F238E27FC236}">
                  <a16:creationId xmlns:a16="http://schemas.microsoft.com/office/drawing/2014/main" id="{FD260CC0-4205-7846-812F-E5931BD65FB0}"/>
                </a:ext>
              </a:extLst>
            </p:cNvPr>
            <p:cNvSpPr/>
            <p:nvPr/>
          </p:nvSpPr>
          <p:spPr>
            <a:xfrm>
              <a:off x="660720" y="5243291"/>
              <a:ext cx="967740" cy="1022350"/>
            </a:xfrm>
            <a:custGeom>
              <a:avLst/>
              <a:gdLst/>
              <a:ahLst/>
              <a:cxnLst/>
              <a:rect l="l" t="t" r="r" b="b"/>
              <a:pathLst>
                <a:path w="967739" h="1022350">
                  <a:moveTo>
                    <a:pt x="967701" y="877201"/>
                  </a:moveTo>
                  <a:lnTo>
                    <a:pt x="919599" y="884830"/>
                  </a:lnTo>
                  <a:lnTo>
                    <a:pt x="872570" y="895678"/>
                  </a:lnTo>
                  <a:lnTo>
                    <a:pt x="826744" y="909630"/>
                  </a:lnTo>
                  <a:lnTo>
                    <a:pt x="782250" y="926572"/>
                  </a:lnTo>
                  <a:lnTo>
                    <a:pt x="739215" y="946392"/>
                  </a:lnTo>
                  <a:lnTo>
                    <a:pt x="697768" y="968973"/>
                  </a:lnTo>
                  <a:lnTo>
                    <a:pt x="658038" y="994204"/>
                  </a:lnTo>
                  <a:lnTo>
                    <a:pt x="620153" y="1021969"/>
                  </a:lnTo>
                  <a:lnTo>
                    <a:pt x="0" y="400177"/>
                  </a:lnTo>
                  <a:lnTo>
                    <a:pt x="37652" y="367441"/>
                  </a:lnTo>
                  <a:lnTo>
                    <a:pt x="76321" y="335910"/>
                  </a:lnTo>
                  <a:lnTo>
                    <a:pt x="115980" y="305608"/>
                  </a:lnTo>
                  <a:lnTo>
                    <a:pt x="156600" y="276562"/>
                  </a:lnTo>
                  <a:lnTo>
                    <a:pt x="198155" y="248798"/>
                  </a:lnTo>
                  <a:lnTo>
                    <a:pt x="240617" y="222341"/>
                  </a:lnTo>
                  <a:lnTo>
                    <a:pt x="283959" y="197217"/>
                  </a:lnTo>
                  <a:lnTo>
                    <a:pt x="328152" y="173453"/>
                  </a:lnTo>
                  <a:lnTo>
                    <a:pt x="373170" y="151074"/>
                  </a:lnTo>
                  <a:lnTo>
                    <a:pt x="418985" y="130106"/>
                  </a:lnTo>
                  <a:lnTo>
                    <a:pt x="465570" y="110575"/>
                  </a:lnTo>
                  <a:lnTo>
                    <a:pt x="512897" y="92507"/>
                  </a:lnTo>
                  <a:lnTo>
                    <a:pt x="560939" y="75927"/>
                  </a:lnTo>
                  <a:lnTo>
                    <a:pt x="609667" y="60863"/>
                  </a:lnTo>
                  <a:lnTo>
                    <a:pt x="659056" y="47339"/>
                  </a:lnTo>
                  <a:lnTo>
                    <a:pt x="709076" y="35381"/>
                  </a:lnTo>
                  <a:lnTo>
                    <a:pt x="759702" y="25016"/>
                  </a:lnTo>
                  <a:lnTo>
                    <a:pt x="810904" y="16270"/>
                  </a:lnTo>
                  <a:lnTo>
                    <a:pt x="862657" y="9168"/>
                  </a:lnTo>
                  <a:lnTo>
                    <a:pt x="914932" y="3735"/>
                  </a:lnTo>
                  <a:lnTo>
                    <a:pt x="967701" y="0"/>
                  </a:lnTo>
                  <a:lnTo>
                    <a:pt x="967701" y="877201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43" name="object 13">
              <a:extLst>
                <a:ext uri="{FF2B5EF4-FFF2-40B4-BE49-F238E27FC236}">
                  <a16:creationId xmlns:a16="http://schemas.microsoft.com/office/drawing/2014/main" id="{35C0B38A-FB7C-D44D-A531-57276BF23924}"/>
                </a:ext>
              </a:extLst>
            </p:cNvPr>
            <p:cNvSpPr/>
            <p:nvPr/>
          </p:nvSpPr>
          <p:spPr>
            <a:xfrm>
              <a:off x="1415569" y="6310663"/>
              <a:ext cx="213360" cy="264160"/>
            </a:xfrm>
            <a:custGeom>
              <a:avLst/>
              <a:gdLst/>
              <a:ahLst/>
              <a:cxnLst/>
              <a:rect l="l" t="t" r="r" b="b"/>
              <a:pathLst>
                <a:path w="213360" h="264159">
                  <a:moveTo>
                    <a:pt x="212852" y="248945"/>
                  </a:moveTo>
                  <a:lnTo>
                    <a:pt x="203318" y="252224"/>
                  </a:lnTo>
                  <a:lnTo>
                    <a:pt x="193860" y="255901"/>
                  </a:lnTo>
                  <a:lnTo>
                    <a:pt x="184528" y="259821"/>
                  </a:lnTo>
                  <a:lnTo>
                    <a:pt x="175374" y="263829"/>
                  </a:lnTo>
                  <a:lnTo>
                    <a:pt x="0" y="88684"/>
                  </a:lnTo>
                  <a:lnTo>
                    <a:pt x="38582" y="63238"/>
                  </a:lnTo>
                  <a:lnTo>
                    <a:pt x="79373" y="41662"/>
                  </a:lnTo>
                  <a:lnTo>
                    <a:pt x="122158" y="23941"/>
                  </a:lnTo>
                  <a:lnTo>
                    <a:pt x="166722" y="10059"/>
                  </a:lnTo>
                  <a:lnTo>
                    <a:pt x="212852" y="0"/>
                  </a:lnTo>
                  <a:lnTo>
                    <a:pt x="212852" y="248945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44" name="object 14">
              <a:extLst>
                <a:ext uri="{FF2B5EF4-FFF2-40B4-BE49-F238E27FC236}">
                  <a16:creationId xmlns:a16="http://schemas.microsoft.com/office/drawing/2014/main" id="{3D6A962F-62D0-3845-8ED4-88D349506858}"/>
                </a:ext>
              </a:extLst>
            </p:cNvPr>
            <p:cNvSpPr/>
            <p:nvPr/>
          </p:nvSpPr>
          <p:spPr>
            <a:xfrm>
              <a:off x="1415569" y="7068180"/>
              <a:ext cx="213360" cy="259079"/>
            </a:xfrm>
            <a:custGeom>
              <a:avLst/>
              <a:gdLst/>
              <a:ahLst/>
              <a:cxnLst/>
              <a:rect l="l" t="t" r="r" b="b"/>
              <a:pathLst>
                <a:path w="213360" h="259079">
                  <a:moveTo>
                    <a:pt x="212852" y="258724"/>
                  </a:moveTo>
                  <a:lnTo>
                    <a:pt x="166722" y="248362"/>
                  </a:lnTo>
                  <a:lnTo>
                    <a:pt x="122158" y="234143"/>
                  </a:lnTo>
                  <a:lnTo>
                    <a:pt x="79373" y="216222"/>
                  </a:lnTo>
                  <a:lnTo>
                    <a:pt x="38582" y="194752"/>
                  </a:lnTo>
                  <a:lnTo>
                    <a:pt x="0" y="169887"/>
                  </a:lnTo>
                  <a:lnTo>
                    <a:pt x="170116" y="0"/>
                  </a:lnTo>
                  <a:lnTo>
                    <a:pt x="180519" y="5207"/>
                  </a:lnTo>
                  <a:lnTo>
                    <a:pt x="191112" y="9829"/>
                  </a:lnTo>
                  <a:lnTo>
                    <a:pt x="201891" y="14023"/>
                  </a:lnTo>
                  <a:lnTo>
                    <a:pt x="212852" y="17945"/>
                  </a:lnTo>
                  <a:lnTo>
                    <a:pt x="212852" y="258724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45" name="object 15">
              <a:extLst>
                <a:ext uri="{FF2B5EF4-FFF2-40B4-BE49-F238E27FC236}">
                  <a16:creationId xmlns:a16="http://schemas.microsoft.com/office/drawing/2014/main" id="{350625BE-BDA5-EF4F-9A05-B91EEA86EF36}"/>
                </a:ext>
              </a:extLst>
            </p:cNvPr>
            <p:cNvSpPr/>
            <p:nvPr/>
          </p:nvSpPr>
          <p:spPr>
            <a:xfrm>
              <a:off x="1206388" y="6520378"/>
              <a:ext cx="262890" cy="213360"/>
            </a:xfrm>
            <a:custGeom>
              <a:avLst/>
              <a:gdLst/>
              <a:ahLst/>
              <a:cxnLst/>
              <a:rect l="l" t="t" r="r" b="b"/>
              <a:pathLst>
                <a:path w="262890" h="213359">
                  <a:moveTo>
                    <a:pt x="0" y="213233"/>
                  </a:moveTo>
                  <a:lnTo>
                    <a:pt x="9950" y="166524"/>
                  </a:lnTo>
                  <a:lnTo>
                    <a:pt x="23855" y="121607"/>
                  </a:lnTo>
                  <a:lnTo>
                    <a:pt x="41569" y="78722"/>
                  </a:lnTo>
                  <a:lnTo>
                    <a:pt x="62948" y="38107"/>
                  </a:lnTo>
                  <a:lnTo>
                    <a:pt x="87845" y="0"/>
                  </a:lnTo>
                  <a:lnTo>
                    <a:pt x="262305" y="174167"/>
                  </a:lnTo>
                  <a:lnTo>
                    <a:pt x="257583" y="183145"/>
                  </a:lnTo>
                  <a:lnTo>
                    <a:pt x="253147" y="192552"/>
                  </a:lnTo>
                  <a:lnTo>
                    <a:pt x="249166" y="202533"/>
                  </a:lnTo>
                  <a:lnTo>
                    <a:pt x="245808" y="213233"/>
                  </a:lnTo>
                  <a:lnTo>
                    <a:pt x="0" y="213233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46" name="object 16">
              <a:extLst>
                <a:ext uri="{FF2B5EF4-FFF2-40B4-BE49-F238E27FC236}">
                  <a16:creationId xmlns:a16="http://schemas.microsoft.com/office/drawing/2014/main" id="{13DCAE95-C40D-8042-9C16-CB056C688A4E}"/>
                </a:ext>
              </a:extLst>
            </p:cNvPr>
            <p:cNvSpPr/>
            <p:nvPr/>
          </p:nvSpPr>
          <p:spPr>
            <a:xfrm>
              <a:off x="1206388" y="6903499"/>
              <a:ext cx="259715" cy="214629"/>
            </a:xfrm>
            <a:custGeom>
              <a:avLst/>
              <a:gdLst/>
              <a:ahLst/>
              <a:cxnLst/>
              <a:rect l="l" t="t" r="r" b="b"/>
              <a:pathLst>
                <a:path w="259715" h="214629">
                  <a:moveTo>
                    <a:pt x="243154" y="0"/>
                  </a:moveTo>
                  <a:lnTo>
                    <a:pt x="246538" y="10948"/>
                  </a:lnTo>
                  <a:lnTo>
                    <a:pt x="250448" y="21572"/>
                  </a:lnTo>
                  <a:lnTo>
                    <a:pt x="254775" y="31998"/>
                  </a:lnTo>
                  <a:lnTo>
                    <a:pt x="259410" y="42354"/>
                  </a:lnTo>
                  <a:lnTo>
                    <a:pt x="87845" y="214299"/>
                  </a:lnTo>
                  <a:lnTo>
                    <a:pt x="62948" y="175708"/>
                  </a:lnTo>
                  <a:lnTo>
                    <a:pt x="41569" y="134795"/>
                  </a:lnTo>
                  <a:lnTo>
                    <a:pt x="23855" y="91748"/>
                  </a:lnTo>
                  <a:lnTo>
                    <a:pt x="9950" y="46754"/>
                  </a:lnTo>
                  <a:lnTo>
                    <a:pt x="0" y="0"/>
                  </a:lnTo>
                  <a:lnTo>
                    <a:pt x="243154" y="0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47" name="object 17">
              <a:extLst>
                <a:ext uri="{FF2B5EF4-FFF2-40B4-BE49-F238E27FC236}">
                  <a16:creationId xmlns:a16="http://schemas.microsoft.com/office/drawing/2014/main" id="{B6DA9976-F2D1-3D4F-9E43-8ACE9FC689D2}"/>
                </a:ext>
              </a:extLst>
            </p:cNvPr>
            <p:cNvSpPr/>
            <p:nvPr/>
          </p:nvSpPr>
          <p:spPr>
            <a:xfrm>
              <a:off x="1093307" y="7372078"/>
              <a:ext cx="535305" cy="188595"/>
            </a:xfrm>
            <a:custGeom>
              <a:avLst/>
              <a:gdLst/>
              <a:ahLst/>
              <a:cxnLst/>
              <a:rect l="l" t="t" r="r" b="b"/>
              <a:pathLst>
                <a:path w="535305" h="188595">
                  <a:moveTo>
                    <a:pt x="0" y="187977"/>
                  </a:moveTo>
                  <a:lnTo>
                    <a:pt x="187565" y="0"/>
                  </a:lnTo>
                  <a:lnTo>
                    <a:pt x="225450" y="27742"/>
                  </a:lnTo>
                  <a:lnTo>
                    <a:pt x="265180" y="52959"/>
                  </a:lnTo>
                  <a:lnTo>
                    <a:pt x="306627" y="75531"/>
                  </a:lnTo>
                  <a:lnTo>
                    <a:pt x="349662" y="95338"/>
                  </a:lnTo>
                  <a:lnTo>
                    <a:pt x="394157" y="112262"/>
                  </a:lnTo>
                  <a:lnTo>
                    <a:pt x="439983" y="126183"/>
                  </a:lnTo>
                  <a:lnTo>
                    <a:pt x="487011" y="136982"/>
                  </a:lnTo>
                  <a:lnTo>
                    <a:pt x="535113" y="144538"/>
                  </a:lnTo>
                  <a:lnTo>
                    <a:pt x="535113" y="187977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48" name="object 18">
              <a:extLst>
                <a:ext uri="{FF2B5EF4-FFF2-40B4-BE49-F238E27FC236}">
                  <a16:creationId xmlns:a16="http://schemas.microsoft.com/office/drawing/2014/main" id="{48EB563F-EEBF-1B4C-8DB6-B83ED615C7D9}"/>
                </a:ext>
              </a:extLst>
            </p:cNvPr>
            <p:cNvSpPr/>
            <p:nvPr/>
          </p:nvSpPr>
          <p:spPr>
            <a:xfrm>
              <a:off x="134597" y="6903499"/>
              <a:ext cx="1026160" cy="656590"/>
            </a:xfrm>
            <a:custGeom>
              <a:avLst/>
              <a:gdLst/>
              <a:ahLst/>
              <a:cxnLst/>
              <a:rect l="l" t="t" r="r" b="b"/>
              <a:pathLst>
                <a:path w="1026160" h="656590">
                  <a:moveTo>
                    <a:pt x="0" y="0"/>
                  </a:moveTo>
                  <a:lnTo>
                    <a:pt x="881151" y="0"/>
                  </a:lnTo>
                  <a:lnTo>
                    <a:pt x="888721" y="48441"/>
                  </a:lnTo>
                  <a:lnTo>
                    <a:pt x="899551" y="95612"/>
                  </a:lnTo>
                  <a:lnTo>
                    <a:pt x="913511" y="141430"/>
                  </a:lnTo>
                  <a:lnTo>
                    <a:pt x="930471" y="185812"/>
                  </a:lnTo>
                  <a:lnTo>
                    <a:pt x="950301" y="228673"/>
                  </a:lnTo>
                  <a:lnTo>
                    <a:pt x="972870" y="269931"/>
                  </a:lnTo>
                  <a:lnTo>
                    <a:pt x="998047" y="309504"/>
                  </a:lnTo>
                  <a:lnTo>
                    <a:pt x="1025702" y="347306"/>
                  </a:lnTo>
                  <a:lnTo>
                    <a:pt x="717130" y="656556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49" name="object 19">
              <a:extLst>
                <a:ext uri="{FF2B5EF4-FFF2-40B4-BE49-F238E27FC236}">
                  <a16:creationId xmlns:a16="http://schemas.microsoft.com/office/drawing/2014/main" id="{767D9516-9265-2842-B6F1-CF07623E1EE2}"/>
                </a:ext>
              </a:extLst>
            </p:cNvPr>
            <p:cNvSpPr/>
            <p:nvPr/>
          </p:nvSpPr>
          <p:spPr>
            <a:xfrm>
              <a:off x="134597" y="6903499"/>
              <a:ext cx="180975" cy="656590"/>
            </a:xfrm>
            <a:custGeom>
              <a:avLst/>
              <a:gdLst/>
              <a:ahLst/>
              <a:cxnLst/>
              <a:rect l="l" t="t" r="r" b="b"/>
              <a:pathLst>
                <a:path w="180975" h="656590">
                  <a:moveTo>
                    <a:pt x="180662" y="656556"/>
                  </a:moveTo>
                  <a:lnTo>
                    <a:pt x="159991" y="616181"/>
                  </a:lnTo>
                  <a:lnTo>
                    <a:pt x="139292" y="572511"/>
                  </a:lnTo>
                  <a:lnTo>
                    <a:pt x="119900" y="528132"/>
                  </a:lnTo>
                  <a:lnTo>
                    <a:pt x="101841" y="483068"/>
                  </a:lnTo>
                  <a:lnTo>
                    <a:pt x="85139" y="437342"/>
                  </a:lnTo>
                  <a:lnTo>
                    <a:pt x="69820" y="390978"/>
                  </a:lnTo>
                  <a:lnTo>
                    <a:pt x="55907" y="344001"/>
                  </a:lnTo>
                  <a:lnTo>
                    <a:pt x="43426" y="296435"/>
                  </a:lnTo>
                  <a:lnTo>
                    <a:pt x="32402" y="248303"/>
                  </a:lnTo>
                  <a:lnTo>
                    <a:pt x="22859" y="199630"/>
                  </a:lnTo>
                  <a:lnTo>
                    <a:pt x="14823" y="150439"/>
                  </a:lnTo>
                  <a:lnTo>
                    <a:pt x="8318" y="100754"/>
                  </a:lnTo>
                  <a:lnTo>
                    <a:pt x="3368" y="50600"/>
                  </a:lnTo>
                  <a:lnTo>
                    <a:pt x="0" y="0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50" name="object 20">
              <a:extLst>
                <a:ext uri="{FF2B5EF4-FFF2-40B4-BE49-F238E27FC236}">
                  <a16:creationId xmlns:a16="http://schemas.microsoft.com/office/drawing/2014/main" id="{B01C220D-6109-3440-BAB0-F31C00F9E4DC}"/>
                </a:ext>
              </a:extLst>
            </p:cNvPr>
            <p:cNvSpPr/>
            <p:nvPr/>
          </p:nvSpPr>
          <p:spPr>
            <a:xfrm>
              <a:off x="135130" y="5764995"/>
              <a:ext cx="1025525" cy="969010"/>
            </a:xfrm>
            <a:custGeom>
              <a:avLst/>
              <a:gdLst/>
              <a:ahLst/>
              <a:cxnLst/>
              <a:rect l="l" t="t" r="r" b="b"/>
              <a:pathLst>
                <a:path w="1025525" h="969009">
                  <a:moveTo>
                    <a:pt x="404101" y="0"/>
                  </a:moveTo>
                  <a:lnTo>
                    <a:pt x="1025169" y="620547"/>
                  </a:lnTo>
                  <a:lnTo>
                    <a:pt x="997513" y="658247"/>
                  </a:lnTo>
                  <a:lnTo>
                    <a:pt x="972336" y="697841"/>
                  </a:lnTo>
                  <a:lnTo>
                    <a:pt x="949768" y="739212"/>
                  </a:lnTo>
                  <a:lnTo>
                    <a:pt x="929938" y="782242"/>
                  </a:lnTo>
                  <a:lnTo>
                    <a:pt x="912978" y="826814"/>
                  </a:lnTo>
                  <a:lnTo>
                    <a:pt x="899017" y="872812"/>
                  </a:lnTo>
                  <a:lnTo>
                    <a:pt x="888187" y="920119"/>
                  </a:lnTo>
                  <a:lnTo>
                    <a:pt x="880618" y="968616"/>
                  </a:lnTo>
                  <a:lnTo>
                    <a:pt x="0" y="968616"/>
                  </a:lnTo>
                  <a:lnTo>
                    <a:pt x="3873" y="915779"/>
                  </a:lnTo>
                  <a:lnTo>
                    <a:pt x="9457" y="863434"/>
                  </a:lnTo>
                  <a:lnTo>
                    <a:pt x="16723" y="811608"/>
                  </a:lnTo>
                  <a:lnTo>
                    <a:pt x="25644" y="760331"/>
                  </a:lnTo>
                  <a:lnTo>
                    <a:pt x="36194" y="709631"/>
                  </a:lnTo>
                  <a:lnTo>
                    <a:pt x="48343" y="659535"/>
                  </a:lnTo>
                  <a:lnTo>
                    <a:pt x="62066" y="610074"/>
                  </a:lnTo>
                  <a:lnTo>
                    <a:pt x="77335" y="561274"/>
                  </a:lnTo>
                  <a:lnTo>
                    <a:pt x="94123" y="513164"/>
                  </a:lnTo>
                  <a:lnTo>
                    <a:pt x="112402" y="465772"/>
                  </a:lnTo>
                  <a:lnTo>
                    <a:pt x="132145" y="419128"/>
                  </a:lnTo>
                  <a:lnTo>
                    <a:pt x="153326" y="373258"/>
                  </a:lnTo>
                  <a:lnTo>
                    <a:pt x="175915" y="328193"/>
                  </a:lnTo>
                  <a:lnTo>
                    <a:pt x="199887" y="283959"/>
                  </a:lnTo>
                  <a:lnTo>
                    <a:pt x="225214" y="240585"/>
                  </a:lnTo>
                  <a:lnTo>
                    <a:pt x="251869" y="198101"/>
                  </a:lnTo>
                  <a:lnTo>
                    <a:pt x="279823" y="156533"/>
                  </a:lnTo>
                  <a:lnTo>
                    <a:pt x="309051" y="115910"/>
                  </a:lnTo>
                  <a:lnTo>
                    <a:pt x="339525" y="76262"/>
                  </a:lnTo>
                  <a:lnTo>
                    <a:pt x="371217" y="37615"/>
                  </a:lnTo>
                  <a:lnTo>
                    <a:pt x="404101" y="0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51" name="object 21">
              <a:extLst>
                <a:ext uri="{FF2B5EF4-FFF2-40B4-BE49-F238E27FC236}">
                  <a16:creationId xmlns:a16="http://schemas.microsoft.com/office/drawing/2014/main" id="{DAFB83A4-3D0B-F048-9596-8DB494674E24}"/>
                </a:ext>
              </a:extLst>
            </p:cNvPr>
            <p:cNvSpPr/>
            <p:nvPr/>
          </p:nvSpPr>
          <p:spPr>
            <a:xfrm>
              <a:off x="13855" y="3999377"/>
              <a:ext cx="3830954" cy="2734310"/>
            </a:xfrm>
            <a:custGeom>
              <a:avLst/>
              <a:gdLst/>
              <a:ahLst/>
              <a:cxnLst/>
              <a:rect l="l" t="t" r="r" b="b"/>
              <a:pathLst>
                <a:path w="3830954" h="2734309">
                  <a:moveTo>
                    <a:pt x="3830576" y="2734233"/>
                  </a:moveTo>
                  <a:lnTo>
                    <a:pt x="3709227" y="2734233"/>
                  </a:lnTo>
                  <a:lnTo>
                    <a:pt x="3706251" y="2681958"/>
                  </a:lnTo>
                  <a:lnTo>
                    <a:pt x="3701946" y="2630037"/>
                  </a:lnTo>
                  <a:lnTo>
                    <a:pt x="3696329" y="2578486"/>
                  </a:lnTo>
                  <a:lnTo>
                    <a:pt x="3689418" y="2527325"/>
                  </a:lnTo>
                  <a:lnTo>
                    <a:pt x="3681228" y="2476569"/>
                  </a:lnTo>
                  <a:lnTo>
                    <a:pt x="3671777" y="2426237"/>
                  </a:lnTo>
                  <a:lnTo>
                    <a:pt x="3661082" y="2376346"/>
                  </a:lnTo>
                  <a:lnTo>
                    <a:pt x="3649160" y="2326914"/>
                  </a:lnTo>
                  <a:lnTo>
                    <a:pt x="3636027" y="2277958"/>
                  </a:lnTo>
                  <a:lnTo>
                    <a:pt x="3621700" y="2229496"/>
                  </a:lnTo>
                  <a:lnTo>
                    <a:pt x="3606197" y="2181544"/>
                  </a:lnTo>
                  <a:lnTo>
                    <a:pt x="3589534" y="2134122"/>
                  </a:lnTo>
                  <a:lnTo>
                    <a:pt x="3571729" y="2087245"/>
                  </a:lnTo>
                  <a:lnTo>
                    <a:pt x="3552797" y="2040932"/>
                  </a:lnTo>
                  <a:lnTo>
                    <a:pt x="3532756" y="1995201"/>
                  </a:lnTo>
                  <a:lnTo>
                    <a:pt x="3511623" y="1950068"/>
                  </a:lnTo>
                  <a:lnTo>
                    <a:pt x="3489414" y="1905551"/>
                  </a:lnTo>
                  <a:lnTo>
                    <a:pt x="3466147" y="1861668"/>
                  </a:lnTo>
                  <a:lnTo>
                    <a:pt x="3441839" y="1818436"/>
                  </a:lnTo>
                  <a:lnTo>
                    <a:pt x="3416505" y="1775873"/>
                  </a:lnTo>
                  <a:lnTo>
                    <a:pt x="3390164" y="1733996"/>
                  </a:lnTo>
                  <a:lnTo>
                    <a:pt x="3362832" y="1692822"/>
                  </a:lnTo>
                  <a:lnTo>
                    <a:pt x="3334526" y="1652370"/>
                  </a:lnTo>
                  <a:lnTo>
                    <a:pt x="3305263" y="1612657"/>
                  </a:lnTo>
                  <a:lnTo>
                    <a:pt x="3275060" y="1573700"/>
                  </a:lnTo>
                  <a:lnTo>
                    <a:pt x="3243933" y="1535517"/>
                  </a:lnTo>
                  <a:lnTo>
                    <a:pt x="3211900" y="1498124"/>
                  </a:lnTo>
                  <a:lnTo>
                    <a:pt x="3178977" y="1461541"/>
                  </a:lnTo>
                  <a:lnTo>
                    <a:pt x="3265528" y="1374876"/>
                  </a:lnTo>
                  <a:lnTo>
                    <a:pt x="3308299" y="1365968"/>
                  </a:lnTo>
                  <a:lnTo>
                    <a:pt x="3354137" y="1350761"/>
                  </a:lnTo>
                  <a:lnTo>
                    <a:pt x="3401672" y="1330230"/>
                  </a:lnTo>
                  <a:lnTo>
                    <a:pt x="3449536" y="1305350"/>
                  </a:lnTo>
                  <a:lnTo>
                    <a:pt x="3496359" y="1277096"/>
                  </a:lnTo>
                  <a:lnTo>
                    <a:pt x="3540771" y="1246442"/>
                  </a:lnTo>
                  <a:lnTo>
                    <a:pt x="3581403" y="1214364"/>
                  </a:lnTo>
                  <a:lnTo>
                    <a:pt x="3616886" y="1181836"/>
                  </a:lnTo>
                  <a:lnTo>
                    <a:pt x="3653604" y="1140770"/>
                  </a:lnTo>
                  <a:lnTo>
                    <a:pt x="3683790" y="1097671"/>
                  </a:lnTo>
                  <a:lnTo>
                    <a:pt x="3707224" y="1053565"/>
                  </a:lnTo>
                  <a:lnTo>
                    <a:pt x="3723688" y="1009474"/>
                  </a:lnTo>
                  <a:lnTo>
                    <a:pt x="3732964" y="966423"/>
                  </a:lnTo>
                  <a:lnTo>
                    <a:pt x="3734832" y="925437"/>
                  </a:lnTo>
                  <a:lnTo>
                    <a:pt x="3729075" y="887539"/>
                  </a:lnTo>
                  <a:lnTo>
                    <a:pt x="3693810" y="825106"/>
                  </a:lnTo>
                  <a:lnTo>
                    <a:pt x="3631660" y="790129"/>
                  </a:lnTo>
                  <a:lnTo>
                    <a:pt x="3593934" y="784501"/>
                  </a:lnTo>
                  <a:lnTo>
                    <a:pt x="3553106" y="786499"/>
                  </a:lnTo>
                  <a:lnTo>
                    <a:pt x="3510177" y="795912"/>
                  </a:lnTo>
                  <a:lnTo>
                    <a:pt x="3466144" y="812527"/>
                  </a:lnTo>
                  <a:lnTo>
                    <a:pt x="3422008" y="836134"/>
                  </a:lnTo>
                  <a:lnTo>
                    <a:pt x="3378767" y="866521"/>
                  </a:lnTo>
                  <a:lnTo>
                    <a:pt x="3337422" y="903478"/>
                  </a:lnTo>
                  <a:lnTo>
                    <a:pt x="3305359" y="938158"/>
                  </a:lnTo>
                  <a:lnTo>
                    <a:pt x="3273826" y="978128"/>
                  </a:lnTo>
                  <a:lnTo>
                    <a:pt x="3243724" y="1022025"/>
                  </a:lnTo>
                  <a:lnTo>
                    <a:pt x="3215955" y="1068484"/>
                  </a:lnTo>
                  <a:lnTo>
                    <a:pt x="3191420" y="1116141"/>
                  </a:lnTo>
                  <a:lnTo>
                    <a:pt x="3171021" y="1163633"/>
                  </a:lnTo>
                  <a:lnTo>
                    <a:pt x="3155659" y="1209595"/>
                  </a:lnTo>
                  <a:lnTo>
                    <a:pt x="3146236" y="1252664"/>
                  </a:lnTo>
                  <a:lnTo>
                    <a:pt x="3057946" y="1340154"/>
                  </a:lnTo>
                  <a:lnTo>
                    <a:pt x="3021258" y="1307461"/>
                  </a:lnTo>
                  <a:lnTo>
                    <a:pt x="2983780" y="1275650"/>
                  </a:lnTo>
                  <a:lnTo>
                    <a:pt x="2945531" y="1244737"/>
                  </a:lnTo>
                  <a:lnTo>
                    <a:pt x="2906526" y="1214739"/>
                  </a:lnTo>
                  <a:lnTo>
                    <a:pt x="2866781" y="1185673"/>
                  </a:lnTo>
                  <a:lnTo>
                    <a:pt x="2826313" y="1157557"/>
                  </a:lnTo>
                  <a:lnTo>
                    <a:pt x="2785138" y="1130408"/>
                  </a:lnTo>
                  <a:lnTo>
                    <a:pt x="2743272" y="1104242"/>
                  </a:lnTo>
                  <a:lnTo>
                    <a:pt x="2700732" y="1079076"/>
                  </a:lnTo>
                  <a:lnTo>
                    <a:pt x="2657533" y="1054928"/>
                  </a:lnTo>
                  <a:lnTo>
                    <a:pt x="2613693" y="1031814"/>
                  </a:lnTo>
                  <a:lnTo>
                    <a:pt x="2569227" y="1009752"/>
                  </a:lnTo>
                  <a:lnTo>
                    <a:pt x="2524152" y="988759"/>
                  </a:lnTo>
                  <a:lnTo>
                    <a:pt x="2478483" y="968851"/>
                  </a:lnTo>
                  <a:lnTo>
                    <a:pt x="2432238" y="950045"/>
                  </a:lnTo>
                  <a:lnTo>
                    <a:pt x="2385432" y="932359"/>
                  </a:lnTo>
                  <a:lnTo>
                    <a:pt x="2338083" y="915810"/>
                  </a:lnTo>
                  <a:lnTo>
                    <a:pt x="2290205" y="900415"/>
                  </a:lnTo>
                  <a:lnTo>
                    <a:pt x="2241816" y="886190"/>
                  </a:lnTo>
                  <a:lnTo>
                    <a:pt x="2192931" y="873152"/>
                  </a:lnTo>
                  <a:lnTo>
                    <a:pt x="2143567" y="861319"/>
                  </a:lnTo>
                  <a:lnTo>
                    <a:pt x="2093741" y="850708"/>
                  </a:lnTo>
                  <a:lnTo>
                    <a:pt x="2043468" y="841336"/>
                  </a:lnTo>
                  <a:lnTo>
                    <a:pt x="1992765" y="833219"/>
                  </a:lnTo>
                  <a:lnTo>
                    <a:pt x="1941649" y="826376"/>
                  </a:lnTo>
                  <a:lnTo>
                    <a:pt x="1890134" y="820821"/>
                  </a:lnTo>
                  <a:lnTo>
                    <a:pt x="1838238" y="816574"/>
                  </a:lnTo>
                  <a:lnTo>
                    <a:pt x="1785978" y="813650"/>
                  </a:lnTo>
                  <a:lnTo>
                    <a:pt x="1785978" y="691083"/>
                  </a:lnTo>
                  <a:lnTo>
                    <a:pt x="1809737" y="654408"/>
                  </a:lnTo>
                  <a:lnTo>
                    <a:pt x="1831257" y="611159"/>
                  </a:lnTo>
                  <a:lnTo>
                    <a:pt x="1850250" y="562986"/>
                  </a:lnTo>
                  <a:lnTo>
                    <a:pt x="1866432" y="511540"/>
                  </a:lnTo>
                  <a:lnTo>
                    <a:pt x="1879516" y="458471"/>
                  </a:lnTo>
                  <a:lnTo>
                    <a:pt x="1889215" y="405429"/>
                  </a:lnTo>
                  <a:lnTo>
                    <a:pt x="1895245" y="354066"/>
                  </a:lnTo>
                  <a:lnTo>
                    <a:pt x="1897318" y="306031"/>
                  </a:lnTo>
                  <a:lnTo>
                    <a:pt x="1894141" y="251047"/>
                  </a:lnTo>
                  <a:lnTo>
                    <a:pt x="1884980" y="199285"/>
                  </a:lnTo>
                  <a:lnTo>
                    <a:pt x="1870394" y="151613"/>
                  </a:lnTo>
                  <a:lnTo>
                    <a:pt x="1850941" y="108898"/>
                  </a:lnTo>
                  <a:lnTo>
                    <a:pt x="1827178" y="72005"/>
                  </a:lnTo>
                  <a:lnTo>
                    <a:pt x="1799664" y="41803"/>
                  </a:lnTo>
                  <a:lnTo>
                    <a:pt x="1768956" y="19156"/>
                  </a:lnTo>
                  <a:lnTo>
                    <a:pt x="1700189" y="0"/>
                  </a:lnTo>
                  <a:lnTo>
                    <a:pt x="1664789" y="4933"/>
                  </a:lnTo>
                  <a:lnTo>
                    <a:pt x="1600644" y="41803"/>
                  </a:lnTo>
                  <a:lnTo>
                    <a:pt x="1573040" y="72005"/>
                  </a:lnTo>
                  <a:lnTo>
                    <a:pt x="1549176" y="108898"/>
                  </a:lnTo>
                  <a:lnTo>
                    <a:pt x="1529622" y="151613"/>
                  </a:lnTo>
                  <a:lnTo>
                    <a:pt x="1514949" y="199285"/>
                  </a:lnTo>
                  <a:lnTo>
                    <a:pt x="1505727" y="251047"/>
                  </a:lnTo>
                  <a:lnTo>
                    <a:pt x="1502526" y="306031"/>
                  </a:lnTo>
                  <a:lnTo>
                    <a:pt x="1504630" y="353786"/>
                  </a:lnTo>
                  <a:lnTo>
                    <a:pt x="1510738" y="404761"/>
                  </a:lnTo>
                  <a:lnTo>
                    <a:pt x="1520550" y="457367"/>
                  </a:lnTo>
                  <a:lnTo>
                    <a:pt x="1533762" y="510016"/>
                  </a:lnTo>
                  <a:lnTo>
                    <a:pt x="1550072" y="561117"/>
                  </a:lnTo>
                  <a:lnTo>
                    <a:pt x="1569177" y="609084"/>
                  </a:lnTo>
                  <a:lnTo>
                    <a:pt x="1590776" y="652325"/>
                  </a:lnTo>
                  <a:lnTo>
                    <a:pt x="1614566" y="689254"/>
                  </a:lnTo>
                  <a:lnTo>
                    <a:pt x="1614566" y="813650"/>
                  </a:lnTo>
                  <a:lnTo>
                    <a:pt x="1562305" y="816574"/>
                  </a:lnTo>
                  <a:lnTo>
                    <a:pt x="1510408" y="820821"/>
                  </a:lnTo>
                  <a:lnTo>
                    <a:pt x="1458892" y="826376"/>
                  </a:lnTo>
                  <a:lnTo>
                    <a:pt x="1407774" y="833219"/>
                  </a:lnTo>
                  <a:lnTo>
                    <a:pt x="1357069" y="841336"/>
                  </a:lnTo>
                  <a:lnTo>
                    <a:pt x="1306795" y="850708"/>
                  </a:lnTo>
                  <a:lnTo>
                    <a:pt x="1256966" y="861319"/>
                  </a:lnTo>
                  <a:lnTo>
                    <a:pt x="1207601" y="873152"/>
                  </a:lnTo>
                  <a:lnTo>
                    <a:pt x="1158714" y="886190"/>
                  </a:lnTo>
                  <a:lnTo>
                    <a:pt x="1110323" y="900415"/>
                  </a:lnTo>
                  <a:lnTo>
                    <a:pt x="1062444" y="915810"/>
                  </a:lnTo>
                  <a:lnTo>
                    <a:pt x="1015093" y="932359"/>
                  </a:lnTo>
                  <a:lnTo>
                    <a:pt x="968286" y="950045"/>
                  </a:lnTo>
                  <a:lnTo>
                    <a:pt x="922041" y="968851"/>
                  </a:lnTo>
                  <a:lnTo>
                    <a:pt x="876373" y="988759"/>
                  </a:lnTo>
                  <a:lnTo>
                    <a:pt x="831299" y="1009752"/>
                  </a:lnTo>
                  <a:lnTo>
                    <a:pt x="786834" y="1031814"/>
                  </a:lnTo>
                  <a:lnTo>
                    <a:pt x="742996" y="1054928"/>
                  </a:lnTo>
                  <a:lnTo>
                    <a:pt x="699801" y="1079076"/>
                  </a:lnTo>
                  <a:lnTo>
                    <a:pt x="657265" y="1104242"/>
                  </a:lnTo>
                  <a:lnTo>
                    <a:pt x="615405" y="1130408"/>
                  </a:lnTo>
                  <a:lnTo>
                    <a:pt x="574237" y="1157557"/>
                  </a:lnTo>
                  <a:lnTo>
                    <a:pt x="533777" y="1185673"/>
                  </a:lnTo>
                  <a:lnTo>
                    <a:pt x="494041" y="1214739"/>
                  </a:lnTo>
                  <a:lnTo>
                    <a:pt x="455047" y="1244737"/>
                  </a:lnTo>
                  <a:lnTo>
                    <a:pt x="416810" y="1275650"/>
                  </a:lnTo>
                  <a:lnTo>
                    <a:pt x="379346" y="1307461"/>
                  </a:lnTo>
                  <a:lnTo>
                    <a:pt x="342673" y="1340154"/>
                  </a:lnTo>
                  <a:lnTo>
                    <a:pt x="256504" y="1253731"/>
                  </a:lnTo>
                  <a:lnTo>
                    <a:pt x="247298" y="1210940"/>
                  </a:lnTo>
                  <a:lnTo>
                    <a:pt x="231883" y="1165107"/>
                  </a:lnTo>
                  <a:lnTo>
                    <a:pt x="211218" y="1117611"/>
                  </a:lnTo>
                  <a:lnTo>
                    <a:pt x="186263" y="1069832"/>
                  </a:lnTo>
                  <a:lnTo>
                    <a:pt x="157979" y="1023149"/>
                  </a:lnTo>
                  <a:lnTo>
                    <a:pt x="127323" y="978943"/>
                  </a:lnTo>
                  <a:lnTo>
                    <a:pt x="95257" y="938592"/>
                  </a:lnTo>
                  <a:lnTo>
                    <a:pt x="62740" y="903478"/>
                  </a:lnTo>
                  <a:lnTo>
                    <a:pt x="21601" y="866521"/>
                  </a:lnTo>
                  <a:lnTo>
                    <a:pt x="0" y="851297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52" name="object 22">
              <a:extLst>
                <a:ext uri="{FF2B5EF4-FFF2-40B4-BE49-F238E27FC236}">
                  <a16:creationId xmlns:a16="http://schemas.microsoft.com/office/drawing/2014/main" id="{89CEC62F-D7B5-D242-B727-151BEF04FD83}"/>
                </a:ext>
              </a:extLst>
            </p:cNvPr>
            <p:cNvSpPr/>
            <p:nvPr/>
          </p:nvSpPr>
          <p:spPr>
            <a:xfrm>
              <a:off x="13855" y="5328701"/>
              <a:ext cx="221615" cy="421005"/>
            </a:xfrm>
            <a:custGeom>
              <a:avLst/>
              <a:gdLst/>
              <a:ahLst/>
              <a:cxnLst/>
              <a:rect l="l" t="t" r="r" b="b"/>
              <a:pathLst>
                <a:path w="221615" h="421004">
                  <a:moveTo>
                    <a:pt x="0" y="0"/>
                  </a:moveTo>
                  <a:lnTo>
                    <a:pt x="44535" y="19088"/>
                  </a:lnTo>
                  <a:lnTo>
                    <a:pt x="90486" y="34336"/>
                  </a:lnTo>
                  <a:lnTo>
                    <a:pt x="133581" y="43571"/>
                  </a:lnTo>
                  <a:lnTo>
                    <a:pt x="221553" y="132217"/>
                  </a:lnTo>
                  <a:lnTo>
                    <a:pt x="188578" y="168800"/>
                  </a:lnTo>
                  <a:lnTo>
                    <a:pt x="156500" y="206192"/>
                  </a:lnTo>
                  <a:lnTo>
                    <a:pt x="125335" y="244376"/>
                  </a:lnTo>
                  <a:lnTo>
                    <a:pt x="95099" y="283333"/>
                  </a:lnTo>
                  <a:lnTo>
                    <a:pt x="65809" y="323046"/>
                  </a:lnTo>
                  <a:lnTo>
                    <a:pt x="37482" y="363498"/>
                  </a:lnTo>
                  <a:lnTo>
                    <a:pt x="10133" y="404672"/>
                  </a:lnTo>
                  <a:lnTo>
                    <a:pt x="0" y="420775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53" name="object 23">
              <a:extLst>
                <a:ext uri="{FF2B5EF4-FFF2-40B4-BE49-F238E27FC236}">
                  <a16:creationId xmlns:a16="http://schemas.microsoft.com/office/drawing/2014/main" id="{7AF02738-43B7-A24E-B8E4-0B94CA521398}"/>
                </a:ext>
              </a:extLst>
            </p:cNvPr>
            <p:cNvSpPr/>
            <p:nvPr/>
          </p:nvSpPr>
          <p:spPr>
            <a:xfrm>
              <a:off x="3584901" y="6621736"/>
              <a:ext cx="948690" cy="938530"/>
            </a:xfrm>
            <a:custGeom>
              <a:avLst/>
              <a:gdLst/>
              <a:ahLst/>
              <a:cxnLst/>
              <a:rect l="l" t="t" r="r" b="b"/>
              <a:pathLst>
                <a:path w="948689" h="938529">
                  <a:moveTo>
                    <a:pt x="0" y="938319"/>
                  </a:moveTo>
                  <a:lnTo>
                    <a:pt x="20914" y="883321"/>
                  </a:lnTo>
                  <a:lnTo>
                    <a:pt x="37449" y="835763"/>
                  </a:lnTo>
                  <a:lnTo>
                    <a:pt x="52820" y="787681"/>
                  </a:lnTo>
                  <a:lnTo>
                    <a:pt x="67010" y="739091"/>
                  </a:lnTo>
                  <a:lnTo>
                    <a:pt x="80003" y="690011"/>
                  </a:lnTo>
                  <a:lnTo>
                    <a:pt x="91783" y="640457"/>
                  </a:lnTo>
                  <a:lnTo>
                    <a:pt x="102333" y="590446"/>
                  </a:lnTo>
                  <a:lnTo>
                    <a:pt x="111635" y="539996"/>
                  </a:lnTo>
                  <a:lnTo>
                    <a:pt x="119675" y="489125"/>
                  </a:lnTo>
                  <a:lnTo>
                    <a:pt x="126434" y="437848"/>
                  </a:lnTo>
                  <a:lnTo>
                    <a:pt x="131897" y="386184"/>
                  </a:lnTo>
                  <a:lnTo>
                    <a:pt x="136047" y="334150"/>
                  </a:lnTo>
                  <a:lnTo>
                    <a:pt x="138868" y="281762"/>
                  </a:lnTo>
                  <a:lnTo>
                    <a:pt x="256698" y="281762"/>
                  </a:lnTo>
                  <a:lnTo>
                    <a:pt x="293622" y="306078"/>
                  </a:lnTo>
                  <a:lnTo>
                    <a:pt x="337022" y="328022"/>
                  </a:lnTo>
                  <a:lnTo>
                    <a:pt x="385269" y="347326"/>
                  </a:lnTo>
                  <a:lnTo>
                    <a:pt x="436733" y="363721"/>
                  </a:lnTo>
                  <a:lnTo>
                    <a:pt x="489786" y="376940"/>
                  </a:lnTo>
                  <a:lnTo>
                    <a:pt x="542798" y="386714"/>
                  </a:lnTo>
                  <a:lnTo>
                    <a:pt x="594140" y="392775"/>
                  </a:lnTo>
                  <a:lnTo>
                    <a:pt x="642181" y="394855"/>
                  </a:lnTo>
                  <a:lnTo>
                    <a:pt x="697330" y="391662"/>
                  </a:lnTo>
                  <a:lnTo>
                    <a:pt x="749202" y="382459"/>
                  </a:lnTo>
                  <a:lnTo>
                    <a:pt x="796938" y="367810"/>
                  </a:lnTo>
                  <a:lnTo>
                    <a:pt x="839682" y="348282"/>
                  </a:lnTo>
                  <a:lnTo>
                    <a:pt x="876577" y="324438"/>
                  </a:lnTo>
                  <a:lnTo>
                    <a:pt x="906765" y="296843"/>
                  </a:lnTo>
                  <a:lnTo>
                    <a:pt x="929390" y="266063"/>
                  </a:lnTo>
                  <a:lnTo>
                    <a:pt x="948518" y="197205"/>
                  </a:lnTo>
                  <a:lnTo>
                    <a:pt x="943593" y="161556"/>
                  </a:lnTo>
                  <a:lnTo>
                    <a:pt x="906765" y="97332"/>
                  </a:lnTo>
                  <a:lnTo>
                    <a:pt x="876577" y="69834"/>
                  </a:lnTo>
                  <a:lnTo>
                    <a:pt x="839682" y="46128"/>
                  </a:lnTo>
                  <a:lnTo>
                    <a:pt x="796938" y="26754"/>
                  </a:lnTo>
                  <a:lnTo>
                    <a:pt x="749202" y="12249"/>
                  </a:lnTo>
                  <a:lnTo>
                    <a:pt x="697330" y="3152"/>
                  </a:lnTo>
                  <a:lnTo>
                    <a:pt x="642181" y="0"/>
                  </a:lnTo>
                  <a:lnTo>
                    <a:pt x="594736" y="2090"/>
                  </a:lnTo>
                  <a:lnTo>
                    <a:pt x="544010" y="8164"/>
                  </a:lnTo>
                  <a:lnTo>
                    <a:pt x="491590" y="17931"/>
                  </a:lnTo>
                  <a:lnTo>
                    <a:pt x="439059" y="31095"/>
                  </a:lnTo>
                  <a:lnTo>
                    <a:pt x="388003" y="47365"/>
                  </a:lnTo>
                  <a:lnTo>
                    <a:pt x="340006" y="66447"/>
                  </a:lnTo>
                  <a:lnTo>
                    <a:pt x="296653" y="88048"/>
                  </a:lnTo>
                  <a:lnTo>
                    <a:pt x="259530" y="111874"/>
                  </a:lnTo>
                </a:path>
              </a:pathLst>
            </a:custGeom>
            <a:ln w="47764">
              <a:solidFill>
                <a:srgbClr val="A4B4D9">
                  <a:alpha val="2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</p:grpSp>
      <p:sp>
        <p:nvSpPr>
          <p:cNvPr id="55" name="object 3">
            <a:extLst>
              <a:ext uri="{FF2B5EF4-FFF2-40B4-BE49-F238E27FC236}">
                <a16:creationId xmlns:a16="http://schemas.microsoft.com/office/drawing/2014/main" id="{A78500C0-6136-7444-A0FA-BBED1C32890F}"/>
              </a:ext>
            </a:extLst>
          </p:cNvPr>
          <p:cNvSpPr/>
          <p:nvPr userDrawn="1"/>
        </p:nvSpPr>
        <p:spPr>
          <a:xfrm>
            <a:off x="0" y="6475830"/>
            <a:ext cx="8836500" cy="94247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11925" b="23841"/>
            </a:stretch>
          </a:blipFill>
        </p:spPr>
        <p:txBody>
          <a:bodyPr wrap="square" lIns="0" tIns="0" rIns="0" bIns="0" rtlCol="0"/>
          <a:lstStyle/>
          <a:p>
            <a:endParaRPr sz="1985" dirty="0">
              <a:solidFill>
                <a:srgbClr val="004987"/>
              </a:solidFill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298006A6-7CDD-4EA7-B864-67F8C1A5B6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0205" y="2523369"/>
            <a:ext cx="7826513" cy="1302491"/>
          </a:xfrm>
          <a:noFill/>
        </p:spPr>
        <p:txBody>
          <a:bodyPr anchor="b">
            <a:noAutofit/>
          </a:bodyPr>
          <a:lstStyle>
            <a:lvl1pPr algn="l">
              <a:defRPr sz="463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0862D5E4-ECB0-4D01-B55E-E29C934EDC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205" y="3931380"/>
            <a:ext cx="7826513" cy="2236902"/>
          </a:xfr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47080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03119-C141-E54F-8762-5B4BF2491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529"/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91172-20E0-574C-BD92-6BBB360B0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grpSp>
        <p:nvGrpSpPr>
          <p:cNvPr id="4" name="Группа 38">
            <a:extLst>
              <a:ext uri="{FF2B5EF4-FFF2-40B4-BE49-F238E27FC236}">
                <a16:creationId xmlns:a16="http://schemas.microsoft.com/office/drawing/2014/main" id="{68FE7C23-A43A-CF43-83BF-9D6EED3B3C3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789291" y="0"/>
            <a:ext cx="3655247" cy="3579799"/>
            <a:chOff x="8433710" y="8224"/>
            <a:chExt cx="2258292" cy="2211591"/>
          </a:xfrm>
        </p:grpSpPr>
        <p:sp>
          <p:nvSpPr>
            <p:cNvPr id="5" name="object 18">
              <a:extLst>
                <a:ext uri="{FF2B5EF4-FFF2-40B4-BE49-F238E27FC236}">
                  <a16:creationId xmlns:a16="http://schemas.microsoft.com/office/drawing/2014/main" id="{4900FFF9-0728-5B4B-91FB-246D9F19325A}"/>
                </a:ext>
              </a:extLst>
            </p:cNvPr>
            <p:cNvSpPr/>
            <p:nvPr userDrawn="1"/>
          </p:nvSpPr>
          <p:spPr>
            <a:xfrm>
              <a:off x="8841302" y="8224"/>
              <a:ext cx="1850700" cy="1879600"/>
            </a:xfrm>
            <a:prstGeom prst="rect">
              <a:avLst/>
            </a:prstGeom>
            <a:blipFill dpi="0" rotWithShape="1">
              <a:blip r:embed="rId2" cstate="print"/>
              <a:srcRect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6" name="object 19">
              <a:extLst>
                <a:ext uri="{FF2B5EF4-FFF2-40B4-BE49-F238E27FC236}">
                  <a16:creationId xmlns:a16="http://schemas.microsoft.com/office/drawing/2014/main" id="{C61BBA56-B8D3-914E-BD11-93B0A901480A}"/>
                </a:ext>
              </a:extLst>
            </p:cNvPr>
            <p:cNvSpPr/>
            <p:nvPr userDrawn="1"/>
          </p:nvSpPr>
          <p:spPr>
            <a:xfrm>
              <a:off x="9876950" y="1995025"/>
              <a:ext cx="269240" cy="224790"/>
            </a:xfrm>
            <a:custGeom>
              <a:avLst/>
              <a:gdLst/>
              <a:ahLst/>
              <a:cxnLst/>
              <a:rect l="l" t="t" r="r" b="b"/>
              <a:pathLst>
                <a:path w="269240" h="224789">
                  <a:moveTo>
                    <a:pt x="99948" y="154305"/>
                  </a:moveTo>
                  <a:lnTo>
                    <a:pt x="0" y="154305"/>
                  </a:lnTo>
                  <a:lnTo>
                    <a:pt x="714" y="165343"/>
                  </a:lnTo>
                  <a:lnTo>
                    <a:pt x="25514" y="203519"/>
                  </a:lnTo>
                  <a:lnTo>
                    <a:pt x="63358" y="218921"/>
                  </a:lnTo>
                  <a:lnTo>
                    <a:pt x="109940" y="224169"/>
                  </a:lnTo>
                  <a:lnTo>
                    <a:pt x="133718" y="224764"/>
                  </a:lnTo>
                  <a:lnTo>
                    <a:pt x="166380" y="223658"/>
                  </a:lnTo>
                  <a:lnTo>
                    <a:pt x="217723" y="214563"/>
                  </a:lnTo>
                  <a:lnTo>
                    <a:pt x="260638" y="183154"/>
                  </a:lnTo>
                  <a:lnTo>
                    <a:pt x="264376" y="173545"/>
                  </a:lnTo>
                  <a:lnTo>
                    <a:pt x="136982" y="173545"/>
                  </a:lnTo>
                  <a:lnTo>
                    <a:pt x="127975" y="173296"/>
                  </a:lnTo>
                  <a:lnTo>
                    <a:pt x="100279" y="161086"/>
                  </a:lnTo>
                  <a:lnTo>
                    <a:pt x="99948" y="154305"/>
                  </a:lnTo>
                  <a:close/>
                </a:path>
                <a:path w="269240" h="224789">
                  <a:moveTo>
                    <a:pt x="124371" y="0"/>
                  </a:moveTo>
                  <a:lnTo>
                    <a:pt x="76619" y="3175"/>
                  </a:lnTo>
                  <a:lnTo>
                    <a:pt x="37909" y="13817"/>
                  </a:lnTo>
                  <a:lnTo>
                    <a:pt x="8183" y="42675"/>
                  </a:lnTo>
                  <a:lnTo>
                    <a:pt x="2755" y="76530"/>
                  </a:lnTo>
                  <a:lnTo>
                    <a:pt x="3962" y="83858"/>
                  </a:lnTo>
                  <a:lnTo>
                    <a:pt x="6146" y="90017"/>
                  </a:lnTo>
                  <a:lnTo>
                    <a:pt x="8064" y="96608"/>
                  </a:lnTo>
                  <a:lnTo>
                    <a:pt x="39744" y="123062"/>
                  </a:lnTo>
                  <a:lnTo>
                    <a:pt x="160705" y="143573"/>
                  </a:lnTo>
                  <a:lnTo>
                    <a:pt x="164668" y="145389"/>
                  </a:lnTo>
                  <a:lnTo>
                    <a:pt x="166852" y="148005"/>
                  </a:lnTo>
                  <a:lnTo>
                    <a:pt x="169062" y="150431"/>
                  </a:lnTo>
                  <a:lnTo>
                    <a:pt x="169900" y="153606"/>
                  </a:lnTo>
                  <a:lnTo>
                    <a:pt x="169900" y="161823"/>
                  </a:lnTo>
                  <a:lnTo>
                    <a:pt x="167843" y="165849"/>
                  </a:lnTo>
                  <a:lnTo>
                    <a:pt x="136982" y="173545"/>
                  </a:lnTo>
                  <a:lnTo>
                    <a:pt x="264376" y="173545"/>
                  </a:lnTo>
                  <a:lnTo>
                    <a:pt x="266709" y="167549"/>
                  </a:lnTo>
                  <a:lnTo>
                    <a:pt x="268608" y="150431"/>
                  </a:lnTo>
                  <a:lnTo>
                    <a:pt x="268620" y="148005"/>
                  </a:lnTo>
                  <a:lnTo>
                    <a:pt x="267656" y="136749"/>
                  </a:lnTo>
                  <a:lnTo>
                    <a:pt x="241071" y="101173"/>
                  </a:lnTo>
                  <a:lnTo>
                    <a:pt x="201269" y="88252"/>
                  </a:lnTo>
                  <a:lnTo>
                    <a:pt x="101904" y="73774"/>
                  </a:lnTo>
                  <a:lnTo>
                    <a:pt x="97904" y="73075"/>
                  </a:lnTo>
                  <a:lnTo>
                    <a:pt x="94995" y="71996"/>
                  </a:lnTo>
                  <a:lnTo>
                    <a:pt x="93281" y="70040"/>
                  </a:lnTo>
                  <a:lnTo>
                    <a:pt x="91922" y="68313"/>
                  </a:lnTo>
                  <a:lnTo>
                    <a:pt x="91033" y="65544"/>
                  </a:lnTo>
                  <a:lnTo>
                    <a:pt x="91033" y="58369"/>
                  </a:lnTo>
                  <a:lnTo>
                    <a:pt x="124371" y="47764"/>
                  </a:lnTo>
                  <a:lnTo>
                    <a:pt x="254472" y="47764"/>
                  </a:lnTo>
                  <a:lnTo>
                    <a:pt x="253790" y="45940"/>
                  </a:lnTo>
                  <a:lnTo>
                    <a:pt x="225882" y="17780"/>
                  </a:lnTo>
                  <a:lnTo>
                    <a:pt x="184365" y="4660"/>
                  </a:lnTo>
                  <a:lnTo>
                    <a:pt x="141231" y="288"/>
                  </a:lnTo>
                  <a:lnTo>
                    <a:pt x="124371" y="0"/>
                  </a:lnTo>
                  <a:close/>
                </a:path>
                <a:path w="269240" h="224789">
                  <a:moveTo>
                    <a:pt x="254472" y="47764"/>
                  </a:moveTo>
                  <a:lnTo>
                    <a:pt x="128993" y="47764"/>
                  </a:lnTo>
                  <a:lnTo>
                    <a:pt x="133426" y="48234"/>
                  </a:lnTo>
                  <a:lnTo>
                    <a:pt x="137871" y="48653"/>
                  </a:lnTo>
                  <a:lnTo>
                    <a:pt x="142481" y="49441"/>
                  </a:lnTo>
                  <a:lnTo>
                    <a:pt x="146735" y="50660"/>
                  </a:lnTo>
                  <a:lnTo>
                    <a:pt x="154266" y="53594"/>
                  </a:lnTo>
                  <a:lnTo>
                    <a:pt x="157391" y="56070"/>
                  </a:lnTo>
                  <a:lnTo>
                    <a:pt x="159486" y="58635"/>
                  </a:lnTo>
                  <a:lnTo>
                    <a:pt x="161683" y="61125"/>
                  </a:lnTo>
                  <a:lnTo>
                    <a:pt x="163029" y="64668"/>
                  </a:lnTo>
                  <a:lnTo>
                    <a:pt x="163029" y="68961"/>
                  </a:lnTo>
                  <a:lnTo>
                    <a:pt x="259219" y="68961"/>
                  </a:lnTo>
                  <a:lnTo>
                    <a:pt x="258276" y="60749"/>
                  </a:lnTo>
                  <a:lnTo>
                    <a:pt x="256457" y="53073"/>
                  </a:lnTo>
                  <a:lnTo>
                    <a:pt x="254472" y="47764"/>
                  </a:lnTo>
                  <a:close/>
                </a:path>
              </a:pathLst>
            </a:custGeom>
            <a:solidFill>
              <a:srgbClr val="A4B4D9">
                <a:alpha val="18000"/>
              </a:srgbClr>
            </a:solidFill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7" name="object 20">
              <a:extLst>
                <a:ext uri="{FF2B5EF4-FFF2-40B4-BE49-F238E27FC236}">
                  <a16:creationId xmlns:a16="http://schemas.microsoft.com/office/drawing/2014/main" id="{437503FA-268B-064C-83DC-04B9950B243C}"/>
                </a:ext>
              </a:extLst>
            </p:cNvPr>
            <p:cNvSpPr/>
            <p:nvPr userDrawn="1"/>
          </p:nvSpPr>
          <p:spPr>
            <a:xfrm>
              <a:off x="8433710" y="589748"/>
              <a:ext cx="343535" cy="210185"/>
            </a:xfrm>
            <a:custGeom>
              <a:avLst/>
              <a:gdLst/>
              <a:ahLst/>
              <a:cxnLst/>
              <a:rect l="l" t="t" r="r" b="b"/>
              <a:pathLst>
                <a:path w="343534" h="210184">
                  <a:moveTo>
                    <a:pt x="80213" y="0"/>
                  </a:moveTo>
                  <a:lnTo>
                    <a:pt x="0" y="0"/>
                  </a:lnTo>
                  <a:lnTo>
                    <a:pt x="61023" y="210108"/>
                  </a:lnTo>
                  <a:lnTo>
                    <a:pt x="142506" y="210108"/>
                  </a:lnTo>
                  <a:lnTo>
                    <a:pt x="162836" y="128130"/>
                  </a:lnTo>
                  <a:lnTo>
                    <a:pt x="107340" y="128130"/>
                  </a:lnTo>
                  <a:lnTo>
                    <a:pt x="80213" y="0"/>
                  </a:lnTo>
                  <a:close/>
                </a:path>
                <a:path w="343534" h="210184">
                  <a:moveTo>
                    <a:pt x="227292" y="93446"/>
                  </a:moveTo>
                  <a:lnTo>
                    <a:pt x="171919" y="93446"/>
                  </a:lnTo>
                  <a:lnTo>
                    <a:pt x="200571" y="210108"/>
                  </a:lnTo>
                  <a:lnTo>
                    <a:pt x="282003" y="210108"/>
                  </a:lnTo>
                  <a:lnTo>
                    <a:pt x="305956" y="128130"/>
                  </a:lnTo>
                  <a:lnTo>
                    <a:pt x="235597" y="128130"/>
                  </a:lnTo>
                  <a:lnTo>
                    <a:pt x="227292" y="93446"/>
                  </a:lnTo>
                  <a:close/>
                </a:path>
                <a:path w="343534" h="210184">
                  <a:moveTo>
                    <a:pt x="204914" y="0"/>
                  </a:moveTo>
                  <a:lnTo>
                    <a:pt x="138620" y="0"/>
                  </a:lnTo>
                  <a:lnTo>
                    <a:pt x="107810" y="128130"/>
                  </a:lnTo>
                  <a:lnTo>
                    <a:pt x="162836" y="128130"/>
                  </a:lnTo>
                  <a:lnTo>
                    <a:pt x="171437" y="93446"/>
                  </a:lnTo>
                  <a:lnTo>
                    <a:pt x="227292" y="93446"/>
                  </a:lnTo>
                  <a:lnTo>
                    <a:pt x="204914" y="0"/>
                  </a:lnTo>
                  <a:close/>
                </a:path>
                <a:path w="343534" h="210184">
                  <a:moveTo>
                    <a:pt x="343395" y="0"/>
                  </a:moveTo>
                  <a:lnTo>
                    <a:pt x="263283" y="0"/>
                  </a:lnTo>
                  <a:lnTo>
                    <a:pt x="236194" y="128130"/>
                  </a:lnTo>
                  <a:lnTo>
                    <a:pt x="305956" y="128130"/>
                  </a:lnTo>
                  <a:lnTo>
                    <a:pt x="343395" y="0"/>
                  </a:lnTo>
                  <a:close/>
                </a:path>
              </a:pathLst>
            </a:custGeom>
            <a:solidFill>
              <a:srgbClr val="A4B4D9">
                <a:alpha val="18000"/>
              </a:srgbClr>
            </a:solidFill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685596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4487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FCA256-CCBE-074A-8F14-29700E359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81E4-D8C0-9744-AF45-9BB17D958942}" type="datetimeFigureOut">
              <a:rPr lang="ru-RU" smtClean="0">
                <a:solidFill>
                  <a:srgbClr val="FFFFFF">
                    <a:lumMod val="85000"/>
                  </a:srgbClr>
                </a:solidFill>
              </a:rPr>
              <a:pPr/>
              <a:t>03.10.2022</a:t>
            </a:fld>
            <a:endParaRPr lang="ru-RU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8A8032-FB4E-204B-9CA4-B3BD8E3036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66B4A3-4129-F34A-ABB8-07862CFF62C7}" type="slidenum">
              <a:rPr lang="ru-RU" smtClean="0">
                <a:solidFill>
                  <a:srgbClr val="FFFFFF">
                    <a:lumMod val="8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FFFFFF">
                  <a:lumMod val="8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615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sis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654C340A-5A64-9A4B-BC7B-C2435778A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955" y="1224095"/>
            <a:ext cx="5440563" cy="2601818"/>
          </a:xfrm>
          <a:noFill/>
        </p:spPr>
        <p:txBody>
          <a:bodyPr anchor="b">
            <a:noAutofit/>
          </a:bodyPr>
          <a:lstStyle>
            <a:lvl1pPr algn="l">
              <a:defRPr sz="463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0196E1D2-2B06-124B-B328-57B1FA52A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954" y="3959375"/>
            <a:ext cx="5440564" cy="2997747"/>
          </a:xfr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31F79D5-3B55-E449-923D-670C81D970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21019" y="1224096"/>
            <a:ext cx="5440565" cy="5733026"/>
          </a:xfr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5698BC-3DDF-F14F-96CD-CFD76EABB9EC}"/>
              </a:ext>
            </a:extLst>
          </p:cNvPr>
          <p:cNvCxnSpPr>
            <a:cxnSpLocks/>
          </p:cNvCxnSpPr>
          <p:nvPr userDrawn="1"/>
        </p:nvCxnSpPr>
        <p:spPr>
          <a:xfrm>
            <a:off x="6722269" y="1224095"/>
            <a:ext cx="0" cy="5745591"/>
          </a:xfrm>
          <a:prstGeom prst="line">
            <a:avLst/>
          </a:prstGeom>
          <a:ln w="50800">
            <a:solidFill>
              <a:schemeClr val="accent6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2265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AE333ECE-B1D7-4D86-B7E1-13E53A861770}"/>
              </a:ext>
            </a:extLst>
          </p:cNvPr>
          <p:cNvSpPr/>
          <p:nvPr userDrawn="1"/>
        </p:nvSpPr>
        <p:spPr>
          <a:xfrm>
            <a:off x="0" y="1771305"/>
            <a:ext cx="13444538" cy="74879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15010" b="4142"/>
            </a:stretch>
          </a:blipFill>
        </p:spPr>
        <p:txBody>
          <a:bodyPr wrap="square" lIns="0" tIns="0" rIns="0" bIns="0" rtlCol="0"/>
          <a:lstStyle/>
          <a:p>
            <a:endParaRPr sz="1985" dirty="0">
              <a:solidFill>
                <a:srgbClr val="004987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5C1594-D0EE-1149-A408-DEB54452C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951" y="1156024"/>
            <a:ext cx="11912639" cy="748798"/>
          </a:xfrm>
        </p:spPr>
        <p:txBody>
          <a:bodyPr>
            <a:noAutofit/>
          </a:bodyPr>
          <a:lstStyle>
            <a:lvl1pPr>
              <a:defRPr sz="3529"/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B440EACC-2FC2-41A5-AB0E-BE51BBE6E2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5951" y="3870227"/>
            <a:ext cx="3172508" cy="2737627"/>
          </a:xfr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47B9800B-C82A-432D-A80E-354F28999CAB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241760" y="3870227"/>
            <a:ext cx="3172508" cy="2737627"/>
          </a:xfr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3D3EA2CE-902A-4D80-9C0E-5A5A0AF684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7670117" y="3870227"/>
            <a:ext cx="3172508" cy="2737627"/>
          </a:xfr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DB6916D-BDD8-4BE7-B438-E2B30E5855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954" y="2460502"/>
            <a:ext cx="9490255" cy="1232123"/>
          </a:xfr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236676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3">
            <a:extLst>
              <a:ext uri="{FF2B5EF4-FFF2-40B4-BE49-F238E27FC236}">
                <a16:creationId xmlns:a16="http://schemas.microsoft.com/office/drawing/2014/main" id="{E6F4BC12-FF2A-684D-91B4-D8E527202614}"/>
              </a:ext>
            </a:extLst>
          </p:cNvPr>
          <p:cNvSpPr/>
          <p:nvPr userDrawn="1"/>
        </p:nvSpPr>
        <p:spPr>
          <a:xfrm>
            <a:off x="0" y="1771305"/>
            <a:ext cx="13444538" cy="74879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15010" b="4142"/>
            </a:stretch>
          </a:blipFill>
        </p:spPr>
        <p:txBody>
          <a:bodyPr wrap="square" lIns="0" tIns="0" rIns="0" bIns="0" rtlCol="0"/>
          <a:lstStyle/>
          <a:p>
            <a:endParaRPr sz="1985" dirty="0">
              <a:solidFill>
                <a:srgbClr val="004987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42394-29D9-8842-9B9F-9B2E2D4822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5951" y="2548114"/>
            <a:ext cx="3172508" cy="809011"/>
          </a:xfrm>
        </p:spPr>
        <p:txBody>
          <a:bodyPr anchor="b">
            <a:noAutofit/>
          </a:bodyPr>
          <a:lstStyle>
            <a:lvl1pPr marL="0" indent="0">
              <a:buNone/>
              <a:defRPr sz="2205" b="1" i="0">
                <a:solidFill>
                  <a:schemeClr val="tx1"/>
                </a:solidFill>
                <a:latin typeface="Ubuntu" panose="020B0504030602030204" pitchFamily="34" charset="0"/>
              </a:defRPr>
            </a:lvl1pPr>
            <a:lvl2pPr>
              <a:defRPr sz="1985">
                <a:solidFill>
                  <a:schemeClr val="bg2">
                    <a:lumMod val="10000"/>
                    <a:alpha val="65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  <a:alpha val="65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CBFE626-FC2F-4E86-8795-4D1E74D5C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951" y="1156024"/>
            <a:ext cx="11925565" cy="748798"/>
          </a:xfrm>
        </p:spPr>
        <p:txBody>
          <a:bodyPr>
            <a:noAutofit/>
          </a:bodyPr>
          <a:lstStyle>
            <a:lvl1pPr>
              <a:defRPr sz="3529"/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1BA31DA-1F4B-4AEA-B548-D58D61306FB7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253622" y="2548114"/>
            <a:ext cx="3172508" cy="809011"/>
          </a:xfrm>
        </p:spPr>
        <p:txBody>
          <a:bodyPr anchor="b">
            <a:noAutofit/>
          </a:bodyPr>
          <a:lstStyle>
            <a:lvl1pPr marL="0" indent="0">
              <a:buNone/>
              <a:defRPr sz="2205" b="1" i="0">
                <a:solidFill>
                  <a:schemeClr val="tx1"/>
                </a:solidFill>
                <a:latin typeface="Ubuntu" panose="020B0504030602030204" pitchFamily="34" charset="0"/>
              </a:defRPr>
            </a:lvl1pPr>
            <a:lvl2pPr>
              <a:defRPr sz="1985">
                <a:solidFill>
                  <a:schemeClr val="bg2">
                    <a:lumMod val="10000"/>
                    <a:alpha val="65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  <a:alpha val="65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B9D35D2-63C4-4E4E-A034-D103A9C8BA0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681981" y="2548114"/>
            <a:ext cx="3172508" cy="809011"/>
          </a:xfrm>
        </p:spPr>
        <p:txBody>
          <a:bodyPr anchor="b">
            <a:noAutofit/>
          </a:bodyPr>
          <a:lstStyle>
            <a:lvl1pPr marL="0" indent="0">
              <a:buNone/>
              <a:defRPr sz="2205" b="1" i="0">
                <a:solidFill>
                  <a:schemeClr val="tx1"/>
                </a:solidFill>
                <a:latin typeface="Ubuntu" panose="020B0504030602030204" pitchFamily="34" charset="0"/>
              </a:defRPr>
            </a:lvl1pPr>
            <a:lvl2pPr>
              <a:defRPr sz="1985">
                <a:solidFill>
                  <a:schemeClr val="bg2">
                    <a:lumMod val="10000"/>
                    <a:alpha val="65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  <a:alpha val="65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05A0A530-3747-4036-94FF-DA6A4355AB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5951" y="3487808"/>
            <a:ext cx="3172508" cy="3120046"/>
          </a:xfr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4508A6A5-43F4-43D1-9A2F-C4C669E1FAF8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241760" y="3487808"/>
            <a:ext cx="3172508" cy="3120046"/>
          </a:xfr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86F798E5-E975-4F32-BB4C-C101F04DFD4E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7670117" y="3487808"/>
            <a:ext cx="3172508" cy="3120046"/>
          </a:xfr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74682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3">
            <a:extLst>
              <a:ext uri="{FF2B5EF4-FFF2-40B4-BE49-F238E27FC236}">
                <a16:creationId xmlns:a16="http://schemas.microsoft.com/office/drawing/2014/main" id="{E6F4BC12-FF2A-684D-91B4-D8E527202614}"/>
              </a:ext>
            </a:extLst>
          </p:cNvPr>
          <p:cNvSpPr/>
          <p:nvPr userDrawn="1"/>
        </p:nvSpPr>
        <p:spPr>
          <a:xfrm>
            <a:off x="0" y="1771305"/>
            <a:ext cx="13444538" cy="74879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15010" b="4142"/>
            </a:stretch>
          </a:blipFill>
        </p:spPr>
        <p:txBody>
          <a:bodyPr wrap="square" lIns="0" tIns="0" rIns="0" bIns="0" rtlCol="0"/>
          <a:lstStyle/>
          <a:p>
            <a:endParaRPr sz="1985" dirty="0">
              <a:solidFill>
                <a:srgbClr val="004987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42394-29D9-8842-9B9F-9B2E2D4822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5951" y="3340457"/>
            <a:ext cx="3172508" cy="809011"/>
          </a:xfrm>
        </p:spPr>
        <p:txBody>
          <a:bodyPr anchor="b">
            <a:noAutofit/>
          </a:bodyPr>
          <a:lstStyle>
            <a:lvl1pPr marL="0" indent="0">
              <a:buNone/>
              <a:defRPr sz="2205" b="1" i="0">
                <a:solidFill>
                  <a:schemeClr val="tx1"/>
                </a:solidFill>
                <a:latin typeface="Ubuntu" panose="020B0504030602030204" pitchFamily="34" charset="0"/>
              </a:defRPr>
            </a:lvl1pPr>
            <a:lvl2pPr>
              <a:defRPr sz="1985">
                <a:solidFill>
                  <a:schemeClr val="bg2">
                    <a:lumMod val="10000"/>
                    <a:alpha val="65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  <a:alpha val="65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CBFE626-FC2F-4E86-8795-4D1E74D5C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951" y="1156024"/>
            <a:ext cx="11925565" cy="748798"/>
          </a:xfrm>
        </p:spPr>
        <p:txBody>
          <a:bodyPr>
            <a:noAutofit/>
          </a:bodyPr>
          <a:lstStyle>
            <a:lvl1pPr>
              <a:defRPr sz="3529"/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1BA31DA-1F4B-4AEA-B548-D58D61306FB7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253622" y="3340457"/>
            <a:ext cx="3172508" cy="809011"/>
          </a:xfrm>
        </p:spPr>
        <p:txBody>
          <a:bodyPr anchor="b">
            <a:noAutofit/>
          </a:bodyPr>
          <a:lstStyle>
            <a:lvl1pPr marL="0" indent="0">
              <a:buNone/>
              <a:defRPr sz="2205" b="1" i="0">
                <a:solidFill>
                  <a:schemeClr val="tx1"/>
                </a:solidFill>
                <a:latin typeface="Ubuntu" panose="020B0504030602030204" pitchFamily="34" charset="0"/>
              </a:defRPr>
            </a:lvl1pPr>
            <a:lvl2pPr>
              <a:defRPr sz="1985">
                <a:solidFill>
                  <a:schemeClr val="bg2">
                    <a:lumMod val="10000"/>
                    <a:alpha val="65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  <a:alpha val="65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B9D35D2-63C4-4E4E-A034-D103A9C8BA0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681981" y="3340457"/>
            <a:ext cx="3172508" cy="809011"/>
          </a:xfrm>
        </p:spPr>
        <p:txBody>
          <a:bodyPr anchor="b">
            <a:noAutofit/>
          </a:bodyPr>
          <a:lstStyle>
            <a:lvl1pPr marL="0" indent="0">
              <a:buNone/>
              <a:defRPr sz="2205" b="1" i="0">
                <a:solidFill>
                  <a:schemeClr val="tx1"/>
                </a:solidFill>
                <a:latin typeface="Ubuntu" panose="020B0504030602030204" pitchFamily="34" charset="0"/>
              </a:defRPr>
            </a:lvl1pPr>
            <a:lvl2pPr>
              <a:defRPr sz="1985">
                <a:solidFill>
                  <a:schemeClr val="bg2">
                    <a:lumMod val="10000"/>
                    <a:alpha val="65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  <a:alpha val="65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  <a:alpha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E64C8AE8-78B1-4459-BC1E-BEF8370348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5951" y="4307906"/>
            <a:ext cx="3172508" cy="2299948"/>
          </a:xfr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0CE68B4A-D0C9-4AE1-8CCE-9CBAD939C991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241760" y="4307906"/>
            <a:ext cx="3172508" cy="2299948"/>
          </a:xfr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68F30C1A-B762-4043-9C0F-80D016733CF3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7670117" y="4307906"/>
            <a:ext cx="3172508" cy="2299948"/>
          </a:xfr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40117054-C015-4C26-BE72-5F382FFFC8A6}"/>
              </a:ext>
            </a:extLst>
          </p:cNvPr>
          <p:cNvSpPr>
            <a:spLocks noGrp="1"/>
          </p:cNvSpPr>
          <p:nvPr>
            <p:ph type="subTitle" idx="17"/>
          </p:nvPr>
        </p:nvSpPr>
        <p:spPr>
          <a:xfrm>
            <a:off x="782954" y="2433222"/>
            <a:ext cx="6275429" cy="748798"/>
          </a:xfr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06571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42394-29D9-8842-9B9F-9B2E2D4822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5951" y="2580266"/>
            <a:ext cx="5713172" cy="4231550"/>
          </a:xfr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894C020-EBBD-425E-9804-77971AC14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951" y="1156023"/>
            <a:ext cx="11925565" cy="957284"/>
          </a:xfrm>
        </p:spPr>
        <p:txBody>
          <a:bodyPr anchor="b">
            <a:noAutofit/>
          </a:bodyPr>
          <a:lstStyle>
            <a:lvl1pPr>
              <a:defRPr sz="3529"/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E09F0DB-AF16-49F7-99F0-251398E4382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966172" y="2580266"/>
            <a:ext cx="5713172" cy="4231550"/>
          </a:xfr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356099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FB67CC5-962E-EE48-966E-1594E5079941}"/>
              </a:ext>
            </a:extLst>
          </p:cNvPr>
          <p:cNvSpPr/>
          <p:nvPr userDrawn="1"/>
        </p:nvSpPr>
        <p:spPr>
          <a:xfrm>
            <a:off x="607456" y="2048272"/>
            <a:ext cx="6036037" cy="49088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52400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9A6498-FAD9-934A-9A2F-AFC9EF69D0C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47437" y="2303249"/>
            <a:ext cx="5567323" cy="714269"/>
          </a:xfrm>
        </p:spPr>
        <p:txBody>
          <a:bodyPr anchor="b">
            <a:noAutofit/>
          </a:bodyPr>
          <a:lstStyle>
            <a:lvl1pPr marL="0" indent="0">
              <a:buNone/>
              <a:defRPr sz="2646" b="1">
                <a:solidFill>
                  <a:schemeClr val="tx1"/>
                </a:solidFill>
              </a:defRPr>
            </a:lvl1pPr>
            <a:lvl2pPr marL="504154" indent="0">
              <a:buNone/>
              <a:defRPr sz="2205" b="1"/>
            </a:lvl2pPr>
            <a:lvl3pPr marL="1008309" indent="0">
              <a:buNone/>
              <a:defRPr sz="1985" b="1"/>
            </a:lvl3pPr>
            <a:lvl4pPr marL="1512463" indent="0">
              <a:buNone/>
              <a:defRPr sz="1764" b="1"/>
            </a:lvl4pPr>
            <a:lvl5pPr marL="2016618" indent="0">
              <a:buNone/>
              <a:defRPr sz="1764" b="1"/>
            </a:lvl5pPr>
            <a:lvl6pPr marL="2520772" indent="0">
              <a:buNone/>
              <a:defRPr sz="1764" b="1"/>
            </a:lvl6pPr>
            <a:lvl7pPr marL="3024927" indent="0">
              <a:buNone/>
              <a:defRPr sz="1764" b="1"/>
            </a:lvl7pPr>
            <a:lvl8pPr marL="3529081" indent="0">
              <a:buNone/>
              <a:defRPr sz="1764" b="1"/>
            </a:lvl8pPr>
            <a:lvl9pPr marL="4033236" indent="0">
              <a:buNone/>
              <a:defRPr sz="1764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4BB8BA-E050-6641-B852-B8EA5E73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7436" y="3210296"/>
            <a:ext cx="5567325" cy="3200311"/>
          </a:xfr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  <a:alpha val="75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  <a:alpha val="75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  <a:alpha val="75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  <a:alpha val="75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  <a:alpha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AC2A621-35AD-1C4F-B4CA-792D325DB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884" y="1115656"/>
            <a:ext cx="11348771" cy="748798"/>
          </a:xfrm>
          <a:noFill/>
        </p:spPr>
        <p:txBody>
          <a:bodyPr>
            <a:noAutofit/>
          </a:bodyPr>
          <a:lstStyle>
            <a:lvl1pPr algn="ctr">
              <a:defRPr sz="3529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D877B6-B5CF-41F5-9848-36E8759C1D5C}"/>
              </a:ext>
            </a:extLst>
          </p:cNvPr>
          <p:cNvSpPr/>
          <p:nvPr userDrawn="1"/>
        </p:nvSpPr>
        <p:spPr>
          <a:xfrm>
            <a:off x="6807677" y="2048272"/>
            <a:ext cx="6036037" cy="49088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52400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F0A6ECA-D8F2-4110-8C96-A5AF5B16BA6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7047658" y="2303249"/>
            <a:ext cx="5567323" cy="714269"/>
          </a:xfrm>
        </p:spPr>
        <p:txBody>
          <a:bodyPr anchor="b">
            <a:noAutofit/>
          </a:bodyPr>
          <a:lstStyle>
            <a:lvl1pPr marL="0" indent="0">
              <a:buNone/>
              <a:defRPr sz="2646" b="1">
                <a:solidFill>
                  <a:schemeClr val="tx1"/>
                </a:solidFill>
              </a:defRPr>
            </a:lvl1pPr>
            <a:lvl2pPr marL="504154" indent="0">
              <a:buNone/>
              <a:defRPr sz="2205" b="1"/>
            </a:lvl2pPr>
            <a:lvl3pPr marL="1008309" indent="0">
              <a:buNone/>
              <a:defRPr sz="1985" b="1"/>
            </a:lvl3pPr>
            <a:lvl4pPr marL="1512463" indent="0">
              <a:buNone/>
              <a:defRPr sz="1764" b="1"/>
            </a:lvl4pPr>
            <a:lvl5pPr marL="2016618" indent="0">
              <a:buNone/>
              <a:defRPr sz="1764" b="1"/>
            </a:lvl5pPr>
            <a:lvl6pPr marL="2520772" indent="0">
              <a:buNone/>
              <a:defRPr sz="1764" b="1"/>
            </a:lvl6pPr>
            <a:lvl7pPr marL="3024927" indent="0">
              <a:buNone/>
              <a:defRPr sz="1764" b="1"/>
            </a:lvl7pPr>
            <a:lvl8pPr marL="3529081" indent="0">
              <a:buNone/>
              <a:defRPr sz="1764" b="1"/>
            </a:lvl8pPr>
            <a:lvl9pPr marL="4033236" indent="0">
              <a:buNone/>
              <a:defRPr sz="1764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77A9BB1-126E-4B04-953A-D785BB360F65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7047657" y="3210296"/>
            <a:ext cx="5567325" cy="3200311"/>
          </a:xfr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  <a:alpha val="75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  <a:alpha val="75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  <a:alpha val="75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  <a:alpha val="75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  <a:alpha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974901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 Main Thoug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580F2C4-FF22-0542-8447-013CE4480895}"/>
              </a:ext>
            </a:extLst>
          </p:cNvPr>
          <p:cNvSpPr/>
          <p:nvPr userDrawn="1"/>
        </p:nvSpPr>
        <p:spPr>
          <a:xfrm>
            <a:off x="6801046" y="1164778"/>
            <a:ext cx="6036037" cy="50782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 dirty="0">
              <a:solidFill>
                <a:srgbClr val="FFFFFF"/>
              </a:solidFill>
            </a:endParaRP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CB76B432-A13A-2D4D-99E0-6E9ED849FB84}"/>
              </a:ext>
            </a:extLst>
          </p:cNvPr>
          <p:cNvSpPr/>
          <p:nvPr userDrawn="1"/>
        </p:nvSpPr>
        <p:spPr>
          <a:xfrm rot="5400000">
            <a:off x="8866730" y="6243072"/>
            <a:ext cx="682139" cy="68211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AF1214F-DEF9-4046-876F-0B4A9EA10F07}"/>
              </a:ext>
            </a:extLst>
          </p:cNvPr>
          <p:cNvSpPr txBox="1">
            <a:spLocks/>
          </p:cNvSpPr>
          <p:nvPr userDrawn="1"/>
        </p:nvSpPr>
        <p:spPr>
          <a:xfrm>
            <a:off x="7516593" y="1571887"/>
            <a:ext cx="4604946" cy="4241128"/>
          </a:xfrm>
          <a:prstGeom prst="rect">
            <a:avLst/>
          </a:prstGeom>
        </p:spPr>
        <p:txBody>
          <a:bodyPr vert="horz" lIns="0" tIns="50417" rIns="100834" bIns="50417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accent4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970" dirty="0">
                <a:solidFill>
                  <a:srgbClr val="FFFFFF"/>
                </a:solidFill>
              </a:rPr>
              <a:t>Click to edit Master subtitle style</a:t>
            </a:r>
            <a:endParaRPr lang="ru-RU" sz="3970" dirty="0">
              <a:solidFill>
                <a:srgbClr val="FFFFFF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AC15D0E-0B44-4F2E-9AC2-55A6504D63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345" y="1536676"/>
            <a:ext cx="5556599" cy="1302491"/>
          </a:xfrm>
          <a:noFill/>
        </p:spPr>
        <p:txBody>
          <a:bodyPr anchor="b">
            <a:noAutofit/>
          </a:bodyPr>
          <a:lstStyle>
            <a:lvl1pPr algn="l">
              <a:defRPr sz="463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3AC5BB7-09A9-43A1-8495-08B8CC6DBF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954" y="2944686"/>
            <a:ext cx="5556600" cy="622594"/>
          </a:xfr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66A21C87-E36E-43EA-9294-E36CFC802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2345" y="3672800"/>
            <a:ext cx="5556600" cy="2777867"/>
          </a:xfr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659678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o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1339B5-31B8-4A30-9025-76993E6E0B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414" y="1001377"/>
            <a:ext cx="3441299" cy="342431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B3801004-3341-2546-BAF4-70A8CC06D981}"/>
              </a:ext>
            </a:extLst>
          </p:cNvPr>
          <p:cNvSpPr txBox="1">
            <a:spLocks/>
          </p:cNvSpPr>
          <p:nvPr userDrawn="1"/>
        </p:nvSpPr>
        <p:spPr>
          <a:xfrm>
            <a:off x="8866742" y="1890713"/>
            <a:ext cx="1904645" cy="1676567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0586" dirty="0">
                <a:solidFill>
                  <a:srgbClr val="EE7500"/>
                </a:solidFill>
                <a:latin typeface="Ubuntu Regular" panose="020B0504030602030204" pitchFamily="34" charset="0"/>
              </a:rPr>
              <a:t>12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15D45C6-AD73-4189-8598-2D7B96DB59D6}"/>
              </a:ext>
            </a:extLst>
          </p:cNvPr>
          <p:cNvSpPr txBox="1">
            <a:spLocks/>
          </p:cNvSpPr>
          <p:nvPr userDrawn="1"/>
        </p:nvSpPr>
        <p:spPr>
          <a:xfrm>
            <a:off x="8014666" y="4660461"/>
            <a:ext cx="3608797" cy="1827995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accent4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646" dirty="0">
                <a:solidFill>
                  <a:srgbClr val="EE7500"/>
                </a:solidFill>
              </a:rPr>
              <a:t>Click to edit Master subtitle style</a:t>
            </a:r>
            <a:endParaRPr lang="ru-RU" sz="2646" dirty="0">
              <a:solidFill>
                <a:srgbClr val="EE7500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1800FF7-9559-4F7D-BF32-C9428E2E44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345" y="1536676"/>
            <a:ext cx="5556599" cy="1302491"/>
          </a:xfrm>
          <a:noFill/>
        </p:spPr>
        <p:txBody>
          <a:bodyPr anchor="b">
            <a:noAutofit/>
          </a:bodyPr>
          <a:lstStyle>
            <a:lvl1pPr algn="l">
              <a:defRPr sz="463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D95E6C58-D5BE-4245-8C79-23BB4BF03B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954" y="2944686"/>
            <a:ext cx="5556600" cy="622594"/>
          </a:xfr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bg2">
                    <a:lumMod val="10000"/>
                  </a:schemeClr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CC910370-79E9-4B88-B6FF-FB3EA4E73E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2345" y="3672800"/>
            <a:ext cx="5556600" cy="2777867"/>
          </a:xfr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8062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oid+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>
            <a:extLst>
              <a:ext uri="{FF2B5EF4-FFF2-40B4-BE49-F238E27FC236}">
                <a16:creationId xmlns:a16="http://schemas.microsoft.com/office/drawing/2014/main" id="{45C64D1C-2C7E-4384-968B-4899A73FE737}"/>
              </a:ext>
            </a:extLst>
          </p:cNvPr>
          <p:cNvSpPr/>
          <p:nvPr userDrawn="1"/>
        </p:nvSpPr>
        <p:spPr>
          <a:xfrm>
            <a:off x="6801047" y="848235"/>
            <a:ext cx="6036036" cy="603627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616D870-54B0-EF49-B856-06505B31FD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2402" y="662651"/>
            <a:ext cx="4973323" cy="4973519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0AF1214F-DEF9-4046-876F-0B4A9EA10F07}"/>
              </a:ext>
            </a:extLst>
          </p:cNvPr>
          <p:cNvSpPr txBox="1">
            <a:spLocks/>
          </p:cNvSpPr>
          <p:nvPr userDrawn="1"/>
        </p:nvSpPr>
        <p:spPr>
          <a:xfrm>
            <a:off x="8014666" y="4151522"/>
            <a:ext cx="3608797" cy="1827995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accent4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646" dirty="0">
                <a:solidFill>
                  <a:srgbClr val="FFFFFF"/>
                </a:solidFill>
              </a:rPr>
              <a:t>Click to edit Master subtitle style</a:t>
            </a:r>
            <a:endParaRPr lang="ru-RU" sz="2646" dirty="0">
              <a:solidFill>
                <a:srgbClr val="FFFFFF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3AE1201-4C24-474C-BA7B-C96EE09C6A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345" y="1536676"/>
            <a:ext cx="5556599" cy="1302491"/>
          </a:xfrm>
          <a:noFill/>
        </p:spPr>
        <p:txBody>
          <a:bodyPr anchor="b">
            <a:noAutofit/>
          </a:bodyPr>
          <a:lstStyle>
            <a:lvl1pPr algn="l">
              <a:defRPr sz="463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FC62DAFF-EBB1-4939-90D4-1025320B56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954" y="2944686"/>
            <a:ext cx="5556600" cy="622594"/>
          </a:xfr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B4B68E7B-6107-490A-BEF2-E6003A068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2345" y="3672800"/>
            <a:ext cx="5556600" cy="2777867"/>
          </a:xfr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17285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acto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40D516A-F3E2-ED42-A746-7D6DDC7ADF4B}"/>
              </a:ext>
            </a:extLst>
          </p:cNvPr>
          <p:cNvSpPr/>
          <p:nvPr userDrawn="1"/>
        </p:nvSpPr>
        <p:spPr>
          <a:xfrm>
            <a:off x="6801046" y="1164778"/>
            <a:ext cx="6036037" cy="579234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616D870-54B0-EF49-B856-06505B31FD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2403" y="1005998"/>
            <a:ext cx="4973323" cy="4973519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0AF1214F-DEF9-4046-876F-0B4A9EA10F07}"/>
              </a:ext>
            </a:extLst>
          </p:cNvPr>
          <p:cNvSpPr txBox="1">
            <a:spLocks/>
          </p:cNvSpPr>
          <p:nvPr userDrawn="1"/>
        </p:nvSpPr>
        <p:spPr>
          <a:xfrm>
            <a:off x="8014667" y="4493484"/>
            <a:ext cx="3608797" cy="1486034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accent4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646" dirty="0">
                <a:solidFill>
                  <a:srgbClr val="FFFFFF"/>
                </a:solidFill>
              </a:rPr>
              <a:t>Click to edit Master subtitle style</a:t>
            </a:r>
            <a:endParaRPr lang="ru-RU" sz="2646" dirty="0">
              <a:solidFill>
                <a:srgbClr val="FFFFFF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DBCD169-03BF-4134-BCFE-B4AC25E076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345" y="1536676"/>
            <a:ext cx="5556599" cy="1302491"/>
          </a:xfrm>
          <a:noFill/>
        </p:spPr>
        <p:txBody>
          <a:bodyPr anchor="b">
            <a:noAutofit/>
          </a:bodyPr>
          <a:lstStyle>
            <a:lvl1pPr algn="l">
              <a:defRPr sz="463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F84E9CE-2C7F-4D71-9CDD-F8FF9C645D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954" y="2944686"/>
            <a:ext cx="5556600" cy="622594"/>
          </a:xfr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9E3A84C-10AF-41D6-AAE4-C0115227B3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2345" y="3672800"/>
            <a:ext cx="5556600" cy="2777867"/>
          </a:xfr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6699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2ED01D9-D292-8A43-9BD2-AA256F27B5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2270" y="0"/>
            <a:ext cx="6722268" cy="756480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8EEB7EB-F673-4C2E-9347-F8CF62A50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345" y="1536676"/>
            <a:ext cx="5556599" cy="1302491"/>
          </a:xfrm>
          <a:noFill/>
        </p:spPr>
        <p:txBody>
          <a:bodyPr anchor="b">
            <a:noAutofit/>
          </a:bodyPr>
          <a:lstStyle>
            <a:lvl1pPr algn="l">
              <a:defRPr sz="463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BB7A59B-C235-473E-B55E-B04D8D3CDC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954" y="2944686"/>
            <a:ext cx="5556600" cy="622594"/>
          </a:xfr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1779A809-50BD-4B7A-938A-0064358A8F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2345" y="3672800"/>
            <a:ext cx="5556600" cy="2777867"/>
          </a:xfr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84237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3E8A147-8648-5845-BE23-6FE9C0747E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2269" y="0"/>
            <a:ext cx="6722269" cy="756285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2F09C37-D91E-4970-A36D-0CA6235D91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345" y="1536676"/>
            <a:ext cx="5556599" cy="1302491"/>
          </a:xfrm>
          <a:noFill/>
        </p:spPr>
        <p:txBody>
          <a:bodyPr anchor="b">
            <a:noAutofit/>
          </a:bodyPr>
          <a:lstStyle>
            <a:lvl1pPr algn="l">
              <a:defRPr sz="463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5AC1D67-046D-4771-B42C-6A647365A6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954" y="2944686"/>
            <a:ext cx="5556600" cy="622594"/>
          </a:xfr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5D7A86B1-1347-4AAC-92C8-88CA7825C3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2345" y="3672800"/>
            <a:ext cx="5556600" cy="2777867"/>
          </a:xfr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74378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s 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9967407B-AB79-BF48-B4D2-804FFA8F838F}"/>
              </a:ext>
            </a:extLst>
          </p:cNvPr>
          <p:cNvSpPr/>
          <p:nvPr userDrawn="1"/>
        </p:nvSpPr>
        <p:spPr>
          <a:xfrm>
            <a:off x="518999" y="1164778"/>
            <a:ext cx="6203270" cy="58478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9B7D6CB-CE1D-7948-B001-12FC89A1980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780063" y="2471792"/>
            <a:ext cx="5632637" cy="4156825"/>
          </a:xfrm>
        </p:spPr>
        <p:txBody>
          <a:bodyPr>
            <a:noAutofit/>
          </a:bodyPr>
          <a:lstStyle>
            <a:lvl1pPr>
              <a:defRPr sz="1985">
                <a:solidFill>
                  <a:schemeClr val="bg1"/>
                </a:solidFill>
              </a:defRPr>
            </a:lvl1pPr>
            <a:lvl2pPr>
              <a:defRPr sz="1764">
                <a:solidFill>
                  <a:schemeClr val="bg1"/>
                </a:solidFill>
              </a:defRPr>
            </a:lvl2pPr>
            <a:lvl3pPr>
              <a:defRPr sz="1544">
                <a:solidFill>
                  <a:schemeClr val="bg1"/>
                </a:solidFill>
              </a:defRPr>
            </a:lvl3pPr>
            <a:lvl4pPr>
              <a:defRPr sz="1323">
                <a:solidFill>
                  <a:schemeClr val="bg1"/>
                </a:solidFill>
              </a:defRPr>
            </a:lvl4pPr>
            <a:lvl5pPr>
              <a:defRPr sz="1323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BAA284-2DC4-5448-851A-BECB3A82EB21}"/>
              </a:ext>
            </a:extLst>
          </p:cNvPr>
          <p:cNvSpPr/>
          <p:nvPr userDrawn="1"/>
        </p:nvSpPr>
        <p:spPr>
          <a:xfrm>
            <a:off x="6732585" y="1164778"/>
            <a:ext cx="6182675" cy="58478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34" name="Content Placeholder 3">
            <a:extLst>
              <a:ext uri="{FF2B5EF4-FFF2-40B4-BE49-F238E27FC236}">
                <a16:creationId xmlns:a16="http://schemas.microsoft.com/office/drawing/2014/main" id="{0DDB42FC-A81D-A34A-AC79-D161521EDAF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973020" y="2471792"/>
            <a:ext cx="5632637" cy="4156825"/>
          </a:xfrm>
        </p:spPr>
        <p:txBody>
          <a:bodyPr>
            <a:noAutofit/>
          </a:bodyPr>
          <a:lstStyle>
            <a:lvl1pPr>
              <a:defRPr sz="1985">
                <a:solidFill>
                  <a:schemeClr val="bg1"/>
                </a:solidFill>
              </a:defRPr>
            </a:lvl1pPr>
            <a:lvl2pPr>
              <a:defRPr sz="1764">
                <a:solidFill>
                  <a:schemeClr val="bg1"/>
                </a:solidFill>
              </a:defRPr>
            </a:lvl2pPr>
            <a:lvl3pPr>
              <a:defRPr sz="1544">
                <a:solidFill>
                  <a:schemeClr val="bg1"/>
                </a:solidFill>
              </a:defRPr>
            </a:lvl3pPr>
            <a:lvl4pPr>
              <a:defRPr sz="1323">
                <a:solidFill>
                  <a:schemeClr val="bg1"/>
                </a:solidFill>
              </a:defRPr>
            </a:lvl4pPr>
            <a:lvl5pPr>
              <a:defRPr sz="1323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4D901BB-7C1D-5043-9981-F3F20FA25B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68506" y="1418248"/>
            <a:ext cx="5662293" cy="850607"/>
          </a:xfrm>
        </p:spPr>
        <p:txBody>
          <a:bodyPr>
            <a:normAutofit/>
          </a:bodyPr>
          <a:lstStyle>
            <a:lvl1pPr marL="0" indent="0">
              <a:buNone/>
              <a:defRPr sz="2646" b="1" i="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DEBB4DD-D30B-1042-9EC5-66EECF85E6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0407" y="1418248"/>
            <a:ext cx="5662293" cy="850607"/>
          </a:xfrm>
        </p:spPr>
        <p:txBody>
          <a:bodyPr>
            <a:normAutofit/>
          </a:bodyPr>
          <a:lstStyle>
            <a:lvl1pPr marL="0" indent="0">
              <a:buNone/>
              <a:defRPr sz="2646" b="1" i="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282370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9967407B-AB79-BF48-B4D2-804FFA8F838F}"/>
              </a:ext>
            </a:extLst>
          </p:cNvPr>
          <p:cNvSpPr/>
          <p:nvPr userDrawn="1"/>
        </p:nvSpPr>
        <p:spPr>
          <a:xfrm>
            <a:off x="-20628" y="2199539"/>
            <a:ext cx="6742897" cy="32087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9B7D6CB-CE1D-7948-B001-12FC89A1980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58162" y="3406026"/>
            <a:ext cx="5554538" cy="1635875"/>
          </a:xfrm>
        </p:spPr>
        <p:txBody>
          <a:bodyPr>
            <a:noAutofit/>
          </a:bodyPr>
          <a:lstStyle>
            <a:lvl1pPr>
              <a:defRPr sz="1985">
                <a:solidFill>
                  <a:schemeClr val="bg1"/>
                </a:solidFill>
              </a:defRPr>
            </a:lvl1pPr>
            <a:lvl2pPr>
              <a:defRPr sz="1764">
                <a:solidFill>
                  <a:schemeClr val="bg1"/>
                </a:solidFill>
              </a:defRPr>
            </a:lvl2pPr>
            <a:lvl3pPr>
              <a:defRPr sz="1544">
                <a:solidFill>
                  <a:schemeClr val="bg1"/>
                </a:solidFill>
              </a:defRPr>
            </a:lvl3pPr>
            <a:lvl4pPr>
              <a:defRPr sz="1323">
                <a:solidFill>
                  <a:schemeClr val="bg1"/>
                </a:solidFill>
              </a:defRPr>
            </a:lvl4pPr>
            <a:lvl5pPr>
              <a:defRPr sz="1323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BAA284-2DC4-5448-851A-BECB3A82EB21}"/>
              </a:ext>
            </a:extLst>
          </p:cNvPr>
          <p:cNvSpPr/>
          <p:nvPr userDrawn="1"/>
        </p:nvSpPr>
        <p:spPr>
          <a:xfrm>
            <a:off x="6722270" y="2199539"/>
            <a:ext cx="6722268" cy="3208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34" name="Content Placeholder 3">
            <a:extLst>
              <a:ext uri="{FF2B5EF4-FFF2-40B4-BE49-F238E27FC236}">
                <a16:creationId xmlns:a16="http://schemas.microsoft.com/office/drawing/2014/main" id="{0DDB42FC-A81D-A34A-AC79-D161521EDAF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977012" y="3406025"/>
            <a:ext cx="5632637" cy="1635875"/>
          </a:xfrm>
        </p:spPr>
        <p:txBody>
          <a:bodyPr>
            <a:noAutofit/>
          </a:bodyPr>
          <a:lstStyle>
            <a:lvl1pPr>
              <a:defRPr sz="1985">
                <a:solidFill>
                  <a:schemeClr val="bg1"/>
                </a:solidFill>
              </a:defRPr>
            </a:lvl1pPr>
            <a:lvl2pPr>
              <a:defRPr sz="1764">
                <a:solidFill>
                  <a:schemeClr val="bg1"/>
                </a:solidFill>
              </a:defRPr>
            </a:lvl2pPr>
            <a:lvl3pPr>
              <a:defRPr sz="1544">
                <a:solidFill>
                  <a:schemeClr val="bg1"/>
                </a:solidFill>
              </a:defRPr>
            </a:lvl3pPr>
            <a:lvl4pPr>
              <a:defRPr sz="1323">
                <a:solidFill>
                  <a:schemeClr val="bg1"/>
                </a:solidFill>
              </a:defRPr>
            </a:lvl4pPr>
            <a:lvl5pPr>
              <a:defRPr sz="1323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4D901BB-7C1D-5043-9981-F3F20FA25B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77012" y="2499912"/>
            <a:ext cx="5632637" cy="783188"/>
          </a:xfrm>
        </p:spPr>
        <p:txBody>
          <a:bodyPr anchor="b">
            <a:normAutofit/>
          </a:bodyPr>
          <a:lstStyle>
            <a:lvl1pPr marL="0" indent="0">
              <a:buNone/>
              <a:defRPr sz="2646" b="1" i="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DEBB4DD-D30B-1042-9EC5-66EECF85E6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8162" y="2499912"/>
            <a:ext cx="5554537" cy="783188"/>
          </a:xfrm>
        </p:spPr>
        <p:txBody>
          <a:bodyPr anchor="b">
            <a:normAutofit/>
          </a:bodyPr>
          <a:lstStyle>
            <a:lvl1pPr marL="0" indent="0">
              <a:buNone/>
              <a:defRPr sz="2646" b="1" i="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665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9967407B-AB79-BF48-B4D2-804FFA8F838F}"/>
              </a:ext>
            </a:extLst>
          </p:cNvPr>
          <p:cNvSpPr/>
          <p:nvPr userDrawn="1"/>
        </p:nvSpPr>
        <p:spPr>
          <a:xfrm>
            <a:off x="521964" y="1167432"/>
            <a:ext cx="6200305" cy="58793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9B7D6CB-CE1D-7948-B001-12FC89A1980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58162" y="2373919"/>
            <a:ext cx="5554538" cy="1635875"/>
          </a:xfrm>
        </p:spPr>
        <p:txBody>
          <a:bodyPr>
            <a:noAutofit/>
          </a:bodyPr>
          <a:lstStyle>
            <a:lvl1pPr>
              <a:defRPr sz="1985">
                <a:solidFill>
                  <a:schemeClr val="bg1"/>
                </a:solidFill>
              </a:defRPr>
            </a:lvl1pPr>
            <a:lvl2pPr>
              <a:defRPr sz="1764">
                <a:solidFill>
                  <a:schemeClr val="bg1"/>
                </a:solidFill>
              </a:defRPr>
            </a:lvl2pPr>
            <a:lvl3pPr>
              <a:defRPr sz="1544">
                <a:solidFill>
                  <a:schemeClr val="bg1"/>
                </a:solidFill>
              </a:defRPr>
            </a:lvl3pPr>
            <a:lvl4pPr>
              <a:defRPr sz="1323">
                <a:solidFill>
                  <a:schemeClr val="bg1"/>
                </a:solidFill>
              </a:defRPr>
            </a:lvl4pPr>
            <a:lvl5pPr>
              <a:defRPr sz="1323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BAA284-2DC4-5448-851A-BECB3A82EB21}"/>
              </a:ext>
            </a:extLst>
          </p:cNvPr>
          <p:cNvSpPr/>
          <p:nvPr userDrawn="1"/>
        </p:nvSpPr>
        <p:spPr>
          <a:xfrm>
            <a:off x="6722270" y="1167432"/>
            <a:ext cx="6200305" cy="58793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34" name="Content Placeholder 3">
            <a:extLst>
              <a:ext uri="{FF2B5EF4-FFF2-40B4-BE49-F238E27FC236}">
                <a16:creationId xmlns:a16="http://schemas.microsoft.com/office/drawing/2014/main" id="{0DDB42FC-A81D-A34A-AC79-D161521EDAF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977012" y="2373918"/>
            <a:ext cx="5632637" cy="1635875"/>
          </a:xfrm>
        </p:spPr>
        <p:txBody>
          <a:bodyPr>
            <a:noAutofit/>
          </a:bodyPr>
          <a:lstStyle>
            <a:lvl1pPr>
              <a:defRPr sz="1985">
                <a:solidFill>
                  <a:schemeClr val="bg1"/>
                </a:solidFill>
              </a:defRPr>
            </a:lvl1pPr>
            <a:lvl2pPr>
              <a:defRPr sz="1764">
                <a:solidFill>
                  <a:schemeClr val="bg1"/>
                </a:solidFill>
              </a:defRPr>
            </a:lvl2pPr>
            <a:lvl3pPr>
              <a:defRPr sz="1544">
                <a:solidFill>
                  <a:schemeClr val="bg1"/>
                </a:solidFill>
              </a:defRPr>
            </a:lvl3pPr>
            <a:lvl4pPr>
              <a:defRPr sz="1323">
                <a:solidFill>
                  <a:schemeClr val="bg1"/>
                </a:solidFill>
              </a:defRPr>
            </a:lvl4pPr>
            <a:lvl5pPr>
              <a:defRPr sz="1323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4D901BB-7C1D-5043-9981-F3F20FA25B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77012" y="1467806"/>
            <a:ext cx="5632637" cy="783188"/>
          </a:xfrm>
        </p:spPr>
        <p:txBody>
          <a:bodyPr anchor="b">
            <a:normAutofit/>
          </a:bodyPr>
          <a:lstStyle>
            <a:lvl1pPr marL="0" indent="0">
              <a:buNone/>
              <a:defRPr sz="2646" b="1" i="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DEBB4DD-D30B-1042-9EC5-66EECF85E6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8162" y="1467806"/>
            <a:ext cx="5554537" cy="783188"/>
          </a:xfrm>
        </p:spPr>
        <p:txBody>
          <a:bodyPr anchor="b">
            <a:normAutofit/>
          </a:bodyPr>
          <a:lstStyle>
            <a:lvl1pPr marL="0" indent="0">
              <a:buNone/>
              <a:defRPr sz="2646" b="1" i="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3363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s 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37052DF-E284-834E-AEB5-701FCCB09D81}"/>
              </a:ext>
            </a:extLst>
          </p:cNvPr>
          <p:cNvSpPr/>
          <p:nvPr userDrawn="1"/>
        </p:nvSpPr>
        <p:spPr>
          <a:xfrm>
            <a:off x="509124" y="1164779"/>
            <a:ext cx="4142097" cy="58493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7A1291-309F-A448-8805-666143971B5E}"/>
              </a:ext>
            </a:extLst>
          </p:cNvPr>
          <p:cNvSpPr/>
          <p:nvPr userDrawn="1"/>
        </p:nvSpPr>
        <p:spPr>
          <a:xfrm>
            <a:off x="4651222" y="1164779"/>
            <a:ext cx="4142097" cy="58493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D886BA1-4137-0340-980C-3328677D85AD}"/>
              </a:ext>
            </a:extLst>
          </p:cNvPr>
          <p:cNvSpPr/>
          <p:nvPr userDrawn="1"/>
        </p:nvSpPr>
        <p:spPr>
          <a:xfrm>
            <a:off x="8793318" y="1164779"/>
            <a:ext cx="4142097" cy="58493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5F336436-205A-1E4F-90FB-C56503248A0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750407" y="2471792"/>
            <a:ext cx="3547263" cy="4156825"/>
          </a:xfrm>
        </p:spPr>
        <p:txBody>
          <a:bodyPr>
            <a:noAutofit/>
          </a:bodyPr>
          <a:lstStyle>
            <a:lvl1pPr>
              <a:defRPr sz="1985">
                <a:solidFill>
                  <a:schemeClr val="bg1"/>
                </a:solidFill>
              </a:defRPr>
            </a:lvl1pPr>
            <a:lvl2pPr>
              <a:defRPr sz="1764">
                <a:solidFill>
                  <a:schemeClr val="bg1"/>
                </a:solidFill>
              </a:defRPr>
            </a:lvl2pPr>
            <a:lvl3pPr>
              <a:defRPr sz="1544">
                <a:solidFill>
                  <a:schemeClr val="bg1"/>
                </a:solidFill>
              </a:defRPr>
            </a:lvl3pPr>
            <a:lvl4pPr>
              <a:defRPr sz="1323">
                <a:solidFill>
                  <a:schemeClr val="bg1"/>
                </a:solidFill>
              </a:defRPr>
            </a:lvl4pPr>
            <a:lvl5pPr>
              <a:defRPr sz="1323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C698417A-AD02-8E4B-BC24-5B910469B87F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902395" y="2471792"/>
            <a:ext cx="3547263" cy="4156825"/>
          </a:xfrm>
        </p:spPr>
        <p:txBody>
          <a:bodyPr>
            <a:noAutofit/>
          </a:bodyPr>
          <a:lstStyle>
            <a:lvl1pPr>
              <a:defRPr sz="1985">
                <a:solidFill>
                  <a:schemeClr val="bg1"/>
                </a:solidFill>
              </a:defRPr>
            </a:lvl1pPr>
            <a:lvl2pPr>
              <a:defRPr sz="1764">
                <a:solidFill>
                  <a:schemeClr val="bg1"/>
                </a:solidFill>
              </a:defRPr>
            </a:lvl2pPr>
            <a:lvl3pPr>
              <a:defRPr sz="1544">
                <a:solidFill>
                  <a:schemeClr val="bg1"/>
                </a:solidFill>
              </a:defRPr>
            </a:lvl3pPr>
            <a:lvl4pPr>
              <a:defRPr sz="1323">
                <a:solidFill>
                  <a:schemeClr val="bg1"/>
                </a:solidFill>
              </a:defRPr>
            </a:lvl4pPr>
            <a:lvl5pPr>
              <a:defRPr sz="1323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1A64EBD6-5EDD-634E-9C0A-10C7B4A4B3F5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9023072" y="2471792"/>
            <a:ext cx="3578575" cy="4156825"/>
          </a:xfrm>
        </p:spPr>
        <p:txBody>
          <a:bodyPr>
            <a:noAutofit/>
          </a:bodyPr>
          <a:lstStyle>
            <a:lvl1pPr>
              <a:defRPr sz="1985">
                <a:solidFill>
                  <a:schemeClr val="bg1"/>
                </a:solidFill>
              </a:defRPr>
            </a:lvl1pPr>
            <a:lvl2pPr>
              <a:defRPr sz="1764">
                <a:solidFill>
                  <a:schemeClr val="bg1"/>
                </a:solidFill>
              </a:defRPr>
            </a:lvl2pPr>
            <a:lvl3pPr>
              <a:defRPr sz="1544">
                <a:solidFill>
                  <a:schemeClr val="bg1"/>
                </a:solidFill>
              </a:defRPr>
            </a:lvl3pPr>
            <a:lvl4pPr>
              <a:defRPr sz="1323">
                <a:solidFill>
                  <a:schemeClr val="bg1"/>
                </a:solidFill>
              </a:defRPr>
            </a:lvl4pPr>
            <a:lvl5pPr>
              <a:defRPr sz="1323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5B5FDF-704F-434E-AA3B-4EB73352DE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0407" y="1418248"/>
            <a:ext cx="3547263" cy="850607"/>
          </a:xfrm>
        </p:spPr>
        <p:txBody>
          <a:bodyPr anchor="t">
            <a:normAutofit/>
          </a:bodyPr>
          <a:lstStyle>
            <a:lvl1pPr marL="0" indent="0">
              <a:buNone/>
              <a:defRPr sz="2646" b="1" i="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36DE836A-2232-2F41-993C-83F4968C1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95807" y="1418248"/>
            <a:ext cx="3547263" cy="850607"/>
          </a:xfrm>
        </p:spPr>
        <p:txBody>
          <a:bodyPr anchor="t">
            <a:normAutofit/>
          </a:bodyPr>
          <a:lstStyle>
            <a:lvl1pPr marL="0" indent="0">
              <a:buNone/>
              <a:defRPr sz="2646" b="1" i="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7528C85C-13CA-3348-91FE-64F5E31C38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037904" y="1418248"/>
            <a:ext cx="3578575" cy="850607"/>
          </a:xfrm>
        </p:spPr>
        <p:txBody>
          <a:bodyPr anchor="t">
            <a:normAutofit/>
          </a:bodyPr>
          <a:lstStyle>
            <a:lvl1pPr marL="0" indent="0">
              <a:buNone/>
              <a:defRPr sz="2646" b="1" i="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053197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on Grey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210124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rodu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38">
            <a:extLst>
              <a:ext uri="{FF2B5EF4-FFF2-40B4-BE49-F238E27FC236}">
                <a16:creationId xmlns:a16="http://schemas.microsoft.com/office/drawing/2014/main" id="{859591D9-AEA3-C349-9349-4307EC17724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789291" y="0"/>
            <a:ext cx="3655247" cy="3579799"/>
            <a:chOff x="8433710" y="8224"/>
            <a:chExt cx="2258292" cy="2211591"/>
          </a:xfrm>
        </p:grpSpPr>
        <p:sp>
          <p:nvSpPr>
            <p:cNvPr id="6" name="object 18">
              <a:extLst>
                <a:ext uri="{FF2B5EF4-FFF2-40B4-BE49-F238E27FC236}">
                  <a16:creationId xmlns:a16="http://schemas.microsoft.com/office/drawing/2014/main" id="{BAC2E5BA-FD9F-B24B-87F5-552D73025FA1}"/>
                </a:ext>
              </a:extLst>
            </p:cNvPr>
            <p:cNvSpPr/>
            <p:nvPr userDrawn="1"/>
          </p:nvSpPr>
          <p:spPr>
            <a:xfrm>
              <a:off x="8841302" y="8224"/>
              <a:ext cx="1850700" cy="1879600"/>
            </a:xfrm>
            <a:prstGeom prst="rect">
              <a:avLst/>
            </a:prstGeom>
            <a:blipFill dpi="0" rotWithShape="1">
              <a:blip r:embed="rId2" cstate="print"/>
              <a:srcRect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7" name="object 19">
              <a:extLst>
                <a:ext uri="{FF2B5EF4-FFF2-40B4-BE49-F238E27FC236}">
                  <a16:creationId xmlns:a16="http://schemas.microsoft.com/office/drawing/2014/main" id="{A170098C-D3CA-2249-872D-1FCA5E3188DC}"/>
                </a:ext>
              </a:extLst>
            </p:cNvPr>
            <p:cNvSpPr/>
            <p:nvPr userDrawn="1"/>
          </p:nvSpPr>
          <p:spPr>
            <a:xfrm>
              <a:off x="9876950" y="1995025"/>
              <a:ext cx="269240" cy="224790"/>
            </a:xfrm>
            <a:custGeom>
              <a:avLst/>
              <a:gdLst/>
              <a:ahLst/>
              <a:cxnLst/>
              <a:rect l="l" t="t" r="r" b="b"/>
              <a:pathLst>
                <a:path w="269240" h="224789">
                  <a:moveTo>
                    <a:pt x="99948" y="154305"/>
                  </a:moveTo>
                  <a:lnTo>
                    <a:pt x="0" y="154305"/>
                  </a:lnTo>
                  <a:lnTo>
                    <a:pt x="714" y="165343"/>
                  </a:lnTo>
                  <a:lnTo>
                    <a:pt x="25514" y="203519"/>
                  </a:lnTo>
                  <a:lnTo>
                    <a:pt x="63358" y="218921"/>
                  </a:lnTo>
                  <a:lnTo>
                    <a:pt x="109940" y="224169"/>
                  </a:lnTo>
                  <a:lnTo>
                    <a:pt x="133718" y="224764"/>
                  </a:lnTo>
                  <a:lnTo>
                    <a:pt x="166380" y="223658"/>
                  </a:lnTo>
                  <a:lnTo>
                    <a:pt x="217723" y="214563"/>
                  </a:lnTo>
                  <a:lnTo>
                    <a:pt x="260638" y="183154"/>
                  </a:lnTo>
                  <a:lnTo>
                    <a:pt x="264376" y="173545"/>
                  </a:lnTo>
                  <a:lnTo>
                    <a:pt x="136982" y="173545"/>
                  </a:lnTo>
                  <a:lnTo>
                    <a:pt x="127975" y="173296"/>
                  </a:lnTo>
                  <a:lnTo>
                    <a:pt x="100279" y="161086"/>
                  </a:lnTo>
                  <a:lnTo>
                    <a:pt x="99948" y="154305"/>
                  </a:lnTo>
                  <a:close/>
                </a:path>
                <a:path w="269240" h="224789">
                  <a:moveTo>
                    <a:pt x="124371" y="0"/>
                  </a:moveTo>
                  <a:lnTo>
                    <a:pt x="76619" y="3175"/>
                  </a:lnTo>
                  <a:lnTo>
                    <a:pt x="37909" y="13817"/>
                  </a:lnTo>
                  <a:lnTo>
                    <a:pt x="8183" y="42675"/>
                  </a:lnTo>
                  <a:lnTo>
                    <a:pt x="2755" y="76530"/>
                  </a:lnTo>
                  <a:lnTo>
                    <a:pt x="3962" y="83858"/>
                  </a:lnTo>
                  <a:lnTo>
                    <a:pt x="6146" y="90017"/>
                  </a:lnTo>
                  <a:lnTo>
                    <a:pt x="8064" y="96608"/>
                  </a:lnTo>
                  <a:lnTo>
                    <a:pt x="39744" y="123062"/>
                  </a:lnTo>
                  <a:lnTo>
                    <a:pt x="160705" y="143573"/>
                  </a:lnTo>
                  <a:lnTo>
                    <a:pt x="164668" y="145389"/>
                  </a:lnTo>
                  <a:lnTo>
                    <a:pt x="166852" y="148005"/>
                  </a:lnTo>
                  <a:lnTo>
                    <a:pt x="169062" y="150431"/>
                  </a:lnTo>
                  <a:lnTo>
                    <a:pt x="169900" y="153606"/>
                  </a:lnTo>
                  <a:lnTo>
                    <a:pt x="169900" y="161823"/>
                  </a:lnTo>
                  <a:lnTo>
                    <a:pt x="167843" y="165849"/>
                  </a:lnTo>
                  <a:lnTo>
                    <a:pt x="136982" y="173545"/>
                  </a:lnTo>
                  <a:lnTo>
                    <a:pt x="264376" y="173545"/>
                  </a:lnTo>
                  <a:lnTo>
                    <a:pt x="266709" y="167549"/>
                  </a:lnTo>
                  <a:lnTo>
                    <a:pt x="268608" y="150431"/>
                  </a:lnTo>
                  <a:lnTo>
                    <a:pt x="268620" y="148005"/>
                  </a:lnTo>
                  <a:lnTo>
                    <a:pt x="267656" y="136749"/>
                  </a:lnTo>
                  <a:lnTo>
                    <a:pt x="241071" y="101173"/>
                  </a:lnTo>
                  <a:lnTo>
                    <a:pt x="201269" y="88252"/>
                  </a:lnTo>
                  <a:lnTo>
                    <a:pt x="101904" y="73774"/>
                  </a:lnTo>
                  <a:lnTo>
                    <a:pt x="97904" y="73075"/>
                  </a:lnTo>
                  <a:lnTo>
                    <a:pt x="94995" y="71996"/>
                  </a:lnTo>
                  <a:lnTo>
                    <a:pt x="93281" y="70040"/>
                  </a:lnTo>
                  <a:lnTo>
                    <a:pt x="91922" y="68313"/>
                  </a:lnTo>
                  <a:lnTo>
                    <a:pt x="91033" y="65544"/>
                  </a:lnTo>
                  <a:lnTo>
                    <a:pt x="91033" y="58369"/>
                  </a:lnTo>
                  <a:lnTo>
                    <a:pt x="124371" y="47764"/>
                  </a:lnTo>
                  <a:lnTo>
                    <a:pt x="254472" y="47764"/>
                  </a:lnTo>
                  <a:lnTo>
                    <a:pt x="253790" y="45940"/>
                  </a:lnTo>
                  <a:lnTo>
                    <a:pt x="225882" y="17780"/>
                  </a:lnTo>
                  <a:lnTo>
                    <a:pt x="184365" y="4660"/>
                  </a:lnTo>
                  <a:lnTo>
                    <a:pt x="141231" y="288"/>
                  </a:lnTo>
                  <a:lnTo>
                    <a:pt x="124371" y="0"/>
                  </a:lnTo>
                  <a:close/>
                </a:path>
                <a:path w="269240" h="224789">
                  <a:moveTo>
                    <a:pt x="254472" y="47764"/>
                  </a:moveTo>
                  <a:lnTo>
                    <a:pt x="128993" y="47764"/>
                  </a:lnTo>
                  <a:lnTo>
                    <a:pt x="133426" y="48234"/>
                  </a:lnTo>
                  <a:lnTo>
                    <a:pt x="137871" y="48653"/>
                  </a:lnTo>
                  <a:lnTo>
                    <a:pt x="142481" y="49441"/>
                  </a:lnTo>
                  <a:lnTo>
                    <a:pt x="146735" y="50660"/>
                  </a:lnTo>
                  <a:lnTo>
                    <a:pt x="154266" y="53594"/>
                  </a:lnTo>
                  <a:lnTo>
                    <a:pt x="157391" y="56070"/>
                  </a:lnTo>
                  <a:lnTo>
                    <a:pt x="159486" y="58635"/>
                  </a:lnTo>
                  <a:lnTo>
                    <a:pt x="161683" y="61125"/>
                  </a:lnTo>
                  <a:lnTo>
                    <a:pt x="163029" y="64668"/>
                  </a:lnTo>
                  <a:lnTo>
                    <a:pt x="163029" y="68961"/>
                  </a:lnTo>
                  <a:lnTo>
                    <a:pt x="259219" y="68961"/>
                  </a:lnTo>
                  <a:lnTo>
                    <a:pt x="258276" y="60749"/>
                  </a:lnTo>
                  <a:lnTo>
                    <a:pt x="256457" y="53073"/>
                  </a:lnTo>
                  <a:lnTo>
                    <a:pt x="254472" y="47764"/>
                  </a:lnTo>
                  <a:close/>
                </a:path>
              </a:pathLst>
            </a:custGeom>
            <a:solidFill>
              <a:srgbClr val="A4B4D9">
                <a:alpha val="18000"/>
              </a:srgbClr>
            </a:solidFill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  <p:sp>
          <p:nvSpPr>
            <p:cNvPr id="8" name="object 20">
              <a:extLst>
                <a:ext uri="{FF2B5EF4-FFF2-40B4-BE49-F238E27FC236}">
                  <a16:creationId xmlns:a16="http://schemas.microsoft.com/office/drawing/2014/main" id="{4AB03A71-F0CE-4B48-9F95-05B40E3A78EF}"/>
                </a:ext>
              </a:extLst>
            </p:cNvPr>
            <p:cNvSpPr/>
            <p:nvPr userDrawn="1"/>
          </p:nvSpPr>
          <p:spPr>
            <a:xfrm>
              <a:off x="8433710" y="589748"/>
              <a:ext cx="343535" cy="210185"/>
            </a:xfrm>
            <a:custGeom>
              <a:avLst/>
              <a:gdLst/>
              <a:ahLst/>
              <a:cxnLst/>
              <a:rect l="l" t="t" r="r" b="b"/>
              <a:pathLst>
                <a:path w="343534" h="210184">
                  <a:moveTo>
                    <a:pt x="80213" y="0"/>
                  </a:moveTo>
                  <a:lnTo>
                    <a:pt x="0" y="0"/>
                  </a:lnTo>
                  <a:lnTo>
                    <a:pt x="61023" y="210108"/>
                  </a:lnTo>
                  <a:lnTo>
                    <a:pt x="142506" y="210108"/>
                  </a:lnTo>
                  <a:lnTo>
                    <a:pt x="162836" y="128130"/>
                  </a:lnTo>
                  <a:lnTo>
                    <a:pt x="107340" y="128130"/>
                  </a:lnTo>
                  <a:lnTo>
                    <a:pt x="80213" y="0"/>
                  </a:lnTo>
                  <a:close/>
                </a:path>
                <a:path w="343534" h="210184">
                  <a:moveTo>
                    <a:pt x="227292" y="93446"/>
                  </a:moveTo>
                  <a:lnTo>
                    <a:pt x="171919" y="93446"/>
                  </a:lnTo>
                  <a:lnTo>
                    <a:pt x="200571" y="210108"/>
                  </a:lnTo>
                  <a:lnTo>
                    <a:pt x="282003" y="210108"/>
                  </a:lnTo>
                  <a:lnTo>
                    <a:pt x="305956" y="128130"/>
                  </a:lnTo>
                  <a:lnTo>
                    <a:pt x="235597" y="128130"/>
                  </a:lnTo>
                  <a:lnTo>
                    <a:pt x="227292" y="93446"/>
                  </a:lnTo>
                  <a:close/>
                </a:path>
                <a:path w="343534" h="210184">
                  <a:moveTo>
                    <a:pt x="204914" y="0"/>
                  </a:moveTo>
                  <a:lnTo>
                    <a:pt x="138620" y="0"/>
                  </a:lnTo>
                  <a:lnTo>
                    <a:pt x="107810" y="128130"/>
                  </a:lnTo>
                  <a:lnTo>
                    <a:pt x="162836" y="128130"/>
                  </a:lnTo>
                  <a:lnTo>
                    <a:pt x="171437" y="93446"/>
                  </a:lnTo>
                  <a:lnTo>
                    <a:pt x="227292" y="93446"/>
                  </a:lnTo>
                  <a:lnTo>
                    <a:pt x="204914" y="0"/>
                  </a:lnTo>
                  <a:close/>
                </a:path>
                <a:path w="343534" h="210184">
                  <a:moveTo>
                    <a:pt x="343395" y="0"/>
                  </a:moveTo>
                  <a:lnTo>
                    <a:pt x="263283" y="0"/>
                  </a:lnTo>
                  <a:lnTo>
                    <a:pt x="236194" y="128130"/>
                  </a:lnTo>
                  <a:lnTo>
                    <a:pt x="305956" y="128130"/>
                  </a:lnTo>
                  <a:lnTo>
                    <a:pt x="343395" y="0"/>
                  </a:lnTo>
                  <a:close/>
                </a:path>
              </a:pathLst>
            </a:custGeom>
            <a:solidFill>
              <a:srgbClr val="A4B4D9">
                <a:alpha val="18000"/>
              </a:srgbClr>
            </a:solidFill>
          </p:spPr>
          <p:txBody>
            <a:bodyPr wrap="square" lIns="0" tIns="0" rIns="0" bIns="0" rtlCol="0"/>
            <a:lstStyle/>
            <a:p>
              <a:endParaRPr sz="1985">
                <a:solidFill>
                  <a:srgbClr val="004987"/>
                </a:solidFill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57A61C70-9B83-D747-B71A-CBD71B2A3796}"/>
              </a:ext>
            </a:extLst>
          </p:cNvPr>
          <p:cNvSpPr/>
          <p:nvPr userDrawn="1"/>
        </p:nvSpPr>
        <p:spPr>
          <a:xfrm>
            <a:off x="603814" y="4171494"/>
            <a:ext cx="1905525" cy="158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B2968E-66FA-8248-8205-4D1BD9989988}"/>
              </a:ext>
            </a:extLst>
          </p:cNvPr>
          <p:cNvSpPr/>
          <p:nvPr userDrawn="1"/>
        </p:nvSpPr>
        <p:spPr>
          <a:xfrm>
            <a:off x="2672271" y="4171494"/>
            <a:ext cx="1905525" cy="158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A12958-BBF0-C047-874A-4FD33987DFB2}"/>
              </a:ext>
            </a:extLst>
          </p:cNvPr>
          <p:cNvSpPr/>
          <p:nvPr userDrawn="1"/>
        </p:nvSpPr>
        <p:spPr>
          <a:xfrm>
            <a:off x="4737968" y="4171494"/>
            <a:ext cx="1905525" cy="158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3CEEB5-D177-F748-A0FE-B568C3202018}"/>
              </a:ext>
            </a:extLst>
          </p:cNvPr>
          <p:cNvSpPr/>
          <p:nvPr userDrawn="1"/>
        </p:nvSpPr>
        <p:spPr>
          <a:xfrm>
            <a:off x="6805167" y="4171494"/>
            <a:ext cx="1905525" cy="158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B5BB9E-0EE3-0649-B43F-3E178B1884DC}"/>
              </a:ext>
            </a:extLst>
          </p:cNvPr>
          <p:cNvSpPr/>
          <p:nvPr userDrawn="1"/>
        </p:nvSpPr>
        <p:spPr>
          <a:xfrm>
            <a:off x="8873432" y="4171494"/>
            <a:ext cx="1905525" cy="158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6D948B-AF40-BF47-AC1B-6796D3FB5317}"/>
              </a:ext>
            </a:extLst>
          </p:cNvPr>
          <p:cNvSpPr/>
          <p:nvPr userDrawn="1"/>
        </p:nvSpPr>
        <p:spPr>
          <a:xfrm>
            <a:off x="10929833" y="4171494"/>
            <a:ext cx="1905525" cy="158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DD631715-62CB-D647-8DD2-D6A29508F1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79743" y="4171494"/>
            <a:ext cx="1556373" cy="1556434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3832AC03-A4DA-1F4A-A06F-61E97C06E42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46969" y="4171494"/>
            <a:ext cx="1556373" cy="1556434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AA469B08-65F6-314E-A3E6-18A8E49AE25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104409" y="4171494"/>
            <a:ext cx="1556373" cy="1556434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30BD75F0-C04B-B646-B298-B1A82BE31FE5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46847" y="4171494"/>
            <a:ext cx="1556373" cy="1556434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C31F28DD-1113-E949-886B-6CF88967C2B9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8390" y="4171494"/>
            <a:ext cx="1556373" cy="1556434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A88DCB35-AEAE-4C46-890C-EC9B827D3184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12544" y="4171494"/>
            <a:ext cx="1556373" cy="1556434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32D1485E-9E91-744B-969C-CDC5CBDEA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709" y="5848934"/>
            <a:ext cx="1905525" cy="587821"/>
          </a:xfrm>
        </p:spPr>
        <p:txBody>
          <a:bodyPr anchor="t">
            <a:noAutofit/>
          </a:bodyPr>
          <a:lstStyle>
            <a:lvl1pPr>
              <a:defRPr sz="1544"/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3AFD1773-13E2-2D40-83A4-B7BA6739DD33}"/>
              </a:ext>
            </a:extLst>
          </p:cNvPr>
          <p:cNvSpPr txBox="1">
            <a:spLocks/>
          </p:cNvSpPr>
          <p:nvPr userDrawn="1"/>
        </p:nvSpPr>
        <p:spPr>
          <a:xfrm>
            <a:off x="2685391" y="5848934"/>
            <a:ext cx="1905525" cy="587821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1544" dirty="0">
                <a:solidFill>
                  <a:srgbClr val="004987"/>
                </a:solidFill>
              </a:rPr>
              <a:t>Click to edit Master title style</a:t>
            </a:r>
            <a:endParaRPr lang="ru-RU" sz="1544" dirty="0">
              <a:solidFill>
                <a:srgbClr val="004987"/>
              </a:solidFill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64D48B13-5711-554C-B7AA-4D7447DB8324}"/>
              </a:ext>
            </a:extLst>
          </p:cNvPr>
          <p:cNvSpPr txBox="1">
            <a:spLocks/>
          </p:cNvSpPr>
          <p:nvPr userDrawn="1"/>
        </p:nvSpPr>
        <p:spPr>
          <a:xfrm>
            <a:off x="4750077" y="5848934"/>
            <a:ext cx="1905525" cy="587821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1544" dirty="0">
                <a:solidFill>
                  <a:srgbClr val="004987"/>
                </a:solidFill>
              </a:rPr>
              <a:t>Click to edit Master title style</a:t>
            </a:r>
            <a:endParaRPr lang="ru-RU" sz="1544" dirty="0">
              <a:solidFill>
                <a:srgbClr val="004987"/>
              </a:solidFill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6D75CD11-72CF-DE4C-AD3D-6F9B4C11D9B4}"/>
              </a:ext>
            </a:extLst>
          </p:cNvPr>
          <p:cNvSpPr txBox="1">
            <a:spLocks/>
          </p:cNvSpPr>
          <p:nvPr userDrawn="1"/>
        </p:nvSpPr>
        <p:spPr>
          <a:xfrm>
            <a:off x="6805167" y="5848934"/>
            <a:ext cx="1905525" cy="587821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1544" dirty="0">
                <a:solidFill>
                  <a:srgbClr val="004987"/>
                </a:solidFill>
              </a:rPr>
              <a:t>Click to edit Master title style</a:t>
            </a:r>
            <a:endParaRPr lang="ru-RU" sz="1544" dirty="0">
              <a:solidFill>
                <a:srgbClr val="004987"/>
              </a:solidFill>
            </a:endParaRP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ED1A45A6-8E7E-A941-9FE8-C543342C2894}"/>
              </a:ext>
            </a:extLst>
          </p:cNvPr>
          <p:cNvSpPr txBox="1">
            <a:spLocks/>
          </p:cNvSpPr>
          <p:nvPr userDrawn="1"/>
        </p:nvSpPr>
        <p:spPr>
          <a:xfrm>
            <a:off x="8866743" y="5848934"/>
            <a:ext cx="1905525" cy="587821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1544" dirty="0">
                <a:solidFill>
                  <a:srgbClr val="004987"/>
                </a:solidFill>
              </a:rPr>
              <a:t>Click to edit Master title style</a:t>
            </a:r>
            <a:endParaRPr lang="ru-RU" sz="1544" dirty="0">
              <a:solidFill>
                <a:srgbClr val="004987"/>
              </a:solidFill>
            </a:endParaRP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3956DD83-6C3A-8A40-AC75-B4C890DCCF51}"/>
              </a:ext>
            </a:extLst>
          </p:cNvPr>
          <p:cNvSpPr txBox="1">
            <a:spLocks/>
          </p:cNvSpPr>
          <p:nvPr userDrawn="1"/>
        </p:nvSpPr>
        <p:spPr>
          <a:xfrm>
            <a:off x="10931558" y="5848934"/>
            <a:ext cx="1905525" cy="587821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1544" dirty="0">
                <a:solidFill>
                  <a:srgbClr val="004987"/>
                </a:solidFill>
              </a:rPr>
              <a:t>Click to edit Master title style</a:t>
            </a:r>
            <a:endParaRPr lang="ru-RU" sz="1544" dirty="0">
              <a:solidFill>
                <a:srgbClr val="004987"/>
              </a:solidFill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B05CF786-DC36-4851-AA4A-26ABBF74FC0E}"/>
              </a:ext>
            </a:extLst>
          </p:cNvPr>
          <p:cNvSpPr txBox="1">
            <a:spLocks/>
          </p:cNvSpPr>
          <p:nvPr userDrawn="1"/>
        </p:nvSpPr>
        <p:spPr>
          <a:xfrm>
            <a:off x="772345" y="1536676"/>
            <a:ext cx="8967942" cy="1302491"/>
          </a:xfrm>
          <a:prstGeom prst="rect">
            <a:avLst/>
          </a:prstGeom>
          <a:noFill/>
        </p:spPr>
        <p:txBody>
          <a:bodyPr vert="horz" lIns="0" tIns="50417" rIns="100834" bIns="50417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4631" dirty="0">
                <a:solidFill>
                  <a:srgbClr val="004987"/>
                </a:solidFill>
              </a:rPr>
              <a:t>Click to edit Master title style</a:t>
            </a:r>
            <a:endParaRPr lang="ru-RU" sz="4631" dirty="0">
              <a:solidFill>
                <a:srgbClr val="004987"/>
              </a:solidFill>
            </a:endParaRP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C13EB4D1-2F93-4378-885D-A943AF9FBB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954" y="2944686"/>
            <a:ext cx="7924485" cy="622594"/>
          </a:xfr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547243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roduct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0C72362A-C71C-4C3D-96C2-72AEE1317552}"/>
              </a:ext>
            </a:extLst>
          </p:cNvPr>
          <p:cNvSpPr/>
          <p:nvPr userDrawn="1"/>
        </p:nvSpPr>
        <p:spPr>
          <a:xfrm>
            <a:off x="6807091" y="1333961"/>
            <a:ext cx="1905525" cy="158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EC34D4-7CBC-4B17-B00A-8AED456C3EC8}"/>
              </a:ext>
            </a:extLst>
          </p:cNvPr>
          <p:cNvSpPr/>
          <p:nvPr userDrawn="1"/>
        </p:nvSpPr>
        <p:spPr>
          <a:xfrm>
            <a:off x="8875548" y="1333961"/>
            <a:ext cx="1905525" cy="158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37F0AD5-96BD-4CB8-9530-F6673FBBA1BC}"/>
              </a:ext>
            </a:extLst>
          </p:cNvPr>
          <p:cNvSpPr/>
          <p:nvPr userDrawn="1"/>
        </p:nvSpPr>
        <p:spPr>
          <a:xfrm>
            <a:off x="10941245" y="1333961"/>
            <a:ext cx="1905525" cy="158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434C3BE-0F0F-46A1-9DAA-2E5EF0DF837C}"/>
              </a:ext>
            </a:extLst>
          </p:cNvPr>
          <p:cNvSpPr/>
          <p:nvPr userDrawn="1"/>
        </p:nvSpPr>
        <p:spPr>
          <a:xfrm>
            <a:off x="6805167" y="4171494"/>
            <a:ext cx="1905525" cy="158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86C7C77-93A2-4214-83F8-6378A030F48F}"/>
              </a:ext>
            </a:extLst>
          </p:cNvPr>
          <p:cNvSpPr/>
          <p:nvPr userDrawn="1"/>
        </p:nvSpPr>
        <p:spPr>
          <a:xfrm>
            <a:off x="8873432" y="4171494"/>
            <a:ext cx="1905525" cy="158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5FF72CE-16FA-4A30-916F-D97829EA28F2}"/>
              </a:ext>
            </a:extLst>
          </p:cNvPr>
          <p:cNvSpPr/>
          <p:nvPr userDrawn="1"/>
        </p:nvSpPr>
        <p:spPr>
          <a:xfrm>
            <a:off x="10929833" y="4171494"/>
            <a:ext cx="1905525" cy="158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solidFill>
                <a:srgbClr val="FFFFFF"/>
              </a:solidFill>
            </a:endParaRP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1190A695-95F3-4DBE-849C-FB711754F4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79743" y="4171494"/>
            <a:ext cx="1556373" cy="1556434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0854B2BA-8AA8-4B70-AEE2-8A1C58AF0BD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46969" y="4171494"/>
            <a:ext cx="1556373" cy="1556434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AE90C234-859D-4182-B973-2201873D9A2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04409" y="4171494"/>
            <a:ext cx="1556373" cy="1556434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AFB88275-8ED1-42D4-979B-C6E46AEF499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50124" y="1333961"/>
            <a:ext cx="1556373" cy="1556434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365ABAB5-4E05-4C80-B8A7-BFC89018B275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81667" y="1333961"/>
            <a:ext cx="1556373" cy="1556434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AB9084B6-723D-497D-955A-6EAC4EF1CC3E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115821" y="1333961"/>
            <a:ext cx="1556373" cy="1556434"/>
          </a:xfrm>
          <a:prstGeom prst="rect">
            <a:avLst/>
          </a:prstGeom>
        </p:spPr>
      </p:pic>
      <p:sp>
        <p:nvSpPr>
          <p:cNvPr id="45" name="Title 1">
            <a:extLst>
              <a:ext uri="{FF2B5EF4-FFF2-40B4-BE49-F238E27FC236}">
                <a16:creationId xmlns:a16="http://schemas.microsoft.com/office/drawing/2014/main" id="{D6125782-AA5B-458D-A7D2-71BF8B23E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986" y="3011401"/>
            <a:ext cx="1905525" cy="587821"/>
          </a:xfrm>
        </p:spPr>
        <p:txBody>
          <a:bodyPr anchor="t">
            <a:noAutofit/>
          </a:bodyPr>
          <a:lstStyle>
            <a:lvl1pPr>
              <a:defRPr sz="1544"/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D0D9743B-8BC5-407F-B139-9C8154670BB3}"/>
              </a:ext>
            </a:extLst>
          </p:cNvPr>
          <p:cNvSpPr txBox="1">
            <a:spLocks/>
          </p:cNvSpPr>
          <p:nvPr userDrawn="1"/>
        </p:nvSpPr>
        <p:spPr>
          <a:xfrm>
            <a:off x="8888668" y="3011401"/>
            <a:ext cx="1905525" cy="587821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1544" dirty="0">
                <a:solidFill>
                  <a:srgbClr val="004987"/>
                </a:solidFill>
              </a:rPr>
              <a:t>Click to edit Master title style</a:t>
            </a:r>
            <a:endParaRPr lang="ru-RU" sz="1544" dirty="0">
              <a:solidFill>
                <a:srgbClr val="004987"/>
              </a:solidFill>
            </a:endParaRPr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E987742A-1941-4091-874D-9028BE0D0B56}"/>
              </a:ext>
            </a:extLst>
          </p:cNvPr>
          <p:cNvSpPr txBox="1">
            <a:spLocks/>
          </p:cNvSpPr>
          <p:nvPr userDrawn="1"/>
        </p:nvSpPr>
        <p:spPr>
          <a:xfrm>
            <a:off x="10953354" y="3011401"/>
            <a:ext cx="1905525" cy="587821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1544" dirty="0">
                <a:solidFill>
                  <a:srgbClr val="004987"/>
                </a:solidFill>
              </a:rPr>
              <a:t>Click to edit Master title style</a:t>
            </a:r>
            <a:endParaRPr lang="ru-RU" sz="1544" dirty="0">
              <a:solidFill>
                <a:srgbClr val="004987"/>
              </a:solidFill>
            </a:endParaRPr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id="{3E99A200-6450-4CF7-8B73-861D51C070EF}"/>
              </a:ext>
            </a:extLst>
          </p:cNvPr>
          <p:cNvSpPr txBox="1">
            <a:spLocks/>
          </p:cNvSpPr>
          <p:nvPr userDrawn="1"/>
        </p:nvSpPr>
        <p:spPr>
          <a:xfrm>
            <a:off x="6805167" y="5848934"/>
            <a:ext cx="1905525" cy="587821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1544" dirty="0">
                <a:solidFill>
                  <a:srgbClr val="004987"/>
                </a:solidFill>
              </a:rPr>
              <a:t>Click to edit Master title style</a:t>
            </a:r>
            <a:endParaRPr lang="ru-RU" sz="1544" dirty="0">
              <a:solidFill>
                <a:srgbClr val="004987"/>
              </a:solidFill>
            </a:endParaRP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5877009A-D7A6-4C36-BFAA-8404BD2DDEB6}"/>
              </a:ext>
            </a:extLst>
          </p:cNvPr>
          <p:cNvSpPr txBox="1">
            <a:spLocks/>
          </p:cNvSpPr>
          <p:nvPr userDrawn="1"/>
        </p:nvSpPr>
        <p:spPr>
          <a:xfrm>
            <a:off x="8866743" y="5848934"/>
            <a:ext cx="1905525" cy="587821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1544" dirty="0">
                <a:solidFill>
                  <a:srgbClr val="004987"/>
                </a:solidFill>
              </a:rPr>
              <a:t>Click to edit Master title style</a:t>
            </a:r>
            <a:endParaRPr lang="ru-RU" sz="1544" dirty="0">
              <a:solidFill>
                <a:srgbClr val="004987"/>
              </a:solidFill>
            </a:endParaRPr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2258F92F-6B27-496B-B1B3-D7636DA2EF6D}"/>
              </a:ext>
            </a:extLst>
          </p:cNvPr>
          <p:cNvSpPr txBox="1">
            <a:spLocks/>
          </p:cNvSpPr>
          <p:nvPr userDrawn="1"/>
        </p:nvSpPr>
        <p:spPr>
          <a:xfrm>
            <a:off x="10931558" y="5848934"/>
            <a:ext cx="1905525" cy="587821"/>
          </a:xfrm>
          <a:prstGeom prst="rect">
            <a:avLst/>
          </a:prstGeom>
        </p:spPr>
        <p:txBody>
          <a:bodyPr vert="horz" lIns="100834" tIns="50417" rIns="100834" bIns="50417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1544" dirty="0">
                <a:solidFill>
                  <a:srgbClr val="004987"/>
                </a:solidFill>
              </a:rPr>
              <a:t>Click to edit Master title style</a:t>
            </a:r>
            <a:endParaRPr lang="ru-RU" sz="1544" dirty="0">
              <a:solidFill>
                <a:srgbClr val="004987"/>
              </a:solidFill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A8054E37-E98E-48FA-8F05-0CA4020A89F0}"/>
              </a:ext>
            </a:extLst>
          </p:cNvPr>
          <p:cNvSpPr txBox="1">
            <a:spLocks/>
          </p:cNvSpPr>
          <p:nvPr userDrawn="1"/>
        </p:nvSpPr>
        <p:spPr>
          <a:xfrm>
            <a:off x="772345" y="1536676"/>
            <a:ext cx="5556599" cy="1302491"/>
          </a:xfrm>
          <a:prstGeom prst="rect">
            <a:avLst/>
          </a:prstGeom>
          <a:noFill/>
        </p:spPr>
        <p:txBody>
          <a:bodyPr vert="horz" lIns="0" tIns="50417" rIns="100834" bIns="50417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4631">
                <a:solidFill>
                  <a:srgbClr val="004987"/>
                </a:solidFill>
              </a:rPr>
              <a:t>Click to edit Master title style</a:t>
            </a:r>
            <a:endParaRPr lang="ru-RU" sz="4631" dirty="0">
              <a:solidFill>
                <a:srgbClr val="004987"/>
              </a:solidFill>
            </a:endParaRP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CD99E8EC-4348-493A-BDC7-C55FB3D33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954" y="2944686"/>
            <a:ext cx="5556600" cy="622594"/>
          </a:xfrm>
        </p:spPr>
        <p:txBody>
          <a:bodyPr>
            <a:noAutofit/>
          </a:bodyPr>
          <a:lstStyle>
            <a:lvl1pPr marL="0" indent="0" algn="l">
              <a:buNone/>
              <a:defRPr sz="2646">
                <a:solidFill>
                  <a:schemeClr val="accent2"/>
                </a:solidFill>
              </a:defRPr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0FB03CB7-442C-4D99-AA81-28BB51643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2345" y="3672800"/>
            <a:ext cx="5556600" cy="2777867"/>
          </a:xfrm>
        </p:spPr>
        <p:txBody>
          <a:bodyPr>
            <a:noAutofit/>
          </a:bodyPr>
          <a:lstStyle>
            <a:lvl1pPr>
              <a:defRPr sz="2205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1985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764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544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544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9573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ags" Target="../tags/tag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vmlDrawing" Target="../drawings/vmlDrawing1.v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9" Type="http://schemas.openxmlformats.org/officeDocument/2006/relationships/image" Target="../media/image40.svg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34" Type="http://schemas.openxmlformats.org/officeDocument/2006/relationships/tags" Target="../tags/tag6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vmlDrawing" Target="../drawings/vmlDrawing3.vml"/><Relationship Id="rId38" Type="http://schemas.openxmlformats.org/officeDocument/2006/relationships/image" Target="../media/image39.png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theme" Target="../theme/theme2.xml"/><Relationship Id="rId37" Type="http://schemas.openxmlformats.org/officeDocument/2006/relationships/image" Target="../media/image1.emf"/><Relationship Id="rId40" Type="http://schemas.openxmlformats.org/officeDocument/2006/relationships/image" Target="../media/image28.png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oleObject" Target="../embeddings/oleObject3.bin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tags" Target="../tags/tag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 hidden="1"/>
          <p:cNvGraphicFramePr>
            <a:graphicFrameLocks noChangeAspect="1"/>
          </p:cNvGraphicFramePr>
          <p:nvPr userDrawn="1">
            <p:custDataLst>
              <p:tags r:id="rId4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979" name="Слайд think-cell" r:id="rId43" imgW="416" imgH="416" progId="TCLayout.ActiveDocument.1">
                  <p:embed/>
                </p:oleObj>
              </mc:Choice>
              <mc:Fallback>
                <p:oleObj name="Слайд think-cell" r:id="rId43" imgW="416" imgH="416" progId="TCLayout.ActiveDocument.1">
                  <p:embed/>
                  <p:pic>
                    <p:nvPicPr>
                      <p:cNvPr id="7" name="Объект 6" hidden="1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 hidden="1"/>
          <p:cNvSpPr/>
          <p:nvPr userDrawn="1">
            <p:custDataLst>
              <p:tags r:id="rId4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4852" b="1" i="0" baseline="0" dirty="0">
              <a:latin typeface="Ubuntu" panose="020B0604020202020204" charset="0"/>
              <a:ea typeface="+mj-ea"/>
              <a:cs typeface="+mj-cs"/>
              <a:sym typeface="Ubuntu" panose="020B0604020202020204" charset="0"/>
            </a:endParaRPr>
          </a:p>
        </p:txBody>
      </p:sp>
      <p:sp>
        <p:nvSpPr>
          <p:cNvPr id="9" name="object 13">
            <a:extLst>
              <a:ext uri="{FF2B5EF4-FFF2-40B4-BE49-F238E27FC236}">
                <a16:creationId xmlns:a16="http://schemas.microsoft.com/office/drawing/2014/main" id="{8BAADC13-3FB1-47FF-BEF7-4367887F1029}"/>
              </a:ext>
            </a:extLst>
          </p:cNvPr>
          <p:cNvSpPr/>
          <p:nvPr userDrawn="1"/>
        </p:nvSpPr>
        <p:spPr>
          <a:xfrm>
            <a:off x="0" y="442261"/>
            <a:ext cx="475571" cy="37721"/>
          </a:xfrm>
          <a:custGeom>
            <a:avLst/>
            <a:gdLst/>
            <a:ahLst/>
            <a:cxnLst/>
            <a:rect l="l" t="t" r="r" b="b"/>
            <a:pathLst>
              <a:path w="592455" h="46990">
                <a:moveTo>
                  <a:pt x="591988" y="46532"/>
                </a:moveTo>
                <a:lnTo>
                  <a:pt x="566283" y="39262"/>
                </a:lnTo>
                <a:lnTo>
                  <a:pt x="548696" y="23266"/>
                </a:lnTo>
                <a:lnTo>
                  <a:pt x="531111" y="7270"/>
                </a:lnTo>
                <a:lnTo>
                  <a:pt x="505413" y="0"/>
                </a:lnTo>
                <a:lnTo>
                  <a:pt x="479707" y="7270"/>
                </a:lnTo>
                <a:lnTo>
                  <a:pt x="462120" y="23266"/>
                </a:lnTo>
                <a:lnTo>
                  <a:pt x="444535" y="39262"/>
                </a:lnTo>
                <a:lnTo>
                  <a:pt x="418837" y="46532"/>
                </a:lnTo>
                <a:lnTo>
                  <a:pt x="393138" y="39262"/>
                </a:lnTo>
                <a:lnTo>
                  <a:pt x="375553" y="23266"/>
                </a:lnTo>
                <a:lnTo>
                  <a:pt x="357967" y="7270"/>
                </a:lnTo>
                <a:lnTo>
                  <a:pt x="332261" y="0"/>
                </a:lnTo>
                <a:lnTo>
                  <a:pt x="306562" y="7270"/>
                </a:lnTo>
                <a:lnTo>
                  <a:pt x="288981" y="23266"/>
                </a:lnTo>
                <a:lnTo>
                  <a:pt x="271401" y="39262"/>
                </a:lnTo>
                <a:lnTo>
                  <a:pt x="245710" y="46532"/>
                </a:lnTo>
                <a:lnTo>
                  <a:pt x="220012" y="39262"/>
                </a:lnTo>
                <a:lnTo>
                  <a:pt x="202429" y="23266"/>
                </a:lnTo>
                <a:lnTo>
                  <a:pt x="184845" y="7270"/>
                </a:lnTo>
                <a:lnTo>
                  <a:pt x="159147" y="0"/>
                </a:lnTo>
                <a:lnTo>
                  <a:pt x="133441" y="7270"/>
                </a:lnTo>
                <a:lnTo>
                  <a:pt x="115853" y="23266"/>
                </a:lnTo>
                <a:lnTo>
                  <a:pt x="98264" y="39262"/>
                </a:lnTo>
                <a:lnTo>
                  <a:pt x="72558" y="46532"/>
                </a:lnTo>
                <a:lnTo>
                  <a:pt x="46815" y="39262"/>
                </a:lnTo>
                <a:lnTo>
                  <a:pt x="29199" y="23266"/>
                </a:lnTo>
                <a:lnTo>
                  <a:pt x="11581" y="7270"/>
                </a:lnTo>
                <a:lnTo>
                  <a:pt x="0" y="400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985">
              <a:solidFill>
                <a:srgbClr val="004987"/>
              </a:solidFill>
            </a:endParaRPr>
          </a:p>
        </p:txBody>
      </p:sp>
      <p:sp>
        <p:nvSpPr>
          <p:cNvPr id="11" name="object 14">
            <a:extLst>
              <a:ext uri="{FF2B5EF4-FFF2-40B4-BE49-F238E27FC236}">
                <a16:creationId xmlns:a16="http://schemas.microsoft.com/office/drawing/2014/main" id="{520C87E5-963B-4DEC-8718-C7947BE1D4F2}"/>
              </a:ext>
            </a:extLst>
          </p:cNvPr>
          <p:cNvSpPr/>
          <p:nvPr userDrawn="1"/>
        </p:nvSpPr>
        <p:spPr>
          <a:xfrm>
            <a:off x="0" y="533767"/>
            <a:ext cx="475571" cy="37721"/>
          </a:xfrm>
          <a:custGeom>
            <a:avLst/>
            <a:gdLst/>
            <a:ahLst/>
            <a:cxnLst/>
            <a:rect l="l" t="t" r="r" b="b"/>
            <a:pathLst>
              <a:path w="592455" h="46990">
                <a:moveTo>
                  <a:pt x="591988" y="46532"/>
                </a:moveTo>
                <a:lnTo>
                  <a:pt x="566283" y="39262"/>
                </a:lnTo>
                <a:lnTo>
                  <a:pt x="548696" y="23266"/>
                </a:lnTo>
                <a:lnTo>
                  <a:pt x="531111" y="7270"/>
                </a:lnTo>
                <a:lnTo>
                  <a:pt x="505413" y="0"/>
                </a:lnTo>
                <a:lnTo>
                  <a:pt x="479707" y="7270"/>
                </a:lnTo>
                <a:lnTo>
                  <a:pt x="462120" y="23266"/>
                </a:lnTo>
                <a:lnTo>
                  <a:pt x="444535" y="39262"/>
                </a:lnTo>
                <a:lnTo>
                  <a:pt x="418837" y="46532"/>
                </a:lnTo>
                <a:lnTo>
                  <a:pt x="393138" y="39262"/>
                </a:lnTo>
                <a:lnTo>
                  <a:pt x="375553" y="23266"/>
                </a:lnTo>
                <a:lnTo>
                  <a:pt x="357967" y="7270"/>
                </a:lnTo>
                <a:lnTo>
                  <a:pt x="332261" y="0"/>
                </a:lnTo>
                <a:lnTo>
                  <a:pt x="306562" y="7270"/>
                </a:lnTo>
                <a:lnTo>
                  <a:pt x="288981" y="23266"/>
                </a:lnTo>
                <a:lnTo>
                  <a:pt x="271401" y="39262"/>
                </a:lnTo>
                <a:lnTo>
                  <a:pt x="245710" y="46532"/>
                </a:lnTo>
                <a:lnTo>
                  <a:pt x="220012" y="39262"/>
                </a:lnTo>
                <a:lnTo>
                  <a:pt x="202429" y="23266"/>
                </a:lnTo>
                <a:lnTo>
                  <a:pt x="184845" y="7270"/>
                </a:lnTo>
                <a:lnTo>
                  <a:pt x="159147" y="0"/>
                </a:lnTo>
                <a:lnTo>
                  <a:pt x="133441" y="7270"/>
                </a:lnTo>
                <a:lnTo>
                  <a:pt x="115853" y="23266"/>
                </a:lnTo>
                <a:lnTo>
                  <a:pt x="98264" y="39262"/>
                </a:lnTo>
                <a:lnTo>
                  <a:pt x="72558" y="46532"/>
                </a:lnTo>
                <a:lnTo>
                  <a:pt x="46815" y="39262"/>
                </a:lnTo>
                <a:lnTo>
                  <a:pt x="29199" y="23266"/>
                </a:lnTo>
                <a:lnTo>
                  <a:pt x="11581" y="7270"/>
                </a:lnTo>
                <a:lnTo>
                  <a:pt x="0" y="400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985">
              <a:solidFill>
                <a:srgbClr val="004987"/>
              </a:solidFill>
            </a:endParaRPr>
          </a:p>
        </p:txBody>
      </p:sp>
      <p:sp>
        <p:nvSpPr>
          <p:cNvPr id="12" name="object 15">
            <a:extLst>
              <a:ext uri="{FF2B5EF4-FFF2-40B4-BE49-F238E27FC236}">
                <a16:creationId xmlns:a16="http://schemas.microsoft.com/office/drawing/2014/main" id="{37064591-E219-4F09-83C6-69535F67A208}"/>
              </a:ext>
            </a:extLst>
          </p:cNvPr>
          <p:cNvSpPr/>
          <p:nvPr userDrawn="1"/>
        </p:nvSpPr>
        <p:spPr>
          <a:xfrm>
            <a:off x="0" y="625273"/>
            <a:ext cx="475571" cy="37721"/>
          </a:xfrm>
          <a:custGeom>
            <a:avLst/>
            <a:gdLst/>
            <a:ahLst/>
            <a:cxnLst/>
            <a:rect l="l" t="t" r="r" b="b"/>
            <a:pathLst>
              <a:path w="592455" h="46990">
                <a:moveTo>
                  <a:pt x="591988" y="46532"/>
                </a:moveTo>
                <a:lnTo>
                  <a:pt x="566283" y="39262"/>
                </a:lnTo>
                <a:lnTo>
                  <a:pt x="548696" y="23266"/>
                </a:lnTo>
                <a:lnTo>
                  <a:pt x="531111" y="7270"/>
                </a:lnTo>
                <a:lnTo>
                  <a:pt x="505413" y="0"/>
                </a:lnTo>
                <a:lnTo>
                  <a:pt x="479707" y="7270"/>
                </a:lnTo>
                <a:lnTo>
                  <a:pt x="462120" y="23266"/>
                </a:lnTo>
                <a:lnTo>
                  <a:pt x="444535" y="39262"/>
                </a:lnTo>
                <a:lnTo>
                  <a:pt x="418837" y="46532"/>
                </a:lnTo>
                <a:lnTo>
                  <a:pt x="393138" y="39262"/>
                </a:lnTo>
                <a:lnTo>
                  <a:pt x="375553" y="23266"/>
                </a:lnTo>
                <a:lnTo>
                  <a:pt x="357967" y="7270"/>
                </a:lnTo>
                <a:lnTo>
                  <a:pt x="332261" y="0"/>
                </a:lnTo>
                <a:lnTo>
                  <a:pt x="306562" y="7270"/>
                </a:lnTo>
                <a:lnTo>
                  <a:pt x="288981" y="23266"/>
                </a:lnTo>
                <a:lnTo>
                  <a:pt x="271401" y="39262"/>
                </a:lnTo>
                <a:lnTo>
                  <a:pt x="245710" y="46532"/>
                </a:lnTo>
                <a:lnTo>
                  <a:pt x="220012" y="39262"/>
                </a:lnTo>
                <a:lnTo>
                  <a:pt x="202429" y="23266"/>
                </a:lnTo>
                <a:lnTo>
                  <a:pt x="184845" y="7270"/>
                </a:lnTo>
                <a:lnTo>
                  <a:pt x="159147" y="0"/>
                </a:lnTo>
                <a:lnTo>
                  <a:pt x="133441" y="7270"/>
                </a:lnTo>
                <a:lnTo>
                  <a:pt x="115853" y="23266"/>
                </a:lnTo>
                <a:lnTo>
                  <a:pt x="98264" y="39262"/>
                </a:lnTo>
                <a:lnTo>
                  <a:pt x="72558" y="46532"/>
                </a:lnTo>
                <a:lnTo>
                  <a:pt x="46815" y="39262"/>
                </a:lnTo>
                <a:lnTo>
                  <a:pt x="29199" y="23266"/>
                </a:lnTo>
                <a:lnTo>
                  <a:pt x="11581" y="7270"/>
                </a:lnTo>
                <a:lnTo>
                  <a:pt x="0" y="400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985">
              <a:solidFill>
                <a:srgbClr val="0049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4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  <p:sldLayoutId id="2147484020" r:id="rId12"/>
    <p:sldLayoutId id="2147484021" r:id="rId13"/>
    <p:sldLayoutId id="2147484022" r:id="rId14"/>
    <p:sldLayoutId id="2147484023" r:id="rId15"/>
    <p:sldLayoutId id="2147484024" r:id="rId16"/>
    <p:sldLayoutId id="2147484025" r:id="rId17"/>
    <p:sldLayoutId id="2147484026" r:id="rId18"/>
    <p:sldLayoutId id="2147484027" r:id="rId19"/>
    <p:sldLayoutId id="2147484028" r:id="rId20"/>
    <p:sldLayoutId id="2147484029" r:id="rId21"/>
    <p:sldLayoutId id="2147484030" r:id="rId22"/>
    <p:sldLayoutId id="2147484031" r:id="rId23"/>
    <p:sldLayoutId id="2147484032" r:id="rId24"/>
    <p:sldLayoutId id="2147484033" r:id="rId25"/>
    <p:sldLayoutId id="2147484034" r:id="rId26"/>
    <p:sldLayoutId id="2147484035" r:id="rId27"/>
    <p:sldLayoutId id="2147484036" r:id="rId28"/>
    <p:sldLayoutId id="2147484037" r:id="rId29"/>
    <p:sldLayoutId id="2147484038" r:id="rId30"/>
    <p:sldLayoutId id="2147484039" r:id="rId31"/>
    <p:sldLayoutId id="2147484043" r:id="rId32"/>
    <p:sldLayoutId id="2147484044" r:id="rId33"/>
    <p:sldLayoutId id="2147484045" r:id="rId34"/>
    <p:sldLayoutId id="2147484046" r:id="rId35"/>
    <p:sldLayoutId id="2147484047" r:id="rId36"/>
    <p:sldLayoutId id="2147484048" r:id="rId37"/>
    <p:sldLayoutId id="2147484049" r:id="rId38"/>
  </p:sldLayoutIdLst>
  <p:txStyles>
    <p:titleStyle>
      <a:lvl1pPr algn="l" defTabSz="1008309" rtl="0" eaLnBrk="1" latinLnBrk="0" hangingPunct="1">
        <a:lnSpc>
          <a:spcPct val="90000"/>
        </a:lnSpc>
        <a:spcBef>
          <a:spcPct val="0"/>
        </a:spcBef>
        <a:buNone/>
        <a:defRPr sz="4852" b="1" i="0" kern="1200">
          <a:solidFill>
            <a:schemeClr val="tx1"/>
          </a:solidFill>
          <a:latin typeface="Ubuntu" panose="020B0504030602030204" pitchFamily="34" charset="0"/>
          <a:ea typeface="+mj-ea"/>
          <a:cs typeface="+mj-cs"/>
        </a:defRPr>
      </a:lvl1pPr>
    </p:titleStyle>
    <p:bodyStyle>
      <a:lvl1pPr marL="252077" indent="-252077" algn="l" defTabSz="1008309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529" b="0" i="0" kern="1200">
          <a:solidFill>
            <a:schemeClr val="bg2">
              <a:lumMod val="10000"/>
            </a:schemeClr>
          </a:solidFill>
          <a:latin typeface="Ubuntu" panose="020B0504030602030204" pitchFamily="34" charset="0"/>
          <a:ea typeface="+mn-ea"/>
          <a:cs typeface="+mn-cs"/>
        </a:defRPr>
      </a:lvl1pPr>
      <a:lvl2pPr marL="756232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3088" b="0" i="0" kern="1200">
          <a:solidFill>
            <a:schemeClr val="bg2">
              <a:lumMod val="10000"/>
            </a:schemeClr>
          </a:solidFill>
          <a:latin typeface="Ubuntu" panose="020B0504030602030204" pitchFamily="34" charset="0"/>
          <a:ea typeface="+mn-ea"/>
          <a:cs typeface="+mn-cs"/>
        </a:defRPr>
      </a:lvl2pPr>
      <a:lvl3pPr marL="1260386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b="0" i="0" kern="1200">
          <a:solidFill>
            <a:schemeClr val="bg2">
              <a:lumMod val="10000"/>
            </a:schemeClr>
          </a:solidFill>
          <a:latin typeface="Ubuntu" panose="020B0504030602030204" pitchFamily="34" charset="0"/>
          <a:ea typeface="+mn-ea"/>
          <a:cs typeface="+mn-cs"/>
        </a:defRPr>
      </a:lvl3pPr>
      <a:lvl4pPr marL="1764541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b="0" i="0" kern="1200">
          <a:solidFill>
            <a:schemeClr val="bg2">
              <a:lumMod val="10000"/>
            </a:schemeClr>
          </a:solidFill>
          <a:latin typeface="Ubuntu" panose="020B0504030602030204" pitchFamily="34" charset="0"/>
          <a:ea typeface="+mn-ea"/>
          <a:cs typeface="+mn-cs"/>
        </a:defRPr>
      </a:lvl4pPr>
      <a:lvl5pPr marL="2268695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b="0" i="0" kern="1200">
          <a:solidFill>
            <a:schemeClr val="bg2">
              <a:lumMod val="10000"/>
            </a:schemeClr>
          </a:solidFill>
          <a:latin typeface="Ubuntu" panose="020B0504030602030204" pitchFamily="34" charset="0"/>
          <a:ea typeface="+mn-ea"/>
          <a:cs typeface="+mn-cs"/>
        </a:defRPr>
      </a:lvl5pPr>
      <a:lvl6pPr marL="2772849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7004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1158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5313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154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309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463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618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772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927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081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236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846">
          <p15:clr>
            <a:srgbClr val="F26B43"/>
          </p15:clr>
        </p15:guide>
        <p15:guide id="4" pos="3296">
          <p15:clr>
            <a:srgbClr val="F26B43"/>
          </p15:clr>
        </p15:guide>
        <p15:guide id="5" pos="347">
          <p15:clr>
            <a:srgbClr val="F26B43"/>
          </p15:clr>
        </p15:guide>
        <p15:guide id="6" pos="3795">
          <p15:clr>
            <a:srgbClr val="F26B43"/>
          </p15:clr>
        </p15:guide>
        <p15:guide id="7" pos="2026">
          <p15:clr>
            <a:srgbClr val="F26B43"/>
          </p15:clr>
        </p15:guide>
        <p15:guide id="8" pos="2706">
          <p15:clr>
            <a:srgbClr val="F26B43"/>
          </p15:clr>
        </p15:guide>
        <p15:guide id="9" pos="2116">
          <p15:clr>
            <a:srgbClr val="F26B43"/>
          </p15:clr>
        </p15:guide>
        <p15:guide id="10" pos="2615">
          <p15:clr>
            <a:srgbClr val="F26B43"/>
          </p15:clr>
        </p15:guide>
        <p15:guide id="11" pos="3205">
          <p15:clr>
            <a:srgbClr val="F26B43"/>
          </p15:clr>
        </p15:guide>
        <p15:guide id="12" pos="1436">
          <p15:clr>
            <a:srgbClr val="F26B43"/>
          </p15:clr>
        </p15:guide>
        <p15:guide id="13" pos="1527">
          <p15:clr>
            <a:srgbClr val="F26B43"/>
          </p15:clr>
        </p15:guide>
        <p15:guide id="14" pos="937">
          <p15:clr>
            <a:srgbClr val="F26B43"/>
          </p15:clr>
        </p15:guide>
        <p15:guide id="15" pos="3885">
          <p15:clr>
            <a:srgbClr val="F26B43"/>
          </p15:clr>
        </p15:guide>
        <p15:guide id="16" pos="4384">
          <p15:clr>
            <a:srgbClr val="F26B43"/>
          </p15:clr>
        </p15:guide>
        <p15:guide id="17" pos="4475">
          <p15:clr>
            <a:srgbClr val="F26B43"/>
          </p15:clr>
        </p15:guide>
        <p15:guide id="18" pos="4974">
          <p15:clr>
            <a:srgbClr val="F26B43"/>
          </p15:clr>
        </p15:guide>
        <p15:guide id="19" pos="5065">
          <p15:clr>
            <a:srgbClr val="F26B43"/>
          </p15:clr>
        </p15:guide>
        <p15:guide id="20" pos="5564">
          <p15:clr>
            <a:srgbClr val="F26B43"/>
          </p15:clr>
        </p15:guide>
        <p15:guide id="21" pos="5654">
          <p15:clr>
            <a:srgbClr val="F26B43"/>
          </p15:clr>
        </p15:guide>
        <p15:guide id="22" pos="6153">
          <p15:clr>
            <a:srgbClr val="F26B43"/>
          </p15:clr>
        </p15:guide>
        <p15:guide id="23" pos="6244">
          <p15:clr>
            <a:srgbClr val="F26B43"/>
          </p15:clr>
        </p15:guide>
        <p15:guide id="24" pos="6743">
          <p15:clr>
            <a:srgbClr val="F26B43"/>
          </p15:clr>
        </p15:guide>
        <p15:guide id="25" pos="6834">
          <p15:clr>
            <a:srgbClr val="F26B43"/>
          </p15:clr>
        </p15:guide>
        <p15:guide id="26" pos="7333">
          <p15:clr>
            <a:srgbClr val="F26B43"/>
          </p15:clr>
        </p15:guide>
        <p15:guide id="27" orient="horz" pos="572">
          <p15:clr>
            <a:srgbClr val="F26B43"/>
          </p15:clr>
        </p15:guide>
        <p15:guide id="28" orient="horz" pos="397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 hidden="1"/>
          <p:cNvGraphicFramePr>
            <a:graphicFrameLocks noChangeAspect="1"/>
          </p:cNvGraphicFramePr>
          <p:nvPr userDrawn="1">
            <p:custDataLst>
              <p:tags r:id="rId34"/>
            </p:custDataLst>
            <p:extLst>
              <p:ext uri="{D42A27DB-BD31-4B8C-83A1-F6EECF244321}">
                <p14:modId xmlns:p14="http://schemas.microsoft.com/office/powerpoint/2010/main" val="9697853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954" name="Слайд think-cell" r:id="rId36" imgW="416" imgH="416" progId="TCLayout.ActiveDocument.1">
                  <p:embed/>
                </p:oleObj>
              </mc:Choice>
              <mc:Fallback>
                <p:oleObj name="Слайд think-cell" r:id="rId36" imgW="416" imgH="416" progId="TCLayout.ActiveDocument.1">
                  <p:embed/>
                  <p:pic>
                    <p:nvPicPr>
                      <p:cNvPr id="7" name="Объект 6" hidden="1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 hidden="1"/>
          <p:cNvSpPr/>
          <p:nvPr userDrawn="1">
            <p:custDataLst>
              <p:tags r:id="rId3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4852" b="1" i="0" baseline="0" dirty="0">
              <a:latin typeface="Ubuntu" panose="020B0604020202020204" charset="0"/>
              <a:ea typeface="+mj-ea"/>
              <a:cs typeface="+mj-cs"/>
              <a:sym typeface="Ubuntu" panose="020B060402020202020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5F01C-0974-4941-9EE7-CFA608E21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677" y="1396520"/>
            <a:ext cx="11892668" cy="801803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D9703A-F67A-B34A-9FD5-B7FDC39AE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6677" y="2506947"/>
            <a:ext cx="11892668" cy="430487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AB57C7-739B-6740-A96F-82A63833F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9378" y="7009642"/>
            <a:ext cx="1391514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bg1">
                    <a:lumMod val="85000"/>
                  </a:schemeClr>
                </a:solidFill>
                <a:latin typeface="Ubuntu" panose="020B0504030602030204" pitchFamily="34" charset="0"/>
              </a:defRPr>
            </a:lvl1pPr>
          </a:lstStyle>
          <a:p>
            <a:fld id="{D2FF81E4-D8C0-9744-AF45-9BB17D958942}" type="datetimeFigureOut">
              <a:rPr lang="ru-RU" smtClean="0">
                <a:solidFill>
                  <a:srgbClr val="FFFFFF">
                    <a:lumMod val="85000"/>
                  </a:srgbClr>
                </a:solidFill>
              </a:rPr>
              <a:pPr/>
              <a:t>03.10.2022</a:t>
            </a:fld>
            <a:endParaRPr lang="ru-RU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9E558-933A-F14D-98C5-BB4961E348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15535" y="7009642"/>
            <a:ext cx="722748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bg1">
                    <a:lumMod val="85000"/>
                  </a:schemeClr>
                </a:solidFill>
                <a:latin typeface="Ubuntu" panose="020B0504030602030204" pitchFamily="34" charset="0"/>
              </a:defRPr>
            </a:lvl1pPr>
          </a:lstStyle>
          <a:p>
            <a:fld id="{AE66B4A3-4129-F34A-ABB8-07862CFF62C7}" type="slidenum">
              <a:rPr lang="ru-RU" smtClean="0">
                <a:solidFill>
                  <a:srgbClr val="FFFFFF">
                    <a:lumMod val="8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FFFFFF">
                  <a:lumMod val="85000"/>
                </a:srgbClr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C383954-6229-BB4C-B969-93B5EB7F0845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740842" y="387823"/>
            <a:ext cx="1949174" cy="369685"/>
          </a:xfrm>
          <a:prstGeom prst="rect">
            <a:avLst/>
          </a:prstGeom>
        </p:spPr>
      </p:pic>
      <p:sp>
        <p:nvSpPr>
          <p:cNvPr id="9" name="object 13">
            <a:extLst>
              <a:ext uri="{FF2B5EF4-FFF2-40B4-BE49-F238E27FC236}">
                <a16:creationId xmlns:a16="http://schemas.microsoft.com/office/drawing/2014/main" id="{8BAADC13-3FB1-47FF-BEF7-4367887F1029}"/>
              </a:ext>
            </a:extLst>
          </p:cNvPr>
          <p:cNvSpPr/>
          <p:nvPr userDrawn="1"/>
        </p:nvSpPr>
        <p:spPr>
          <a:xfrm>
            <a:off x="0" y="442261"/>
            <a:ext cx="475571" cy="37721"/>
          </a:xfrm>
          <a:custGeom>
            <a:avLst/>
            <a:gdLst/>
            <a:ahLst/>
            <a:cxnLst/>
            <a:rect l="l" t="t" r="r" b="b"/>
            <a:pathLst>
              <a:path w="592455" h="46990">
                <a:moveTo>
                  <a:pt x="591988" y="46532"/>
                </a:moveTo>
                <a:lnTo>
                  <a:pt x="566283" y="39262"/>
                </a:lnTo>
                <a:lnTo>
                  <a:pt x="548696" y="23266"/>
                </a:lnTo>
                <a:lnTo>
                  <a:pt x="531111" y="7270"/>
                </a:lnTo>
                <a:lnTo>
                  <a:pt x="505413" y="0"/>
                </a:lnTo>
                <a:lnTo>
                  <a:pt x="479707" y="7270"/>
                </a:lnTo>
                <a:lnTo>
                  <a:pt x="462120" y="23266"/>
                </a:lnTo>
                <a:lnTo>
                  <a:pt x="444535" y="39262"/>
                </a:lnTo>
                <a:lnTo>
                  <a:pt x="418837" y="46532"/>
                </a:lnTo>
                <a:lnTo>
                  <a:pt x="393138" y="39262"/>
                </a:lnTo>
                <a:lnTo>
                  <a:pt x="375553" y="23266"/>
                </a:lnTo>
                <a:lnTo>
                  <a:pt x="357967" y="7270"/>
                </a:lnTo>
                <a:lnTo>
                  <a:pt x="332261" y="0"/>
                </a:lnTo>
                <a:lnTo>
                  <a:pt x="306562" y="7270"/>
                </a:lnTo>
                <a:lnTo>
                  <a:pt x="288981" y="23266"/>
                </a:lnTo>
                <a:lnTo>
                  <a:pt x="271401" y="39262"/>
                </a:lnTo>
                <a:lnTo>
                  <a:pt x="245710" y="46532"/>
                </a:lnTo>
                <a:lnTo>
                  <a:pt x="220012" y="39262"/>
                </a:lnTo>
                <a:lnTo>
                  <a:pt x="202429" y="23266"/>
                </a:lnTo>
                <a:lnTo>
                  <a:pt x="184845" y="7270"/>
                </a:lnTo>
                <a:lnTo>
                  <a:pt x="159147" y="0"/>
                </a:lnTo>
                <a:lnTo>
                  <a:pt x="133441" y="7270"/>
                </a:lnTo>
                <a:lnTo>
                  <a:pt x="115853" y="23266"/>
                </a:lnTo>
                <a:lnTo>
                  <a:pt x="98264" y="39262"/>
                </a:lnTo>
                <a:lnTo>
                  <a:pt x="72558" y="46532"/>
                </a:lnTo>
                <a:lnTo>
                  <a:pt x="46815" y="39262"/>
                </a:lnTo>
                <a:lnTo>
                  <a:pt x="29199" y="23266"/>
                </a:lnTo>
                <a:lnTo>
                  <a:pt x="11581" y="7270"/>
                </a:lnTo>
                <a:lnTo>
                  <a:pt x="0" y="400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985">
              <a:solidFill>
                <a:srgbClr val="004987"/>
              </a:solidFill>
            </a:endParaRPr>
          </a:p>
        </p:txBody>
      </p:sp>
      <p:sp>
        <p:nvSpPr>
          <p:cNvPr id="11" name="object 14">
            <a:extLst>
              <a:ext uri="{FF2B5EF4-FFF2-40B4-BE49-F238E27FC236}">
                <a16:creationId xmlns:a16="http://schemas.microsoft.com/office/drawing/2014/main" id="{520C87E5-963B-4DEC-8718-C7947BE1D4F2}"/>
              </a:ext>
            </a:extLst>
          </p:cNvPr>
          <p:cNvSpPr/>
          <p:nvPr userDrawn="1"/>
        </p:nvSpPr>
        <p:spPr>
          <a:xfrm>
            <a:off x="0" y="533767"/>
            <a:ext cx="475571" cy="37721"/>
          </a:xfrm>
          <a:custGeom>
            <a:avLst/>
            <a:gdLst/>
            <a:ahLst/>
            <a:cxnLst/>
            <a:rect l="l" t="t" r="r" b="b"/>
            <a:pathLst>
              <a:path w="592455" h="46990">
                <a:moveTo>
                  <a:pt x="591988" y="46532"/>
                </a:moveTo>
                <a:lnTo>
                  <a:pt x="566283" y="39262"/>
                </a:lnTo>
                <a:lnTo>
                  <a:pt x="548696" y="23266"/>
                </a:lnTo>
                <a:lnTo>
                  <a:pt x="531111" y="7270"/>
                </a:lnTo>
                <a:lnTo>
                  <a:pt x="505413" y="0"/>
                </a:lnTo>
                <a:lnTo>
                  <a:pt x="479707" y="7270"/>
                </a:lnTo>
                <a:lnTo>
                  <a:pt x="462120" y="23266"/>
                </a:lnTo>
                <a:lnTo>
                  <a:pt x="444535" y="39262"/>
                </a:lnTo>
                <a:lnTo>
                  <a:pt x="418837" y="46532"/>
                </a:lnTo>
                <a:lnTo>
                  <a:pt x="393138" y="39262"/>
                </a:lnTo>
                <a:lnTo>
                  <a:pt x="375553" y="23266"/>
                </a:lnTo>
                <a:lnTo>
                  <a:pt x="357967" y="7270"/>
                </a:lnTo>
                <a:lnTo>
                  <a:pt x="332261" y="0"/>
                </a:lnTo>
                <a:lnTo>
                  <a:pt x="306562" y="7270"/>
                </a:lnTo>
                <a:lnTo>
                  <a:pt x="288981" y="23266"/>
                </a:lnTo>
                <a:lnTo>
                  <a:pt x="271401" y="39262"/>
                </a:lnTo>
                <a:lnTo>
                  <a:pt x="245710" y="46532"/>
                </a:lnTo>
                <a:lnTo>
                  <a:pt x="220012" y="39262"/>
                </a:lnTo>
                <a:lnTo>
                  <a:pt x="202429" y="23266"/>
                </a:lnTo>
                <a:lnTo>
                  <a:pt x="184845" y="7270"/>
                </a:lnTo>
                <a:lnTo>
                  <a:pt x="159147" y="0"/>
                </a:lnTo>
                <a:lnTo>
                  <a:pt x="133441" y="7270"/>
                </a:lnTo>
                <a:lnTo>
                  <a:pt x="115853" y="23266"/>
                </a:lnTo>
                <a:lnTo>
                  <a:pt x="98264" y="39262"/>
                </a:lnTo>
                <a:lnTo>
                  <a:pt x="72558" y="46532"/>
                </a:lnTo>
                <a:lnTo>
                  <a:pt x="46815" y="39262"/>
                </a:lnTo>
                <a:lnTo>
                  <a:pt x="29199" y="23266"/>
                </a:lnTo>
                <a:lnTo>
                  <a:pt x="11581" y="7270"/>
                </a:lnTo>
                <a:lnTo>
                  <a:pt x="0" y="400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985">
              <a:solidFill>
                <a:srgbClr val="004987"/>
              </a:solidFill>
            </a:endParaRPr>
          </a:p>
        </p:txBody>
      </p:sp>
      <p:sp>
        <p:nvSpPr>
          <p:cNvPr id="12" name="object 15">
            <a:extLst>
              <a:ext uri="{FF2B5EF4-FFF2-40B4-BE49-F238E27FC236}">
                <a16:creationId xmlns:a16="http://schemas.microsoft.com/office/drawing/2014/main" id="{37064591-E219-4F09-83C6-69535F67A208}"/>
              </a:ext>
            </a:extLst>
          </p:cNvPr>
          <p:cNvSpPr/>
          <p:nvPr userDrawn="1"/>
        </p:nvSpPr>
        <p:spPr>
          <a:xfrm>
            <a:off x="0" y="625273"/>
            <a:ext cx="475571" cy="37721"/>
          </a:xfrm>
          <a:custGeom>
            <a:avLst/>
            <a:gdLst/>
            <a:ahLst/>
            <a:cxnLst/>
            <a:rect l="l" t="t" r="r" b="b"/>
            <a:pathLst>
              <a:path w="592455" h="46990">
                <a:moveTo>
                  <a:pt x="591988" y="46532"/>
                </a:moveTo>
                <a:lnTo>
                  <a:pt x="566283" y="39262"/>
                </a:lnTo>
                <a:lnTo>
                  <a:pt x="548696" y="23266"/>
                </a:lnTo>
                <a:lnTo>
                  <a:pt x="531111" y="7270"/>
                </a:lnTo>
                <a:lnTo>
                  <a:pt x="505413" y="0"/>
                </a:lnTo>
                <a:lnTo>
                  <a:pt x="479707" y="7270"/>
                </a:lnTo>
                <a:lnTo>
                  <a:pt x="462120" y="23266"/>
                </a:lnTo>
                <a:lnTo>
                  <a:pt x="444535" y="39262"/>
                </a:lnTo>
                <a:lnTo>
                  <a:pt x="418837" y="46532"/>
                </a:lnTo>
                <a:lnTo>
                  <a:pt x="393138" y="39262"/>
                </a:lnTo>
                <a:lnTo>
                  <a:pt x="375553" y="23266"/>
                </a:lnTo>
                <a:lnTo>
                  <a:pt x="357967" y="7270"/>
                </a:lnTo>
                <a:lnTo>
                  <a:pt x="332261" y="0"/>
                </a:lnTo>
                <a:lnTo>
                  <a:pt x="306562" y="7270"/>
                </a:lnTo>
                <a:lnTo>
                  <a:pt x="288981" y="23266"/>
                </a:lnTo>
                <a:lnTo>
                  <a:pt x="271401" y="39262"/>
                </a:lnTo>
                <a:lnTo>
                  <a:pt x="245710" y="46532"/>
                </a:lnTo>
                <a:lnTo>
                  <a:pt x="220012" y="39262"/>
                </a:lnTo>
                <a:lnTo>
                  <a:pt x="202429" y="23266"/>
                </a:lnTo>
                <a:lnTo>
                  <a:pt x="184845" y="7270"/>
                </a:lnTo>
                <a:lnTo>
                  <a:pt x="159147" y="0"/>
                </a:lnTo>
                <a:lnTo>
                  <a:pt x="133441" y="7270"/>
                </a:lnTo>
                <a:lnTo>
                  <a:pt x="115853" y="23266"/>
                </a:lnTo>
                <a:lnTo>
                  <a:pt x="98264" y="39262"/>
                </a:lnTo>
                <a:lnTo>
                  <a:pt x="72558" y="46532"/>
                </a:lnTo>
                <a:lnTo>
                  <a:pt x="46815" y="39262"/>
                </a:lnTo>
                <a:lnTo>
                  <a:pt x="29199" y="23266"/>
                </a:lnTo>
                <a:lnTo>
                  <a:pt x="11581" y="7270"/>
                </a:lnTo>
                <a:lnTo>
                  <a:pt x="0" y="400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985">
              <a:solidFill>
                <a:srgbClr val="004987"/>
              </a:solidFill>
            </a:endParaRP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34AAFE78-D1D8-40CE-882A-D985D2828507}"/>
              </a:ext>
            </a:extLst>
          </p:cNvPr>
          <p:cNvSpPr txBox="1">
            <a:spLocks/>
          </p:cNvSpPr>
          <p:nvPr userDrawn="1"/>
        </p:nvSpPr>
        <p:spPr>
          <a:xfrm>
            <a:off x="10838788" y="466411"/>
            <a:ext cx="1998296" cy="180317"/>
          </a:xfrm>
          <a:prstGeom prst="rect">
            <a:avLst/>
          </a:prstGeom>
        </p:spPr>
        <p:txBody>
          <a:bodyPr vert="horz" lIns="0" tIns="50417" rIns="0" bIns="5041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en-US" sz="1103" dirty="0">
                <a:solidFill>
                  <a:srgbClr val="004987"/>
                </a:solidFill>
              </a:rPr>
              <a:t>communigate.ru</a:t>
            </a:r>
            <a:endParaRPr lang="ru-RU" sz="1103" dirty="0">
              <a:solidFill>
                <a:srgbClr val="004987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274C247-229D-47AB-AA58-05C197BBD627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5833" y="444955"/>
            <a:ext cx="620939" cy="19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196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  <p:sldLayoutId id="2147483990" r:id="rId14"/>
    <p:sldLayoutId id="2147483991" r:id="rId15"/>
    <p:sldLayoutId id="2147483992" r:id="rId16"/>
    <p:sldLayoutId id="2147483993" r:id="rId17"/>
    <p:sldLayoutId id="2147483994" r:id="rId18"/>
    <p:sldLayoutId id="2147483995" r:id="rId19"/>
    <p:sldLayoutId id="2147483996" r:id="rId20"/>
    <p:sldLayoutId id="2147483997" r:id="rId21"/>
    <p:sldLayoutId id="2147483998" r:id="rId22"/>
    <p:sldLayoutId id="2147483999" r:id="rId23"/>
    <p:sldLayoutId id="2147484000" r:id="rId24"/>
    <p:sldLayoutId id="2147484001" r:id="rId25"/>
    <p:sldLayoutId id="2147484002" r:id="rId26"/>
    <p:sldLayoutId id="2147484003" r:id="rId27"/>
    <p:sldLayoutId id="2147484004" r:id="rId28"/>
    <p:sldLayoutId id="2147484005" r:id="rId29"/>
    <p:sldLayoutId id="2147484006" r:id="rId30"/>
    <p:sldLayoutId id="2147484007" r:id="rId31"/>
  </p:sldLayoutIdLst>
  <p:txStyles>
    <p:titleStyle>
      <a:lvl1pPr algn="l" defTabSz="1008309" rtl="0" eaLnBrk="1" latinLnBrk="0" hangingPunct="1">
        <a:lnSpc>
          <a:spcPct val="90000"/>
        </a:lnSpc>
        <a:spcBef>
          <a:spcPct val="0"/>
        </a:spcBef>
        <a:buNone/>
        <a:defRPr sz="4852" b="1" i="0" kern="1200">
          <a:solidFill>
            <a:schemeClr val="tx1"/>
          </a:solidFill>
          <a:latin typeface="Ubuntu" panose="020B0504030602030204" pitchFamily="34" charset="0"/>
          <a:ea typeface="+mj-ea"/>
          <a:cs typeface="+mj-cs"/>
        </a:defRPr>
      </a:lvl1pPr>
    </p:titleStyle>
    <p:bodyStyle>
      <a:lvl1pPr marL="252077" indent="-252077" algn="l" defTabSz="1008309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529" b="0" i="0" kern="1200">
          <a:solidFill>
            <a:schemeClr val="bg2">
              <a:lumMod val="10000"/>
            </a:schemeClr>
          </a:solidFill>
          <a:latin typeface="Ubuntu" panose="020B0504030602030204" pitchFamily="34" charset="0"/>
          <a:ea typeface="+mn-ea"/>
          <a:cs typeface="+mn-cs"/>
        </a:defRPr>
      </a:lvl1pPr>
      <a:lvl2pPr marL="756232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3088" b="0" i="0" kern="1200">
          <a:solidFill>
            <a:schemeClr val="bg2">
              <a:lumMod val="10000"/>
            </a:schemeClr>
          </a:solidFill>
          <a:latin typeface="Ubuntu" panose="020B0504030602030204" pitchFamily="34" charset="0"/>
          <a:ea typeface="+mn-ea"/>
          <a:cs typeface="+mn-cs"/>
        </a:defRPr>
      </a:lvl2pPr>
      <a:lvl3pPr marL="1260386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b="0" i="0" kern="1200">
          <a:solidFill>
            <a:schemeClr val="bg2">
              <a:lumMod val="10000"/>
            </a:schemeClr>
          </a:solidFill>
          <a:latin typeface="Ubuntu" panose="020B0504030602030204" pitchFamily="34" charset="0"/>
          <a:ea typeface="+mn-ea"/>
          <a:cs typeface="+mn-cs"/>
        </a:defRPr>
      </a:lvl3pPr>
      <a:lvl4pPr marL="1764541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b="0" i="0" kern="1200">
          <a:solidFill>
            <a:schemeClr val="bg2">
              <a:lumMod val="10000"/>
            </a:schemeClr>
          </a:solidFill>
          <a:latin typeface="Ubuntu" panose="020B0504030602030204" pitchFamily="34" charset="0"/>
          <a:ea typeface="+mn-ea"/>
          <a:cs typeface="+mn-cs"/>
        </a:defRPr>
      </a:lvl4pPr>
      <a:lvl5pPr marL="2268695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b="0" i="0" kern="1200">
          <a:solidFill>
            <a:schemeClr val="bg2">
              <a:lumMod val="10000"/>
            </a:schemeClr>
          </a:solidFill>
          <a:latin typeface="Ubuntu" panose="020B0504030602030204" pitchFamily="34" charset="0"/>
          <a:ea typeface="+mn-ea"/>
          <a:cs typeface="+mn-cs"/>
        </a:defRPr>
      </a:lvl5pPr>
      <a:lvl6pPr marL="2772849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7004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1158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5313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154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309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463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618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772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927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081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236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846">
          <p15:clr>
            <a:srgbClr val="F26B43"/>
          </p15:clr>
        </p15:guide>
        <p15:guide id="4" pos="3296">
          <p15:clr>
            <a:srgbClr val="F26B43"/>
          </p15:clr>
        </p15:guide>
        <p15:guide id="5" pos="347">
          <p15:clr>
            <a:srgbClr val="F26B43"/>
          </p15:clr>
        </p15:guide>
        <p15:guide id="6" pos="3795">
          <p15:clr>
            <a:srgbClr val="F26B43"/>
          </p15:clr>
        </p15:guide>
        <p15:guide id="7" pos="2026">
          <p15:clr>
            <a:srgbClr val="F26B43"/>
          </p15:clr>
        </p15:guide>
        <p15:guide id="8" pos="2706">
          <p15:clr>
            <a:srgbClr val="F26B43"/>
          </p15:clr>
        </p15:guide>
        <p15:guide id="9" pos="2116">
          <p15:clr>
            <a:srgbClr val="F26B43"/>
          </p15:clr>
        </p15:guide>
        <p15:guide id="10" pos="2615">
          <p15:clr>
            <a:srgbClr val="F26B43"/>
          </p15:clr>
        </p15:guide>
        <p15:guide id="11" pos="3205">
          <p15:clr>
            <a:srgbClr val="F26B43"/>
          </p15:clr>
        </p15:guide>
        <p15:guide id="12" pos="1436">
          <p15:clr>
            <a:srgbClr val="F26B43"/>
          </p15:clr>
        </p15:guide>
        <p15:guide id="13" pos="1527">
          <p15:clr>
            <a:srgbClr val="F26B43"/>
          </p15:clr>
        </p15:guide>
        <p15:guide id="14" pos="937">
          <p15:clr>
            <a:srgbClr val="F26B43"/>
          </p15:clr>
        </p15:guide>
        <p15:guide id="15" pos="3885">
          <p15:clr>
            <a:srgbClr val="F26B43"/>
          </p15:clr>
        </p15:guide>
        <p15:guide id="16" pos="4384">
          <p15:clr>
            <a:srgbClr val="F26B43"/>
          </p15:clr>
        </p15:guide>
        <p15:guide id="17" pos="4475">
          <p15:clr>
            <a:srgbClr val="F26B43"/>
          </p15:clr>
        </p15:guide>
        <p15:guide id="18" pos="4974">
          <p15:clr>
            <a:srgbClr val="F26B43"/>
          </p15:clr>
        </p15:guide>
        <p15:guide id="19" pos="5065">
          <p15:clr>
            <a:srgbClr val="F26B43"/>
          </p15:clr>
        </p15:guide>
        <p15:guide id="20" pos="5564">
          <p15:clr>
            <a:srgbClr val="F26B43"/>
          </p15:clr>
        </p15:guide>
        <p15:guide id="21" pos="5654">
          <p15:clr>
            <a:srgbClr val="F26B43"/>
          </p15:clr>
        </p15:guide>
        <p15:guide id="22" pos="6153">
          <p15:clr>
            <a:srgbClr val="F26B43"/>
          </p15:clr>
        </p15:guide>
        <p15:guide id="23" pos="6244">
          <p15:clr>
            <a:srgbClr val="F26B43"/>
          </p15:clr>
        </p15:guide>
        <p15:guide id="24" pos="6743">
          <p15:clr>
            <a:srgbClr val="F26B43"/>
          </p15:clr>
        </p15:guide>
        <p15:guide id="25" pos="6834">
          <p15:clr>
            <a:srgbClr val="F26B43"/>
          </p15:clr>
        </p15:guide>
        <p15:guide id="26" pos="7333">
          <p15:clr>
            <a:srgbClr val="F26B43"/>
          </p15:clr>
        </p15:guide>
        <p15:guide id="27" orient="horz" pos="572">
          <p15:clr>
            <a:srgbClr val="F26B43"/>
          </p15:clr>
        </p15:guide>
        <p15:guide id="28" orient="horz" pos="397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microsoft.com/office/2007/relationships/hdphoto" Target="../media/hdphoto1.wdp"/><Relationship Id="rId7" Type="http://schemas.openxmlformats.org/officeDocument/2006/relationships/hyperlink" Target="https://www.cnews.ru/redirect.php?90799560dda33e45906" TargetMode="External"/><Relationship Id="rId12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www.cnews.ru/redirect.php?11602060dda32838f6f" TargetMode="External"/><Relationship Id="rId11" Type="http://schemas.openxmlformats.org/officeDocument/2006/relationships/image" Target="../media/image49.png"/><Relationship Id="rId5" Type="http://schemas.openxmlformats.org/officeDocument/2006/relationships/hyperlink" Target="https://www.cnews.ru/redirect.php?78161460dda316efa85" TargetMode="External"/><Relationship Id="rId10" Type="http://schemas.openxmlformats.org/officeDocument/2006/relationships/image" Target="../media/image48.png"/><Relationship Id="rId4" Type="http://schemas.openxmlformats.org/officeDocument/2006/relationships/hyperlink" Target="https://www.cnews.ru/redirect.php?15119260dda308bec30" TargetMode="External"/><Relationship Id="rId9" Type="http://schemas.openxmlformats.org/officeDocument/2006/relationships/image" Target="../media/image4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18" Type="http://schemas.openxmlformats.org/officeDocument/2006/relationships/image" Target="../media/image67.jpeg"/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17" Type="http://schemas.openxmlformats.org/officeDocument/2006/relationships/image" Target="../media/image66.jpeg"/><Relationship Id="rId2" Type="http://schemas.openxmlformats.org/officeDocument/2006/relationships/image" Target="../media/image38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19" Type="http://schemas.openxmlformats.org/officeDocument/2006/relationships/image" Target="../media/image68.png"/><Relationship Id="rId4" Type="http://schemas.openxmlformats.org/officeDocument/2006/relationships/image" Target="../media/image53.png"/><Relationship Id="rId9" Type="http://schemas.openxmlformats.org/officeDocument/2006/relationships/image" Target="../media/image58.jpeg"/><Relationship Id="rId14" Type="http://schemas.openxmlformats.org/officeDocument/2006/relationships/image" Target="../media/image6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1.emf"/><Relationship Id="rId2" Type="http://schemas.openxmlformats.org/officeDocument/2006/relationships/tags" Target="../tags/tag8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microsoft.com/office/2007/relationships/hdphoto" Target="../media/hdphoto2.wdp"/><Relationship Id="rId4" Type="http://schemas.openxmlformats.org/officeDocument/2006/relationships/image" Target="../media/image69.png"/><Relationship Id="rId9" Type="http://schemas.openxmlformats.org/officeDocument/2006/relationships/image" Target="../media/image7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70.png"/><Relationship Id="rId4" Type="http://schemas.openxmlformats.org/officeDocument/2006/relationships/image" Target="../media/image7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18" Type="http://schemas.openxmlformats.org/officeDocument/2006/relationships/image" Target="../media/image89.png"/><Relationship Id="rId3" Type="http://schemas.openxmlformats.org/officeDocument/2006/relationships/image" Target="../media/image74.png"/><Relationship Id="rId21" Type="http://schemas.openxmlformats.org/officeDocument/2006/relationships/image" Target="../media/image38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17" Type="http://schemas.openxmlformats.org/officeDocument/2006/relationships/image" Target="../media/image8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87.png"/><Relationship Id="rId20" Type="http://schemas.openxmlformats.org/officeDocument/2006/relationships/image" Target="../media/image9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5" Type="http://schemas.openxmlformats.org/officeDocument/2006/relationships/image" Target="../media/image86.png"/><Relationship Id="rId10" Type="http://schemas.openxmlformats.org/officeDocument/2006/relationships/image" Target="../media/image81.png"/><Relationship Id="rId19" Type="http://schemas.openxmlformats.org/officeDocument/2006/relationships/image" Target="../media/image90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Relationship Id="rId14" Type="http://schemas.openxmlformats.org/officeDocument/2006/relationships/image" Target="../media/image8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0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13" Type="http://schemas.openxmlformats.org/officeDocument/2006/relationships/image" Target="../media/image99.jpeg"/><Relationship Id="rId18" Type="http://schemas.openxmlformats.org/officeDocument/2006/relationships/image" Target="../media/image104.png"/><Relationship Id="rId26" Type="http://schemas.openxmlformats.org/officeDocument/2006/relationships/image" Target="../media/image112.png"/><Relationship Id="rId3" Type="http://schemas.openxmlformats.org/officeDocument/2006/relationships/slideLayout" Target="../slideLayouts/slideLayout38.xml"/><Relationship Id="rId21" Type="http://schemas.openxmlformats.org/officeDocument/2006/relationships/image" Target="../media/image107.png"/><Relationship Id="rId7" Type="http://schemas.openxmlformats.org/officeDocument/2006/relationships/image" Target="../media/image1.emf"/><Relationship Id="rId12" Type="http://schemas.openxmlformats.org/officeDocument/2006/relationships/image" Target="../media/image98.jpeg"/><Relationship Id="rId17" Type="http://schemas.openxmlformats.org/officeDocument/2006/relationships/image" Target="../media/image103.png"/><Relationship Id="rId25" Type="http://schemas.openxmlformats.org/officeDocument/2006/relationships/image" Target="../media/image111.png"/><Relationship Id="rId2" Type="http://schemas.openxmlformats.org/officeDocument/2006/relationships/tags" Target="../tags/tag9.xml"/><Relationship Id="rId16" Type="http://schemas.openxmlformats.org/officeDocument/2006/relationships/image" Target="../media/image102.png"/><Relationship Id="rId20" Type="http://schemas.openxmlformats.org/officeDocument/2006/relationships/image" Target="../media/image106.png"/><Relationship Id="rId29" Type="http://schemas.openxmlformats.org/officeDocument/2006/relationships/image" Target="../media/image115.png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97.jpeg"/><Relationship Id="rId24" Type="http://schemas.openxmlformats.org/officeDocument/2006/relationships/image" Target="../media/image110.png"/><Relationship Id="rId5" Type="http://schemas.openxmlformats.org/officeDocument/2006/relationships/image" Target="../media/image93.png"/><Relationship Id="rId15" Type="http://schemas.openxmlformats.org/officeDocument/2006/relationships/image" Target="../media/image101.jpeg"/><Relationship Id="rId23" Type="http://schemas.openxmlformats.org/officeDocument/2006/relationships/image" Target="../media/image109.jpeg"/><Relationship Id="rId28" Type="http://schemas.openxmlformats.org/officeDocument/2006/relationships/image" Target="../media/image114.jpeg"/><Relationship Id="rId10" Type="http://schemas.openxmlformats.org/officeDocument/2006/relationships/image" Target="../media/image96.png"/><Relationship Id="rId19" Type="http://schemas.openxmlformats.org/officeDocument/2006/relationships/image" Target="../media/image105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95.jpeg"/><Relationship Id="rId14" Type="http://schemas.openxmlformats.org/officeDocument/2006/relationships/image" Target="../media/image100.png"/><Relationship Id="rId22" Type="http://schemas.openxmlformats.org/officeDocument/2006/relationships/image" Target="../media/image108.png"/><Relationship Id="rId27" Type="http://schemas.openxmlformats.org/officeDocument/2006/relationships/image" Target="../media/image1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43.png"/><Relationship Id="rId18" Type="http://schemas.openxmlformats.org/officeDocument/2006/relationships/hyperlink" Target="https://t.me/CommuniGate" TargetMode="External"/><Relationship Id="rId26" Type="http://schemas.openxmlformats.org/officeDocument/2006/relationships/image" Target="../media/image121.png"/><Relationship Id="rId3" Type="http://schemas.openxmlformats.org/officeDocument/2006/relationships/tags" Target="../tags/tag11.xml"/><Relationship Id="rId21" Type="http://schemas.openxmlformats.org/officeDocument/2006/relationships/image" Target="../media/image118.png"/><Relationship Id="rId7" Type="http://schemas.openxmlformats.org/officeDocument/2006/relationships/image" Target="../media/image1.emf"/><Relationship Id="rId12" Type="http://schemas.openxmlformats.org/officeDocument/2006/relationships/hyperlink" Target="https://www.samoware.ru/" TargetMode="External"/><Relationship Id="rId17" Type="http://schemas.openxmlformats.org/officeDocument/2006/relationships/image" Target="../media/image116.png"/><Relationship Id="rId25" Type="http://schemas.openxmlformats.org/officeDocument/2006/relationships/image" Target="../media/image120.png"/><Relationship Id="rId2" Type="http://schemas.openxmlformats.org/officeDocument/2006/relationships/tags" Target="../tags/tag10.xml"/><Relationship Id="rId16" Type="http://schemas.openxmlformats.org/officeDocument/2006/relationships/hyperlink" Target="https://rutube.ru/channel/23895659/" TargetMode="External"/><Relationship Id="rId20" Type="http://schemas.openxmlformats.org/officeDocument/2006/relationships/hyperlink" Target="https://vk.com/communigatepro" TargetMode="Externa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42.png"/><Relationship Id="rId24" Type="http://schemas.openxmlformats.org/officeDocument/2006/relationships/hyperlink" Target="mailto:russia@communigate.ru" TargetMode="External"/><Relationship Id="rId5" Type="http://schemas.openxmlformats.org/officeDocument/2006/relationships/notesSlide" Target="../notesSlides/notesSlide6.xml"/><Relationship Id="rId15" Type="http://schemas.openxmlformats.org/officeDocument/2006/relationships/image" Target="../media/image44.png"/><Relationship Id="rId23" Type="http://schemas.openxmlformats.org/officeDocument/2006/relationships/image" Target="../media/image119.png"/><Relationship Id="rId10" Type="http://schemas.openxmlformats.org/officeDocument/2006/relationships/hyperlink" Target="https://www.communigate.ru/" TargetMode="External"/><Relationship Id="rId19" Type="http://schemas.openxmlformats.org/officeDocument/2006/relationships/image" Target="../media/image117.png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41.tiff"/><Relationship Id="rId14" Type="http://schemas.openxmlformats.org/officeDocument/2006/relationships/hyperlink" Target="https://www.communigate.ru/main/platform/client-server.html" TargetMode="External"/><Relationship Id="rId22" Type="http://schemas.openxmlformats.org/officeDocument/2006/relationships/hyperlink" Target="https://www.youtube.com/c/CommuniGateSystems" TargetMode="External"/><Relationship Id="rId27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DB6E88-AAF9-3A4F-A3D6-8497ADF1D0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0266" y="-10040"/>
            <a:ext cx="13885070" cy="7562850"/>
          </a:xfrm>
          <a:prstGeom prst="rect">
            <a:avLst/>
          </a:prstGeom>
        </p:spPr>
      </p:pic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362B5FC9-850C-1841-811B-AA5ECD1AE86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2269" y="6409306"/>
            <a:ext cx="2588401" cy="80111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0E652B-135C-E34A-8D90-8E4DE720E476}"/>
              </a:ext>
            </a:extLst>
          </p:cNvPr>
          <p:cNvSpPr txBox="1">
            <a:spLocks/>
          </p:cNvSpPr>
          <p:nvPr/>
        </p:nvSpPr>
        <p:spPr>
          <a:xfrm>
            <a:off x="563657" y="6448425"/>
            <a:ext cx="9372600" cy="435134"/>
          </a:xfrm>
          <a:prstGeom prst="rect">
            <a:avLst/>
          </a:prstGeom>
          <a:noFill/>
        </p:spPr>
        <p:txBody>
          <a:bodyPr vert="horz" lIns="0" tIns="45720" rIns="91440" bIns="45720" rtlCol="0" anchor="b">
            <a:normAutofit fontScale="97500"/>
          </a:bodyPr>
          <a:lstStyle>
            <a:lvl1pPr algn="l" defTabSz="1008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6" b="1" i="0" kern="1200">
                <a:solidFill>
                  <a:schemeClr val="bg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1400" b="0" dirty="0" err="1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communigate.ru</a:t>
            </a:r>
            <a:endParaRPr lang="ru-RU" sz="1400" b="0" dirty="0">
              <a:solidFill>
                <a:srgbClr val="FF9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DA59DAA2-27A8-5D46-B46B-9E97A26C866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3088" y="6450586"/>
            <a:ext cx="2765125" cy="607439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032F7787-AD84-004D-AF24-7CEA2780200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2269" y="6372225"/>
            <a:ext cx="3041638" cy="7868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49E6F7E-9EC3-4BB3-B0F3-A6827138B3B7}"/>
              </a:ext>
            </a:extLst>
          </p:cNvPr>
          <p:cNvSpPr txBox="1"/>
          <p:nvPr/>
        </p:nvSpPr>
        <p:spPr>
          <a:xfrm>
            <a:off x="473869" y="1274345"/>
            <a:ext cx="125459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Построение централизованных коммуникаций региона</a:t>
            </a:r>
            <a:endParaRPr lang="en-US" sz="4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en-US" sz="4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Практический опыт</a:t>
            </a:r>
            <a:endParaRPr lang="ru-RU" sz="4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40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>
            <a:extLst>
              <a:ext uri="{FF2B5EF4-FFF2-40B4-BE49-F238E27FC236}">
                <a16:creationId xmlns:a16="http://schemas.microsoft.com/office/drawing/2014/main" id="{412F1B06-38E5-4563-8112-2074814C19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9000"/>
                    </a14:imgEffect>
                    <a14:imgEffect>
                      <a14:brightnessContrast bright="-19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7119145" cy="7562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B79F5C83-0C40-4442-B271-59CA48E9E5E4}"/>
              </a:ext>
            </a:extLst>
          </p:cNvPr>
          <p:cNvSpPr txBox="1">
            <a:spLocks/>
          </p:cNvSpPr>
          <p:nvPr/>
        </p:nvSpPr>
        <p:spPr>
          <a:xfrm>
            <a:off x="7618810" y="1321538"/>
            <a:ext cx="6171406" cy="761997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algn="l" defTabSz="1008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2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>
              <a:tabLst>
                <a:tab pos="82550" algn="l"/>
              </a:tabLst>
            </a:pPr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CommuniGate Systems</a:t>
            </a:r>
            <a:r>
              <a:rPr lang="ru-RU" sz="300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</p:txBody>
      </p:sp>
      <p:sp>
        <p:nvSpPr>
          <p:cNvPr id="22" name="object 15">
            <a:extLst>
              <a:ext uri="{FF2B5EF4-FFF2-40B4-BE49-F238E27FC236}">
                <a16:creationId xmlns:a16="http://schemas.microsoft.com/office/drawing/2014/main" id="{9AADDEED-7570-4DD1-86A4-35EECA9C5EA0}"/>
              </a:ext>
            </a:extLst>
          </p:cNvPr>
          <p:cNvSpPr txBox="1">
            <a:spLocks/>
          </p:cNvSpPr>
          <p:nvPr/>
        </p:nvSpPr>
        <p:spPr>
          <a:xfrm>
            <a:off x="7618016" y="2380519"/>
            <a:ext cx="5212215" cy="37394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4450" b="0" i="0">
                <a:solidFill>
                  <a:schemeClr val="bg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300037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en-US" sz="200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создана российскими</a:t>
            </a:r>
            <a:r>
              <a:rPr lang="en-US" altLang="en-US" sz="200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en-US" sz="200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программистами</a:t>
            </a:r>
          </a:p>
          <a:p>
            <a:pPr marL="300037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en-US" sz="200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без малого - 30 лет на рынке</a:t>
            </a:r>
          </a:p>
          <a:p>
            <a:pPr marL="300037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en-US" sz="200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головной офис и центр разработки – в Москве</a:t>
            </a:r>
          </a:p>
          <a:p>
            <a:pPr marL="300037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программные решения включены в Единый реестр российского ПО ( 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7112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 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9553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 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9554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и 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6296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 и соответствуют требованиям сертификации ФСТЭК.</a:t>
            </a:r>
            <a:endParaRPr lang="en-US" altLang="en-US" sz="2000" dirty="0">
              <a:solidFill>
                <a:schemeClr val="bg2">
                  <a:lumMod val="1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600"/>
              </a:spcAft>
            </a:pPr>
            <a:endParaRPr lang="ru-RU" altLang="en-US" sz="2200" dirty="0">
              <a:solidFill>
                <a:srgbClr val="1A6491"/>
              </a:solidFill>
              <a:latin typeface="Ubuntu" panose="020B05040306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D0A7DCDB-09F8-40AB-BF3F-2069BF5B4866}"/>
              </a:ext>
            </a:extLst>
          </p:cNvPr>
          <p:cNvSpPr txBox="1">
            <a:spLocks/>
          </p:cNvSpPr>
          <p:nvPr/>
        </p:nvSpPr>
        <p:spPr>
          <a:xfrm>
            <a:off x="550862" y="1115928"/>
            <a:ext cx="6171407" cy="761997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algn="l" defTabSz="1008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2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>
              <a:tabLst>
                <a:tab pos="82550" algn="l"/>
              </a:tabLst>
            </a:pPr>
            <a:r>
              <a:rPr lang="ru-RU" sz="3000" dirty="0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Флагманский продукт – решение </a:t>
            </a:r>
            <a:r>
              <a:rPr lang="en-US" sz="3000" dirty="0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CommuniGate Pro </a:t>
            </a:r>
            <a:endParaRPr lang="ru-RU" sz="3000" dirty="0">
              <a:solidFill>
                <a:srgbClr val="FF9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object 15">
            <a:extLst>
              <a:ext uri="{FF2B5EF4-FFF2-40B4-BE49-F238E27FC236}">
                <a16:creationId xmlns:a16="http://schemas.microsoft.com/office/drawing/2014/main" id="{01AFA628-E513-49EA-9F84-FEFEA83C1074}"/>
              </a:ext>
            </a:extLst>
          </p:cNvPr>
          <p:cNvSpPr txBox="1">
            <a:spLocks/>
          </p:cNvSpPr>
          <p:nvPr/>
        </p:nvSpPr>
        <p:spPr>
          <a:xfrm>
            <a:off x="540079" y="2328005"/>
            <a:ext cx="6302276" cy="63094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4450" b="0" i="0">
                <a:solidFill>
                  <a:schemeClr val="bg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14288"/>
            <a:r>
              <a:rPr lang="ru-RU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1998 г. – версия 1.0 </a:t>
            </a:r>
          </a:p>
          <a:p>
            <a:pPr marL="14288"/>
            <a:r>
              <a:rPr lang="ru-RU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2020 г. – обновленный релиз – версия 6.3</a:t>
            </a:r>
          </a:p>
        </p:txBody>
      </p:sp>
      <p:sp>
        <p:nvSpPr>
          <p:cNvPr id="25" name="object 15">
            <a:extLst>
              <a:ext uri="{FF2B5EF4-FFF2-40B4-BE49-F238E27FC236}">
                <a16:creationId xmlns:a16="http://schemas.microsoft.com/office/drawing/2014/main" id="{5941E45E-53BB-45D0-A5A2-A7B4357F1B9B}"/>
              </a:ext>
            </a:extLst>
          </p:cNvPr>
          <p:cNvSpPr txBox="1">
            <a:spLocks/>
          </p:cNvSpPr>
          <p:nvPr/>
        </p:nvSpPr>
        <p:spPr>
          <a:xfrm>
            <a:off x="2106534" y="3425334"/>
            <a:ext cx="3929935" cy="784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4450" b="0" i="0">
                <a:solidFill>
                  <a:schemeClr val="bg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r>
              <a:rPr lang="ru-RU" altLang="en-US" sz="3000" b="1" dirty="0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150 000 000+</a:t>
            </a:r>
          </a:p>
          <a:p>
            <a:r>
              <a:rPr lang="ru-RU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учётных записей</a:t>
            </a:r>
            <a:endParaRPr lang="ru-RU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3859E133-D811-4A47-8EAC-EE1A6576B329}"/>
              </a:ext>
            </a:extLst>
          </p:cNvPr>
          <p:cNvSpPr txBox="1">
            <a:spLocks/>
          </p:cNvSpPr>
          <p:nvPr/>
        </p:nvSpPr>
        <p:spPr>
          <a:xfrm>
            <a:off x="2106534" y="4683473"/>
            <a:ext cx="2663825" cy="784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4450" b="0" i="0">
                <a:solidFill>
                  <a:schemeClr val="bg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r>
              <a:rPr lang="ru-RU" altLang="en-US" sz="3000" b="1" dirty="0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18 000+</a:t>
            </a:r>
          </a:p>
          <a:p>
            <a:r>
              <a:rPr lang="ru-RU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инсталляций</a:t>
            </a:r>
            <a:endParaRPr lang="ru-RU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object 15">
            <a:extLst>
              <a:ext uri="{FF2B5EF4-FFF2-40B4-BE49-F238E27FC236}">
                <a16:creationId xmlns:a16="http://schemas.microsoft.com/office/drawing/2014/main" id="{B265CB4B-4B40-453B-A8B2-61B40EF09AFE}"/>
              </a:ext>
            </a:extLst>
          </p:cNvPr>
          <p:cNvSpPr txBox="1">
            <a:spLocks/>
          </p:cNvSpPr>
          <p:nvPr/>
        </p:nvSpPr>
        <p:spPr>
          <a:xfrm>
            <a:off x="2106534" y="5973556"/>
            <a:ext cx="3209947" cy="6145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4450" b="0" i="0">
                <a:solidFill>
                  <a:schemeClr val="bg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>
              <a:lnSpc>
                <a:spcPct val="150000"/>
              </a:lnSpc>
            </a:pPr>
            <a:r>
              <a:rPr lang="ru-RU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lang="ru-RU" altLang="en-US" sz="3000" b="1" dirty="0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53</a:t>
            </a:r>
            <a:r>
              <a:rPr lang="ru-RU" altLang="en-US" sz="3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странах мира</a:t>
            </a:r>
            <a:endParaRPr lang="ru-RU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4C30A990-7634-4880-BA07-2F4BBAEC298E}"/>
              </a:ext>
            </a:extLst>
          </p:cNvPr>
          <p:cNvSpPr txBox="1">
            <a:spLocks/>
          </p:cNvSpPr>
          <p:nvPr/>
        </p:nvSpPr>
        <p:spPr>
          <a:xfrm>
            <a:off x="5809962" y="384278"/>
            <a:ext cx="7075341" cy="730353"/>
          </a:xfrm>
          <a:prstGeom prst="rect">
            <a:avLst/>
          </a:prstGeom>
        </p:spPr>
        <p:txBody>
          <a:bodyPr vert="horz" lIns="0" tIns="45718" rIns="91437" bIns="45718" rtlCol="0" anchor="t">
            <a:noAutofit/>
          </a:bodyPr>
          <a:lstStyle>
            <a:lvl1pPr algn="l" defTabSz="1008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2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 algn="r">
              <a:tabLst>
                <a:tab pos="82544" algn="l"/>
              </a:tabLst>
            </a:pPr>
            <a:r>
              <a:rPr lang="ru-RU" sz="2400" dirty="0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 компании</a:t>
            </a:r>
            <a:endParaRPr lang="ru-RU" sz="2400" dirty="0">
              <a:solidFill>
                <a:schemeClr val="bg2">
                  <a:lumMod val="1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08E3F7C-AB80-438C-AAEB-7B377383B8D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64" y="276225"/>
            <a:ext cx="2277571" cy="5904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2C1F3B-9763-4E27-8641-013589EC31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922" y="3470643"/>
            <a:ext cx="932690" cy="89611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3F42B79-7A4E-4244-A627-57A8F175EB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062" y="4791646"/>
            <a:ext cx="978410" cy="67665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AF8AA8D-5420-4820-999B-F20542EFF5C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782" y="5871263"/>
            <a:ext cx="932690" cy="932690"/>
          </a:xfrm>
          <a:prstGeom prst="rect">
            <a:avLst/>
          </a:prstGeom>
        </p:spPr>
      </p:pic>
      <p:pic>
        <p:nvPicPr>
          <p:cNvPr id="246786" name="Picture 2" descr="Знак «Сделано в России» в формате ЕПС">
            <a:extLst>
              <a:ext uri="{FF2B5EF4-FFF2-40B4-BE49-F238E27FC236}">
                <a16:creationId xmlns:a16="http://schemas.microsoft.com/office/drawing/2014/main" id="{5BF1F040-2F2F-4F44-9590-1DA073074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151" y="6228413"/>
            <a:ext cx="3163272" cy="94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511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1">
            <a:extLst>
              <a:ext uri="{FF2B5EF4-FFF2-40B4-BE49-F238E27FC236}">
                <a16:creationId xmlns:a16="http://schemas.microsoft.com/office/drawing/2014/main" id="{49368A0E-56C7-4FEA-9FCF-14E8302AAE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000" y="265886"/>
            <a:ext cx="2286000" cy="59136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C00EA32-BFE7-40B4-9164-9C58998CBDA3}"/>
              </a:ext>
            </a:extLst>
          </p:cNvPr>
          <p:cNvSpPr txBox="1">
            <a:spLocks/>
          </p:cNvSpPr>
          <p:nvPr/>
        </p:nvSpPr>
        <p:spPr>
          <a:xfrm>
            <a:off x="567532" y="3324225"/>
            <a:ext cx="4664868" cy="761997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algn="l" defTabSz="1008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2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>
              <a:tabLst>
                <a:tab pos="82550" algn="l"/>
              </a:tabLst>
            </a:pPr>
            <a:r>
              <a:rPr lang="ru-RU" sz="3000" dirty="0">
                <a:solidFill>
                  <a:srgbClr val="02050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Все корпоративные коммуникации </a:t>
            </a:r>
          </a:p>
          <a:p>
            <a:pPr>
              <a:tabLst>
                <a:tab pos="82550" algn="l"/>
              </a:tabLst>
            </a:pPr>
            <a:r>
              <a:rPr lang="ru-RU" sz="3000" dirty="0">
                <a:solidFill>
                  <a:srgbClr val="02050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«одном ядре»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79EC97E-6988-490E-9E7D-3C3B48181298}"/>
              </a:ext>
            </a:extLst>
          </p:cNvPr>
          <p:cNvSpPr txBox="1">
            <a:spLocks/>
          </p:cNvSpPr>
          <p:nvPr/>
        </p:nvSpPr>
        <p:spPr>
          <a:xfrm>
            <a:off x="5809962" y="384278"/>
            <a:ext cx="7075341" cy="730353"/>
          </a:xfrm>
          <a:prstGeom prst="rect">
            <a:avLst/>
          </a:prstGeom>
        </p:spPr>
        <p:txBody>
          <a:bodyPr vert="horz" lIns="0" tIns="45718" rIns="91437" bIns="45718" rtlCol="0" anchor="t">
            <a:noAutofit/>
          </a:bodyPr>
          <a:lstStyle>
            <a:lvl1pPr algn="l" defTabSz="1008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2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 algn="r">
              <a:tabLst>
                <a:tab pos="82544" algn="l"/>
              </a:tabLst>
            </a:pPr>
            <a:r>
              <a:rPr lang="ru-RU" sz="2400" dirty="0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Наше решение</a:t>
            </a:r>
            <a:endParaRPr lang="ru-RU" sz="2400" dirty="0">
              <a:solidFill>
                <a:schemeClr val="bg2">
                  <a:lumMod val="1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B991EA-C0F7-46DE-B085-A51EFA66A3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938" y="1768578"/>
            <a:ext cx="7927313" cy="45401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14075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5">
            <a:extLst>
              <a:ext uri="{FF2B5EF4-FFF2-40B4-BE49-F238E27FC236}">
                <a16:creationId xmlns:a16="http://schemas.microsoft.com/office/drawing/2014/main" id="{07B23B32-6D4C-7E49-A39C-4182A8394A36}"/>
              </a:ext>
            </a:extLst>
          </p:cNvPr>
          <p:cNvSpPr txBox="1">
            <a:spLocks/>
          </p:cNvSpPr>
          <p:nvPr/>
        </p:nvSpPr>
        <p:spPr>
          <a:xfrm>
            <a:off x="563484" y="5403821"/>
            <a:ext cx="6224206" cy="1756315"/>
          </a:xfrm>
          <a:prstGeom prst="rect">
            <a:avLst/>
          </a:prstGeom>
        </p:spPr>
        <p:txBody>
          <a:bodyPr vert="horz" wrap="square" lIns="0" tIns="15240" rIns="0" bIns="0" numCol="1" spcCol="540000" rtlCol="0">
            <a:spAutoFit/>
          </a:bodyPr>
          <a:lstStyle>
            <a:lvl1pPr>
              <a:defRPr sz="4450" b="0" i="0">
                <a:solidFill>
                  <a:schemeClr val="bg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342900" indent="-342900">
              <a:lnSpc>
                <a:spcPct val="120000"/>
              </a:lnSpc>
              <a:spcAft>
                <a:spcPts val="600"/>
              </a:spcAft>
              <a:buClr>
                <a:srgbClr val="FF9300"/>
              </a:buClr>
              <a:buFont typeface="Arial" panose="020B0604020202020204" pitchFamily="34" charset="0"/>
              <a:buChar char="•"/>
            </a:pPr>
            <a:r>
              <a:rPr lang="ru-RU" sz="2100" kern="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Наличие сертификата ФСТЭК РФ</a:t>
            </a:r>
            <a:r>
              <a:rPr lang="en-US" sz="2100" kern="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100" kern="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 НДВ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Clr>
                <a:srgbClr val="FF9300"/>
              </a:buClr>
              <a:buFont typeface="Arial" panose="020B0604020202020204" pitchFamily="34" charset="0"/>
              <a:buChar char="•"/>
            </a:pPr>
            <a:r>
              <a:rPr lang="ru-RU" altLang="en-US" sz="2100" kern="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Гибкая ценовая политика 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Clr>
                <a:srgbClr val="FF9300"/>
              </a:buClr>
              <a:buFont typeface="Arial" panose="020B0604020202020204" pitchFamily="34" charset="0"/>
              <a:buChar char="•"/>
            </a:pPr>
            <a:r>
              <a:rPr lang="ru-RU" altLang="en-US" sz="2100" kern="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Техническая поддержка 24/7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Clr>
                <a:srgbClr val="FF9300"/>
              </a:buClr>
              <a:buFont typeface="Arial" panose="020B0604020202020204" pitchFamily="34" charset="0"/>
              <a:buChar char="•"/>
            </a:pPr>
            <a:r>
              <a:rPr lang="ru-RU" altLang="en-US" sz="2100" kern="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Документация на русском</a:t>
            </a:r>
            <a:r>
              <a:rPr lang="en-US" altLang="en-US" sz="2100" kern="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en-US" sz="2100" kern="0" dirty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языке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6D23948-C5E1-B64A-9D82-20C96EE12BD6}"/>
              </a:ext>
            </a:extLst>
          </p:cNvPr>
          <p:cNvSpPr/>
          <p:nvPr/>
        </p:nvSpPr>
        <p:spPr>
          <a:xfrm>
            <a:off x="181102" y="733528"/>
            <a:ext cx="140367" cy="140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BFE078A2-9962-3F46-9FD3-12AE3CAA67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000" y="265886"/>
            <a:ext cx="2286000" cy="591365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82662FDF-266A-404A-A328-30BC9A585674}"/>
              </a:ext>
            </a:extLst>
          </p:cNvPr>
          <p:cNvSpPr txBox="1">
            <a:spLocks/>
          </p:cNvSpPr>
          <p:nvPr/>
        </p:nvSpPr>
        <p:spPr>
          <a:xfrm>
            <a:off x="3902869" y="322380"/>
            <a:ext cx="9179848" cy="761997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algn="l" defTabSz="1008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2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 algn="r">
              <a:tabLst>
                <a:tab pos="82550" algn="l"/>
              </a:tabLst>
            </a:pPr>
            <a:r>
              <a:rPr lang="ru-RU" sz="2400" dirty="0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Импортозамещение</a:t>
            </a:r>
          </a:p>
          <a:p>
            <a:pPr algn="r">
              <a:tabLst>
                <a:tab pos="82550" algn="l"/>
              </a:tabLst>
            </a:pPr>
            <a:endParaRPr lang="ru-RU" sz="2400" dirty="0">
              <a:solidFill>
                <a:srgbClr val="FF9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>
              <a:tabLst>
                <a:tab pos="82550" algn="l"/>
              </a:tabLst>
            </a:pPr>
            <a:endParaRPr lang="ru-RU" sz="3000" dirty="0">
              <a:solidFill>
                <a:schemeClr val="bg2">
                  <a:lumMod val="1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18" descr="https://oss-it.ru/wp-content/uploads/2016/09/Logo_ROSA.jpg">
            <a:extLst>
              <a:ext uri="{FF2B5EF4-FFF2-40B4-BE49-F238E27FC236}">
                <a16:creationId xmlns:a16="http://schemas.microsoft.com/office/drawing/2014/main" id="{FB3B91B8-EC3E-48C4-98F6-DF94087C8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16514" y="2165842"/>
            <a:ext cx="1224624" cy="358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6" descr="http://vtorrente.pp.ua/_ld/55/5545.png">
            <a:extLst>
              <a:ext uri="{FF2B5EF4-FFF2-40B4-BE49-F238E27FC236}">
                <a16:creationId xmlns:a16="http://schemas.microsoft.com/office/drawing/2014/main" id="{F18441CD-88AD-4B25-B7BF-07E7E9F92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118" y="1212568"/>
            <a:ext cx="1065642" cy="75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https://store.softline.ru/uploads/resizer/aHR0cDovL2NhcnQuc29mdGxpbmUucnUvcGljdHVyZXMvbm9kZXMvMTMvY2MvNjUvYWYvY2QvN2QvYjEvM2QvMmIvb3JpZ2luLnBuZw==/origin.png">
            <a:extLst>
              <a:ext uri="{FF2B5EF4-FFF2-40B4-BE49-F238E27FC236}">
                <a16:creationId xmlns:a16="http://schemas.microsoft.com/office/drawing/2014/main" id="{EDA40A92-70AD-4568-8C55-C0BE589FF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48553" y="1971235"/>
            <a:ext cx="1188917" cy="477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0" descr="https://upload.wikimedia.org/wikipedia/en/thumb/d/da/MCST_company_logo.png/220px-MCST_company_logo.png">
            <a:extLst>
              <a:ext uri="{FF2B5EF4-FFF2-40B4-BE49-F238E27FC236}">
                <a16:creationId xmlns:a16="http://schemas.microsoft.com/office/drawing/2014/main" id="{BD99768E-7928-42F9-B845-B49840B38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49627" y="3883314"/>
            <a:ext cx="1436017" cy="456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Операционная система специального назначения «Astra Linux Special Edition»  - Цифровой маркетплейс - Цифровые платформы">
            <a:extLst>
              <a:ext uri="{FF2B5EF4-FFF2-40B4-BE49-F238E27FC236}">
                <a16:creationId xmlns:a16="http://schemas.microsoft.com/office/drawing/2014/main" id="{579C958E-90F2-41C4-850A-CFF69FDA1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0688" y="1114425"/>
            <a:ext cx="2006231" cy="75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Байкал Электроникс (Baikal Electronics)">
            <a:extLst>
              <a:ext uri="{FF2B5EF4-FFF2-40B4-BE49-F238E27FC236}">
                <a16:creationId xmlns:a16="http://schemas.microsoft.com/office/drawing/2014/main" id="{407A2BA9-4868-42A2-B076-08BF85CC2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6830" y="3580577"/>
            <a:ext cx="1847829" cy="1077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Операционная система &amp;quot;ОСь&amp;quot; - Цифровой маркетплейс - Цифровые платформы">
            <a:extLst>
              <a:ext uri="{FF2B5EF4-FFF2-40B4-BE49-F238E27FC236}">
                <a16:creationId xmlns:a16="http://schemas.microsoft.com/office/drawing/2014/main" id="{DE2E0F52-14A8-4F02-ABCE-A8B17363F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6930" y="2775544"/>
            <a:ext cx="703245" cy="70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7625003-0BE8-45CC-8CBB-91552F54F30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7645" y="2834094"/>
            <a:ext cx="1397818" cy="686859"/>
          </a:xfrm>
          <a:prstGeom prst="rect">
            <a:avLst/>
          </a:prstGeom>
        </p:spPr>
      </p:pic>
      <p:pic>
        <p:nvPicPr>
          <p:cNvPr id="20" name="Picture 8" descr="Операционная система общего назначения (ОСОН) &amp;quot;ОСнова&amp;quot;">
            <a:extLst>
              <a:ext uri="{FF2B5EF4-FFF2-40B4-BE49-F238E27FC236}">
                <a16:creationId xmlns:a16="http://schemas.microsoft.com/office/drawing/2014/main" id="{12173BB8-C9E8-475D-B9DC-4369C8906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28599" y="2846178"/>
            <a:ext cx="800417" cy="76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31EB816-039D-424B-A1C3-F65B85EB2EC4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214" r="10893" b="6673"/>
          <a:stretch/>
        </p:blipFill>
        <p:spPr>
          <a:xfrm>
            <a:off x="563484" y="1093902"/>
            <a:ext cx="6732619" cy="4114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6002" name="Picture 2" descr="InfoWatch">
            <a:extLst>
              <a:ext uri="{FF2B5EF4-FFF2-40B4-BE49-F238E27FC236}">
                <a16:creationId xmlns:a16="http://schemas.microsoft.com/office/drawing/2014/main" id="{A4B55A65-D531-4D8C-BDC8-599C541FE3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73" b="39406"/>
          <a:stretch/>
        </p:blipFill>
        <p:spPr bwMode="auto">
          <a:xfrm>
            <a:off x="8412478" y="6665269"/>
            <a:ext cx="2540730" cy="62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04" name="Picture 4" descr="Торговая марка №707640 – Р7-ОФИС: владелец торгового знака и другие данные  | РБК Компании">
            <a:extLst>
              <a:ext uri="{FF2B5EF4-FFF2-40B4-BE49-F238E27FC236}">
                <a16:creationId xmlns:a16="http://schemas.microsoft.com/office/drawing/2014/main" id="{924704AD-91FA-4B9F-9C4F-BE03767F8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350" y="5225026"/>
            <a:ext cx="1931181" cy="531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Медиа-кит МойОфис">
            <a:extLst>
              <a:ext uri="{FF2B5EF4-FFF2-40B4-BE49-F238E27FC236}">
                <a16:creationId xmlns:a16="http://schemas.microsoft.com/office/drawing/2014/main" id="{C31FC6CF-8FD5-48CF-B6D5-E4F0D9BC1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9728" y="5225027"/>
            <a:ext cx="1802820" cy="531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06" name="Picture 6" descr="Программные антивирусные решения Kaspersky - купить в Казани">
            <a:extLst>
              <a:ext uri="{FF2B5EF4-FFF2-40B4-BE49-F238E27FC236}">
                <a16:creationId xmlns:a16="http://schemas.microsoft.com/office/drawing/2014/main" id="{D9A1C77A-F31A-4CCE-ADFB-0640F0639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544" y="6712756"/>
            <a:ext cx="2146772" cy="618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08" name="Picture 8" descr="Вендоры программного обеспечения Dr. Web">
            <a:extLst>
              <a:ext uri="{FF2B5EF4-FFF2-40B4-BE49-F238E27FC236}">
                <a16:creationId xmlns:a16="http://schemas.microsoft.com/office/drawing/2014/main" id="{6C28C653-1371-465E-888C-AFCBB78051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06" b="38403"/>
          <a:stretch/>
        </p:blipFill>
        <p:spPr bwMode="auto">
          <a:xfrm>
            <a:off x="10953208" y="6760950"/>
            <a:ext cx="2474497" cy="43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0" descr="Главная - Vinteo">
            <a:extLst>
              <a:ext uri="{FF2B5EF4-FFF2-40B4-BE49-F238E27FC236}">
                <a16:creationId xmlns:a16="http://schemas.microsoft.com/office/drawing/2014/main" id="{DEF69E60-35BE-4896-A642-7F3DE5E67E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69075" y="3629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12" name="Picture 12" descr="Vinteo – Премия «CIPR DIGITAL»">
            <a:extLst>
              <a:ext uri="{FF2B5EF4-FFF2-40B4-BE49-F238E27FC236}">
                <a16:creationId xmlns:a16="http://schemas.microsoft.com/office/drawing/2014/main" id="{EA2F554F-48A1-4523-8E95-BF512FF907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66" b="34658"/>
          <a:stretch/>
        </p:blipFill>
        <p:spPr bwMode="auto">
          <a:xfrm>
            <a:off x="8117628" y="6009532"/>
            <a:ext cx="1950871" cy="55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14" name="Picture 14" descr="Video Conferencing Software for Secure Communication — TrueConf">
            <a:extLst>
              <a:ext uri="{FF2B5EF4-FFF2-40B4-BE49-F238E27FC236}">
                <a16:creationId xmlns:a16="http://schemas.microsoft.com/office/drawing/2014/main" id="{963E5DA5-8FA2-4F5B-8660-32CE18404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9728" y="6009532"/>
            <a:ext cx="1802820" cy="490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110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>
            <a:extLst>
              <a:ext uri="{FF2B5EF4-FFF2-40B4-BE49-F238E27FC236}">
                <a16:creationId xmlns:a16="http://schemas.microsoft.com/office/drawing/2014/main" id="{107A76CF-F525-405B-A25B-1736ED23A7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99000"/>
                    </a14:imgEffect>
                    <a14:imgEffect>
                      <a14:brightnessContrast bright="-19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0907" t="29227" b="9493"/>
          <a:stretch/>
        </p:blipFill>
        <p:spPr>
          <a:xfrm>
            <a:off x="-1" y="-1"/>
            <a:ext cx="7119145" cy="7562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853" y="1737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058" name="Слайд think-cell" r:id="rId6" imgW="416" imgH="416" progId="TCLayout.ActiveDocument.1">
                  <p:embed/>
                </p:oleObj>
              </mc:Choice>
              <mc:Fallback>
                <p:oleObj name="Слайд think-cell" r:id="rId6" imgW="416" imgH="416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53" y="1737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E71C8CFC-2223-0B43-A0AE-918040467CC5}"/>
              </a:ext>
            </a:extLst>
          </p:cNvPr>
          <p:cNvSpPr txBox="1">
            <a:spLocks/>
          </p:cNvSpPr>
          <p:nvPr/>
        </p:nvSpPr>
        <p:spPr>
          <a:xfrm>
            <a:off x="7505986" y="352425"/>
            <a:ext cx="5576177" cy="761967"/>
          </a:xfrm>
          <a:prstGeom prst="rect">
            <a:avLst/>
          </a:prstGeom>
        </p:spPr>
        <p:txBody>
          <a:bodyPr vert="horz" lIns="0" tIns="45718" rIns="91437" bIns="45718" rtlCol="0" anchor="t">
            <a:noAutofit/>
          </a:bodyPr>
          <a:lstStyle>
            <a:lvl1pPr algn="l" defTabSz="1008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2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>
              <a:tabLst>
                <a:tab pos="82544" algn="l"/>
              </a:tabLst>
            </a:pPr>
            <a:r>
              <a:rPr lang="ru-RU" sz="2399" dirty="0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Централизация коммуникаций</a:t>
            </a:r>
            <a:endParaRPr lang="ru-RU" sz="2999" dirty="0">
              <a:solidFill>
                <a:schemeClr val="bg2">
                  <a:lumMod val="1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object 15">
            <a:extLst>
              <a:ext uri="{FF2B5EF4-FFF2-40B4-BE49-F238E27FC236}">
                <a16:creationId xmlns:a16="http://schemas.microsoft.com/office/drawing/2014/main" id="{D393D0C2-1DB2-4F4E-A06C-80FE80D58515}"/>
              </a:ext>
            </a:extLst>
          </p:cNvPr>
          <p:cNvSpPr txBox="1">
            <a:spLocks/>
          </p:cNvSpPr>
          <p:nvPr/>
        </p:nvSpPr>
        <p:spPr>
          <a:xfrm>
            <a:off x="481481" y="1250141"/>
            <a:ext cx="6643023" cy="2255233"/>
          </a:xfrm>
          <a:prstGeom prst="rect">
            <a:avLst/>
          </a:prstGeom>
        </p:spPr>
        <p:txBody>
          <a:bodyPr vert="horz" wrap="square" lIns="0" tIns="15240" rIns="0" bIns="0" numCol="1" spcCol="540000" rtlCol="0">
            <a:spAutoFit/>
          </a:bodyPr>
          <a:lstStyle>
            <a:lvl1pPr>
              <a:defRPr sz="4450" b="0" i="0">
                <a:solidFill>
                  <a:schemeClr val="bg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400" b="1" dirty="0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CommuniGate Pro </a:t>
            </a:r>
            <a:r>
              <a:rPr lang="ru-RU" altLang="en-US" sz="2400" b="1" dirty="0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позволяет объединить электронную почту, телефонию, календари, хранилище документов и мгновенные сообщения – в единую систему коммуникаций региона</a:t>
            </a:r>
          </a:p>
        </p:txBody>
      </p:sp>
      <p:sp>
        <p:nvSpPr>
          <p:cNvPr id="11" name="object 15">
            <a:extLst>
              <a:ext uri="{FF2B5EF4-FFF2-40B4-BE49-F238E27FC236}">
                <a16:creationId xmlns:a16="http://schemas.microsoft.com/office/drawing/2014/main" id="{2953FDF9-21A5-433A-9E13-1429CE44613A}"/>
              </a:ext>
            </a:extLst>
          </p:cNvPr>
          <p:cNvSpPr txBox="1">
            <a:spLocks/>
          </p:cNvSpPr>
          <p:nvPr/>
        </p:nvSpPr>
        <p:spPr>
          <a:xfrm>
            <a:off x="481482" y="3629025"/>
            <a:ext cx="6240788" cy="4233916"/>
          </a:xfrm>
          <a:prstGeom prst="rect">
            <a:avLst/>
          </a:prstGeom>
        </p:spPr>
        <p:txBody>
          <a:bodyPr vert="horz" wrap="square" lIns="0" tIns="15240" rIns="0" bIns="0" numCol="1" spcCol="540000" rtlCol="0">
            <a:spAutoFit/>
          </a:bodyPr>
          <a:lstStyle>
            <a:lvl1pPr>
              <a:defRPr sz="4450" b="0" i="0">
                <a:solidFill>
                  <a:schemeClr val="bg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378116" indent="-378116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ru-RU" alt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Единое защищённое поле внутриведомственного взаимодействия</a:t>
            </a:r>
          </a:p>
          <a:p>
            <a:pPr marL="378116" indent="-378116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ru-RU" alt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Эффективное администрирование </a:t>
            </a:r>
            <a:br>
              <a:rPr lang="ru-RU" alt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alt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управление</a:t>
            </a:r>
          </a:p>
          <a:p>
            <a:pPr marL="378116" indent="-378116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ru-RU" sz="2000" kern="0" dirty="0">
                <a:latin typeface="Verdana" panose="020B0604030504040204" pitchFamily="34" charset="0"/>
                <a:ea typeface="Verdana" panose="020B0604030504040204" pitchFamily="34" charset="0"/>
              </a:rPr>
              <a:t>Контролируемый контур информационного обмена </a:t>
            </a:r>
          </a:p>
          <a:p>
            <a:pPr marL="378116" indent="-378116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ru-RU" altLang="en-US" sz="2000" kern="0" dirty="0">
                <a:latin typeface="Verdana" panose="020B0604030504040204" pitchFamily="34" charset="0"/>
                <a:ea typeface="Verdana" panose="020B0604030504040204" pitchFamily="34" charset="0"/>
              </a:rPr>
              <a:t>Единая защита от вирусов и спама</a:t>
            </a:r>
          </a:p>
          <a:p>
            <a:pPr marL="378116" indent="-378116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ru-RU" altLang="en-US" sz="2000" kern="0" dirty="0">
                <a:latin typeface="Verdana" panose="020B0604030504040204" pitchFamily="34" charset="0"/>
                <a:ea typeface="Verdana" panose="020B0604030504040204" pitchFamily="34" charset="0"/>
              </a:rPr>
              <a:t>Система фильтрации массовых рассылок</a:t>
            </a:r>
          </a:p>
          <a:p>
            <a:pPr marL="378116" indent="-378116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ru-RU" altLang="en-US" sz="2100" kern="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EC87411-4D8A-455C-B929-45FFDAB2205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4" y="276225"/>
            <a:ext cx="2277571" cy="590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404F83-AB02-4930-B84B-8142FCD3D544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269" y="959813"/>
            <a:ext cx="6356080" cy="6473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021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DB6E88-AAF9-3A4F-A3D6-8497ADF1D0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0266" y="-10040"/>
            <a:ext cx="13885070" cy="75628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49E6F7E-9EC3-4BB3-B0F3-A6827138B3B7}"/>
              </a:ext>
            </a:extLst>
          </p:cNvPr>
          <p:cNvSpPr txBox="1"/>
          <p:nvPr/>
        </p:nvSpPr>
        <p:spPr>
          <a:xfrm>
            <a:off x="473869" y="1274345"/>
            <a:ext cx="125459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Практический </a:t>
            </a:r>
          </a:p>
          <a:p>
            <a:r>
              <a:rPr lang="ru-RU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опыт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795D61-CFFA-4FD1-9884-ED3EB4D29C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869" y="1190625"/>
            <a:ext cx="4876190" cy="48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462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3C89D553-E9A9-47B2-826E-F5556C931FD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9000"/>
                    </a14:imgEffect>
                    <a14:imgEffect>
                      <a14:brightnessContrast bright="-19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0907" t="29227" b="9493"/>
          <a:stretch/>
        </p:blipFill>
        <p:spPr>
          <a:xfrm>
            <a:off x="-1" y="-1"/>
            <a:ext cx="7119145" cy="7562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A5EA5A8-4C96-4589-88CF-33692D4EE7F7}"/>
              </a:ext>
            </a:extLst>
          </p:cNvPr>
          <p:cNvSpPr txBox="1">
            <a:spLocks/>
          </p:cNvSpPr>
          <p:nvPr/>
        </p:nvSpPr>
        <p:spPr>
          <a:xfrm>
            <a:off x="5503069" y="352425"/>
            <a:ext cx="7326386" cy="761997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algn="l" defTabSz="1008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2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 algn="r">
              <a:tabLst>
                <a:tab pos="82550" algn="l"/>
              </a:tabLst>
            </a:pPr>
            <a:r>
              <a:rPr lang="ru-RU" sz="2399" dirty="0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Республика Удмуртия</a:t>
            </a:r>
          </a:p>
          <a:p>
            <a:pPr>
              <a:tabLst>
                <a:tab pos="82550" algn="l"/>
              </a:tabLst>
            </a:pPr>
            <a:endParaRPr lang="ru-RU" sz="2500" dirty="0">
              <a:solidFill>
                <a:srgbClr val="E7E6E6">
                  <a:lumMod val="1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D37C079-6F67-4987-87D8-8DA1DCBE4BE7}"/>
              </a:ext>
            </a:extLst>
          </p:cNvPr>
          <p:cNvSpPr/>
          <p:nvPr/>
        </p:nvSpPr>
        <p:spPr>
          <a:xfrm>
            <a:off x="469561" y="1168301"/>
            <a:ext cx="51859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kern="0" dirty="0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Проблема:</a:t>
            </a:r>
          </a:p>
          <a:p>
            <a:r>
              <a:rPr lang="ru-RU" sz="2000" kern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Государственные служащие региона использовали разрозненные решения для организации работы электронной почты, календарей, планирования и других средств корпоративной коммуникации</a:t>
            </a:r>
            <a:r>
              <a:rPr lang="en-US" sz="2000" kern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ru-RU" sz="2000" kern="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CB5BD02-CE54-4058-9D73-6B7D7850350E}"/>
              </a:ext>
            </a:extLst>
          </p:cNvPr>
          <p:cNvSpPr/>
          <p:nvPr/>
        </p:nvSpPr>
        <p:spPr>
          <a:xfrm>
            <a:off x="397669" y="3582199"/>
            <a:ext cx="6721475" cy="38779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kern="0" dirty="0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Задачи:</a:t>
            </a:r>
          </a:p>
          <a:p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Создать единую коммуникационную систему органов государственной власти:</a:t>
            </a:r>
          </a:p>
          <a:p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Clr>
                <a:srgbClr val="FF9300"/>
              </a:buClr>
              <a:buFont typeface="Arial" panose="020B0604020202020204" pitchFamily="34" charset="0"/>
              <a:buChar char="•"/>
            </a:pPr>
            <a:r>
              <a:rPr lang="ru-RU" kern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организовать работу электронной почты и обмен мгновенными сообщениями</a:t>
            </a:r>
          </a:p>
          <a:p>
            <a:pPr marL="285750" indent="-285750">
              <a:buClr>
                <a:srgbClr val="FF9300"/>
              </a:buClr>
              <a:buFont typeface="Arial" panose="020B0604020202020204" pitchFamily="34" charset="0"/>
              <a:buChar char="•"/>
            </a:pPr>
            <a:r>
              <a:rPr lang="ru-RU" kern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предоставить  сотрудникам средства коллективной работы </a:t>
            </a:r>
          </a:p>
          <a:p>
            <a:pPr marL="285750" indent="-285750">
              <a:buClr>
                <a:srgbClr val="FF9300"/>
              </a:buClr>
              <a:buFont typeface="Arial" panose="020B0604020202020204" pitchFamily="34" charset="0"/>
              <a:buChar char="•"/>
            </a:pPr>
            <a:r>
              <a:rPr lang="ru-RU" kern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обеспечить  гарантированную доставку писем</a:t>
            </a:r>
          </a:p>
          <a:p>
            <a:pPr marL="285750" indent="-285750">
              <a:buClr>
                <a:srgbClr val="FF9300"/>
              </a:buClr>
              <a:buFont typeface="Arial" panose="020B0604020202020204" pitchFamily="34" charset="0"/>
              <a:buChar char="•"/>
            </a:pPr>
            <a:r>
              <a:rPr lang="ru-RU" kern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создать систему прозрачного планирования</a:t>
            </a:r>
          </a:p>
          <a:p>
            <a:pPr marL="285750" indent="-285750">
              <a:buClr>
                <a:srgbClr val="FF9300"/>
              </a:buClr>
              <a:buFont typeface="Arial" panose="020B0604020202020204" pitchFamily="34" charset="0"/>
              <a:buChar char="•"/>
            </a:pPr>
            <a:r>
              <a:rPr lang="ru-RU" kern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обеспечить безопасность посредством сохранения служебной информации внутри контролируемого контура информационного обмена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EF634AE-4BC9-425A-BB8A-7264576999A3}"/>
              </a:ext>
            </a:extLst>
          </p:cNvPr>
          <p:cNvSpPr/>
          <p:nvPr/>
        </p:nvSpPr>
        <p:spPr>
          <a:xfrm>
            <a:off x="7343775" y="6801989"/>
            <a:ext cx="672147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kern="0" dirty="0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Начало проекта: 2018г.</a:t>
            </a:r>
            <a:endParaRPr lang="ru-RU" b="1" kern="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E41F9CFE-AE8A-484C-945C-A105FB42902B}"/>
              </a:ext>
            </a:extLst>
          </p:cNvPr>
          <p:cNvGrpSpPr/>
          <p:nvPr/>
        </p:nvGrpSpPr>
        <p:grpSpPr>
          <a:xfrm>
            <a:off x="8686443" y="917575"/>
            <a:ext cx="4288534" cy="5507480"/>
            <a:chOff x="8686443" y="917575"/>
            <a:chExt cx="4288534" cy="5507480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973A0935-F663-450D-A0ED-CC8010F4F6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1064" t="17361" r="67003" b="27833"/>
            <a:stretch/>
          </p:blipFill>
          <p:spPr>
            <a:xfrm>
              <a:off x="8686443" y="917575"/>
              <a:ext cx="3918310" cy="5507480"/>
            </a:xfrm>
            <a:prstGeom prst="rect">
              <a:avLst/>
            </a:prstGeom>
          </p:spPr>
        </p:pic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0FA117FA-DFA1-48B8-8978-27B8507C1E7F}"/>
                </a:ext>
              </a:extLst>
            </p:cNvPr>
            <p:cNvSpPr/>
            <p:nvPr/>
          </p:nvSpPr>
          <p:spPr>
            <a:xfrm>
              <a:off x="12056269" y="1049329"/>
              <a:ext cx="918708" cy="10556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0F4F6F9-70F4-488B-A8E3-9B58506BF420}"/>
                </a:ext>
              </a:extLst>
            </p:cNvPr>
            <p:cNvSpPr/>
            <p:nvPr/>
          </p:nvSpPr>
          <p:spPr>
            <a:xfrm>
              <a:off x="12437269" y="2105025"/>
              <a:ext cx="537708" cy="1676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8C7C0C9-E731-4F18-A6FB-1F6EF4D866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4" y="276225"/>
            <a:ext cx="2277571" cy="59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201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>
            <a:extLst>
              <a:ext uri="{FF2B5EF4-FFF2-40B4-BE49-F238E27FC236}">
                <a16:creationId xmlns:a16="http://schemas.microsoft.com/office/drawing/2014/main" id="{77A11B38-B764-4F46-AAEF-A423E68F539E}"/>
              </a:ext>
            </a:extLst>
          </p:cNvPr>
          <p:cNvSpPr/>
          <p:nvPr/>
        </p:nvSpPr>
        <p:spPr>
          <a:xfrm>
            <a:off x="5880302" y="3458347"/>
            <a:ext cx="2117488" cy="2117488"/>
          </a:xfrm>
          <a:prstGeom prst="ellipse">
            <a:avLst/>
          </a:prstGeom>
          <a:noFill/>
          <a:ln w="47625">
            <a:solidFill>
              <a:srgbClr val="FF93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EB349D9C-E7F7-4240-B4C0-495C621EDC1C}"/>
              </a:ext>
            </a:extLst>
          </p:cNvPr>
          <p:cNvGrpSpPr/>
          <p:nvPr/>
        </p:nvGrpSpPr>
        <p:grpSpPr>
          <a:xfrm>
            <a:off x="6163118" y="3741162"/>
            <a:ext cx="1551858" cy="1551858"/>
            <a:chOff x="3657600" y="990600"/>
            <a:chExt cx="4876800" cy="4876800"/>
          </a:xfrm>
        </p:grpSpPr>
        <p:pic>
          <p:nvPicPr>
            <p:cNvPr id="21" name="Picture 2" descr="Централизованные соединения | Бесплатно значок">
              <a:extLst>
                <a:ext uri="{FF2B5EF4-FFF2-40B4-BE49-F238E27FC236}">
                  <a16:creationId xmlns:a16="http://schemas.microsoft.com/office/drawing/2014/main" id="{4CB3D76B-DD13-40D5-B9B4-CB8014F1F9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990600"/>
              <a:ext cx="4876800" cy="487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" descr="Герб Удмуртской Республики — Википедия">
              <a:extLst>
                <a:ext uri="{FF2B5EF4-FFF2-40B4-BE49-F238E27FC236}">
                  <a16:creationId xmlns:a16="http://schemas.microsoft.com/office/drawing/2014/main" id="{B389816C-0EFB-4182-B7D7-99CBBDE14D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7433" y="2890715"/>
              <a:ext cx="1057133" cy="1076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Овал 17">
            <a:extLst>
              <a:ext uri="{FF2B5EF4-FFF2-40B4-BE49-F238E27FC236}">
                <a16:creationId xmlns:a16="http://schemas.microsoft.com/office/drawing/2014/main" id="{AE9D7417-A8F1-46DC-AA92-CB142AA65B2A}"/>
              </a:ext>
            </a:extLst>
          </p:cNvPr>
          <p:cNvSpPr/>
          <p:nvPr/>
        </p:nvSpPr>
        <p:spPr>
          <a:xfrm rot="19899027">
            <a:off x="5634787" y="3212832"/>
            <a:ext cx="2608518" cy="2608518"/>
          </a:xfrm>
          <a:prstGeom prst="ellipse">
            <a:avLst/>
          </a:prstGeom>
          <a:noFill/>
          <a:ln w="47625">
            <a:solidFill>
              <a:srgbClr val="FF93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19711FB4-5CF6-4E65-A06F-2EB94D5E260C}"/>
              </a:ext>
            </a:extLst>
          </p:cNvPr>
          <p:cNvSpPr/>
          <p:nvPr/>
        </p:nvSpPr>
        <p:spPr>
          <a:xfrm>
            <a:off x="7552952" y="4572008"/>
            <a:ext cx="1125590" cy="12431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B686461-6814-40AA-968C-20B8DCEFB3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453" y="4824187"/>
            <a:ext cx="571418" cy="571418"/>
          </a:xfrm>
          <a:prstGeom prst="rect">
            <a:avLst/>
          </a:prstGeom>
          <a:ln>
            <a:noFill/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E3F37CC-92BC-41B9-B37D-D2A0B3B04F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153" y="2240756"/>
            <a:ext cx="1420213" cy="142021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0ED1253-4B95-4AA6-826F-60F5DB9238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1938" y="2790137"/>
            <a:ext cx="809018" cy="80901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652E034-EC83-4FB8-B75B-8587B423150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265" y="2370633"/>
            <a:ext cx="523306" cy="52330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AFCE8EA-5016-4A9E-9F83-9C7669A040A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331" y="2790137"/>
            <a:ext cx="809018" cy="809018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459CB51-B59E-43B2-9A3B-F900FC7E320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658" y="2370633"/>
            <a:ext cx="523306" cy="523306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DCFF5DB-1B1D-4647-A8A9-42DC976C146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326" y="2370633"/>
            <a:ext cx="523306" cy="523306"/>
          </a:xfrm>
          <a:prstGeom prst="rect">
            <a:avLst/>
          </a:prstGeom>
        </p:spPr>
      </p:pic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32CE95D4-3BC7-400D-9BB7-52DEC3AE2C5D}"/>
              </a:ext>
            </a:extLst>
          </p:cNvPr>
          <p:cNvGrpSpPr/>
          <p:nvPr/>
        </p:nvGrpSpPr>
        <p:grpSpPr>
          <a:xfrm>
            <a:off x="8848986" y="4868272"/>
            <a:ext cx="2051422" cy="1088697"/>
            <a:chOff x="8024584" y="4605978"/>
            <a:chExt cx="1860305" cy="987270"/>
          </a:xfrm>
        </p:grpSpPr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088D1E0D-14FC-4252-927A-8FAE40464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4584" y="4719852"/>
              <a:ext cx="873396" cy="873396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C3A91EBA-37A4-4826-9DCA-6EEC29760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6542" y="4605978"/>
              <a:ext cx="376873" cy="376873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CF35F77A-345E-43B9-8156-3FBD75845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08016" y="4605978"/>
              <a:ext cx="376873" cy="376873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C0B79F07-8BA8-466E-A393-5BA5FCA5C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6542" y="5009850"/>
              <a:ext cx="550518" cy="550518"/>
            </a:xfrm>
            <a:prstGeom prst="rect">
              <a:avLst/>
            </a:prstGeom>
          </p:spPr>
        </p:pic>
      </p:grp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D7739F8A-DF94-4532-BACE-E76CB0884BA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446" y="3675147"/>
            <a:ext cx="1169363" cy="1169363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425C2028-2947-48BD-BD5E-E84C38D2A11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15648" y="4892485"/>
            <a:ext cx="793969" cy="793969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2D0C591-E5C9-448C-B114-56ABE65B2D9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31352" y="2947193"/>
            <a:ext cx="793969" cy="793969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3B5CD22-6888-4BBE-85D9-3E0B11C0E2D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86252" y="3278162"/>
            <a:ext cx="793969" cy="793969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AEFF15AA-77EA-4A88-A162-2342308F93E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25624" y="5110971"/>
            <a:ext cx="793969" cy="793969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7AC6248-D76D-4017-9262-9B851CE808E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10395" y="4120107"/>
            <a:ext cx="793969" cy="793969"/>
          </a:xfrm>
          <a:prstGeom prst="rect">
            <a:avLst/>
          </a:prstGeom>
        </p:spPr>
      </p:pic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54BE4CA5-02EE-403B-8892-9A07EE1030DE}"/>
              </a:ext>
            </a:extLst>
          </p:cNvPr>
          <p:cNvGrpSpPr/>
          <p:nvPr/>
        </p:nvGrpSpPr>
        <p:grpSpPr>
          <a:xfrm>
            <a:off x="3712808" y="4892485"/>
            <a:ext cx="793969" cy="793969"/>
            <a:chOff x="2985201" y="5056237"/>
            <a:chExt cx="900000" cy="900000"/>
          </a:xfrm>
        </p:grpSpPr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65EA8D59-1B12-4CC9-BDD6-38861D7BD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5201" y="5056237"/>
              <a:ext cx="900000" cy="900000"/>
            </a:xfrm>
            <a:prstGeom prst="rect">
              <a:avLst/>
            </a:prstGeom>
          </p:spPr>
        </p:pic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2C3303FA-A758-46DC-83E5-BACCE4CE6B90}"/>
                </a:ext>
              </a:extLst>
            </p:cNvPr>
            <p:cNvGrpSpPr/>
            <p:nvPr/>
          </p:nvGrpSpPr>
          <p:grpSpPr>
            <a:xfrm>
              <a:off x="3144003" y="5442356"/>
              <a:ext cx="582396" cy="157094"/>
              <a:chOff x="3885201" y="6084217"/>
              <a:chExt cx="582396" cy="157094"/>
            </a:xfrm>
          </p:grpSpPr>
          <p:sp>
            <p:nvSpPr>
              <p:cNvPr id="43" name="Овал 42">
                <a:extLst>
                  <a:ext uri="{FF2B5EF4-FFF2-40B4-BE49-F238E27FC236}">
                    <a16:creationId xmlns:a16="http://schemas.microsoft.com/office/drawing/2014/main" id="{5E88797A-5207-4A66-8F63-2F005162A8EA}"/>
                  </a:ext>
                </a:extLst>
              </p:cNvPr>
              <p:cNvSpPr/>
              <p:nvPr/>
            </p:nvSpPr>
            <p:spPr>
              <a:xfrm>
                <a:off x="3885201" y="6084217"/>
                <a:ext cx="157094" cy="15709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985"/>
              </a:p>
            </p:txBody>
          </p:sp>
          <p:sp>
            <p:nvSpPr>
              <p:cNvPr id="44" name="Овал 43">
                <a:extLst>
                  <a:ext uri="{FF2B5EF4-FFF2-40B4-BE49-F238E27FC236}">
                    <a16:creationId xmlns:a16="http://schemas.microsoft.com/office/drawing/2014/main" id="{49A5E1C6-11DA-4C69-A0D6-C80020DC3ADC}"/>
                  </a:ext>
                </a:extLst>
              </p:cNvPr>
              <p:cNvSpPr/>
              <p:nvPr/>
            </p:nvSpPr>
            <p:spPr>
              <a:xfrm>
                <a:off x="4097852" y="6084217"/>
                <a:ext cx="157094" cy="15709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985"/>
              </a:p>
            </p:txBody>
          </p:sp>
          <p:sp>
            <p:nvSpPr>
              <p:cNvPr id="45" name="Овал 44">
                <a:extLst>
                  <a:ext uri="{FF2B5EF4-FFF2-40B4-BE49-F238E27FC236}">
                    <a16:creationId xmlns:a16="http://schemas.microsoft.com/office/drawing/2014/main" id="{940EA1EE-5DDB-4A55-81E0-B6C9DCC6DC0D}"/>
                  </a:ext>
                </a:extLst>
              </p:cNvPr>
              <p:cNvSpPr/>
              <p:nvPr/>
            </p:nvSpPr>
            <p:spPr>
              <a:xfrm>
                <a:off x="4310503" y="6084217"/>
                <a:ext cx="157094" cy="15709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985"/>
              </a:p>
            </p:txBody>
          </p:sp>
        </p:grpSp>
      </p:grp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7132BCC8-7E36-45CE-B165-A0DF808D241D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699" y="3934344"/>
            <a:ext cx="371526" cy="371526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7EBEBAB6-C03A-43B6-97BE-434E2187F1F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737" y="4242845"/>
            <a:ext cx="581342" cy="581342"/>
          </a:xfrm>
          <a:prstGeom prst="rect">
            <a:avLst/>
          </a:prstGeom>
        </p:spPr>
      </p:pic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5011B36C-284C-41A0-B0FE-0A8D0195151C}"/>
              </a:ext>
            </a:extLst>
          </p:cNvPr>
          <p:cNvCxnSpPr>
            <a:cxnSpLocks/>
          </p:cNvCxnSpPr>
          <p:nvPr/>
        </p:nvCxnSpPr>
        <p:spPr>
          <a:xfrm>
            <a:off x="5021218" y="4422510"/>
            <a:ext cx="621950" cy="0"/>
          </a:xfrm>
          <a:prstGeom prst="line">
            <a:avLst/>
          </a:prstGeom>
          <a:ln w="57150">
            <a:solidFill>
              <a:srgbClr val="FF9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E1B15ECF-4A20-4804-98F0-B258DD48370D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200" y="3108247"/>
            <a:ext cx="793969" cy="793969"/>
          </a:xfrm>
          <a:prstGeom prst="rect">
            <a:avLst/>
          </a:prstGeom>
        </p:spPr>
      </p:pic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2AF3C762-6FD0-4E1A-B628-66C8E4343B1C}"/>
              </a:ext>
            </a:extLst>
          </p:cNvPr>
          <p:cNvCxnSpPr>
            <a:cxnSpLocks/>
          </p:cNvCxnSpPr>
          <p:nvPr/>
        </p:nvCxnSpPr>
        <p:spPr>
          <a:xfrm flipV="1">
            <a:off x="7878558" y="3218986"/>
            <a:ext cx="424008" cy="350117"/>
          </a:xfrm>
          <a:prstGeom prst="line">
            <a:avLst/>
          </a:prstGeom>
          <a:ln w="57150">
            <a:solidFill>
              <a:srgbClr val="FF9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72C6B9DA-AC3F-4951-B740-1ED239431963}"/>
              </a:ext>
            </a:extLst>
          </p:cNvPr>
          <p:cNvCxnSpPr>
            <a:cxnSpLocks/>
          </p:cNvCxnSpPr>
          <p:nvPr/>
        </p:nvCxnSpPr>
        <p:spPr>
          <a:xfrm>
            <a:off x="8161601" y="5324117"/>
            <a:ext cx="424008" cy="350117"/>
          </a:xfrm>
          <a:prstGeom prst="line">
            <a:avLst/>
          </a:prstGeom>
          <a:ln w="57150">
            <a:solidFill>
              <a:srgbClr val="FF9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1770BB28-7F58-43A1-B9A2-D12432E2D402}"/>
              </a:ext>
            </a:extLst>
          </p:cNvPr>
          <p:cNvSpPr txBox="1"/>
          <p:nvPr/>
        </p:nvSpPr>
        <p:spPr>
          <a:xfrm>
            <a:off x="1757907" y="1793744"/>
            <a:ext cx="3510620" cy="703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85" b="1" dirty="0">
                <a:solidFill>
                  <a:srgbClr val="02050A"/>
                </a:solidFill>
              </a:rPr>
              <a:t>Органов государственной власти Удмурткой Республики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8D55D17-C8C7-4BCF-80C9-A8690952EF2E}"/>
              </a:ext>
            </a:extLst>
          </p:cNvPr>
          <p:cNvSpPr txBox="1"/>
          <p:nvPr/>
        </p:nvSpPr>
        <p:spPr>
          <a:xfrm>
            <a:off x="825631" y="1581301"/>
            <a:ext cx="1099481" cy="111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16" b="1" dirty="0">
                <a:solidFill>
                  <a:srgbClr val="FF9300"/>
                </a:solidFill>
              </a:rPr>
              <a:t>29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51BB58E2-46CE-4445-AD76-82E19CA41F2C}"/>
              </a:ext>
            </a:extLst>
          </p:cNvPr>
          <p:cNvSpPr/>
          <p:nvPr/>
        </p:nvSpPr>
        <p:spPr>
          <a:xfrm>
            <a:off x="2092323" y="5988165"/>
            <a:ext cx="3922284" cy="131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85" b="1" dirty="0">
                <a:solidFill>
                  <a:srgbClr val="02050A"/>
                </a:solidFill>
              </a:rPr>
              <a:t>Подведомственных государственных и муниципальных учреждений Удмуртской Республики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8E932F3-9BD5-4E45-A913-DBF2648483E6}"/>
              </a:ext>
            </a:extLst>
          </p:cNvPr>
          <p:cNvSpPr txBox="1"/>
          <p:nvPr/>
        </p:nvSpPr>
        <p:spPr>
          <a:xfrm>
            <a:off x="697609" y="6350960"/>
            <a:ext cx="1684078" cy="111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16" b="1" dirty="0">
                <a:solidFill>
                  <a:srgbClr val="FF9300"/>
                </a:solidFill>
              </a:rPr>
              <a:t>580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5FD6367-B3F9-4160-8DE5-F3D12DAFE1AC}"/>
              </a:ext>
            </a:extLst>
          </p:cNvPr>
          <p:cNvSpPr txBox="1"/>
          <p:nvPr/>
        </p:nvSpPr>
        <p:spPr>
          <a:xfrm>
            <a:off x="721943" y="6196047"/>
            <a:ext cx="2415864" cy="431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5" b="1" dirty="0">
                <a:solidFill>
                  <a:srgbClr val="FF9300"/>
                </a:solidFill>
              </a:rPr>
              <a:t>более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1B78ABF-5C7F-4EBA-A60F-89692825D503}"/>
              </a:ext>
            </a:extLst>
          </p:cNvPr>
          <p:cNvSpPr txBox="1"/>
          <p:nvPr/>
        </p:nvSpPr>
        <p:spPr>
          <a:xfrm>
            <a:off x="9496038" y="3774269"/>
            <a:ext cx="3510620" cy="703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85" b="1" dirty="0">
                <a:solidFill>
                  <a:srgbClr val="02050A"/>
                </a:solidFill>
              </a:rPr>
              <a:t>Органов местного самоуправления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EC74D21-7967-4CC0-B937-A580280023C3}"/>
              </a:ext>
            </a:extLst>
          </p:cNvPr>
          <p:cNvSpPr txBox="1"/>
          <p:nvPr/>
        </p:nvSpPr>
        <p:spPr>
          <a:xfrm>
            <a:off x="8573930" y="3527220"/>
            <a:ext cx="1099481" cy="111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16" b="1" dirty="0">
                <a:solidFill>
                  <a:srgbClr val="FF9300"/>
                </a:solidFill>
              </a:rPr>
              <a:t>30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579210A-3556-4671-A9E6-6F9597516A9C}"/>
              </a:ext>
            </a:extLst>
          </p:cNvPr>
          <p:cNvSpPr txBox="1"/>
          <p:nvPr/>
        </p:nvSpPr>
        <p:spPr>
          <a:xfrm>
            <a:off x="8805563" y="6046115"/>
            <a:ext cx="3510620" cy="131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85" b="1" dirty="0">
                <a:solidFill>
                  <a:srgbClr val="02050A"/>
                </a:solidFill>
              </a:rPr>
              <a:t>Государственные унитарные предприятия и хозяйственные общества с госучастием</a:t>
            </a:r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8812A3C9-7708-4CF2-B955-077EC2C74887}"/>
              </a:ext>
            </a:extLst>
          </p:cNvPr>
          <p:cNvSpPr txBox="1">
            <a:spLocks/>
          </p:cNvSpPr>
          <p:nvPr/>
        </p:nvSpPr>
        <p:spPr>
          <a:xfrm>
            <a:off x="7505986" y="352425"/>
            <a:ext cx="5576177" cy="761967"/>
          </a:xfrm>
          <a:prstGeom prst="rect">
            <a:avLst/>
          </a:prstGeom>
        </p:spPr>
        <p:txBody>
          <a:bodyPr vert="horz" lIns="0" tIns="45718" rIns="91437" bIns="45718" rtlCol="0" anchor="t">
            <a:noAutofit/>
          </a:bodyPr>
          <a:lstStyle>
            <a:lvl1pPr algn="l" defTabSz="1008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2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 algn="r">
              <a:tabLst>
                <a:tab pos="82544" algn="l"/>
              </a:tabLst>
            </a:pPr>
            <a:r>
              <a:rPr lang="ru-RU" sz="2399" dirty="0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Область внедрения</a:t>
            </a:r>
            <a:endParaRPr lang="ru-RU" sz="2999" dirty="0">
              <a:solidFill>
                <a:schemeClr val="bg2">
                  <a:lumMod val="1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8" name="Picture 31">
            <a:extLst>
              <a:ext uri="{FF2B5EF4-FFF2-40B4-BE49-F238E27FC236}">
                <a16:creationId xmlns:a16="http://schemas.microsoft.com/office/drawing/2014/main" id="{4FA22E19-7DA0-47AC-8F0C-33496C6ECAD8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4488" y="292055"/>
            <a:ext cx="2286000" cy="59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36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>
            <a:extLst>
              <a:ext uri="{FF2B5EF4-FFF2-40B4-BE49-F238E27FC236}">
                <a16:creationId xmlns:a16="http://schemas.microsoft.com/office/drawing/2014/main" id="{2AFB7CB6-3B8A-4738-ADA8-7DC08AA9E9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99000"/>
                    </a14:imgEffect>
                    <a14:imgEffect>
                      <a14:brightnessContrast bright="-19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0907" t="29227" b="9493"/>
          <a:stretch/>
        </p:blipFill>
        <p:spPr>
          <a:xfrm>
            <a:off x="0" y="-1"/>
            <a:ext cx="6722270" cy="7562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Объект 2">
            <a:extLst>
              <a:ext uri="{FF2B5EF4-FFF2-40B4-BE49-F238E27FC236}">
                <a16:creationId xmlns:a16="http://schemas.microsoft.com/office/drawing/2014/main" id="{D57C05C5-81AC-4E18-8488-99D391680C9D}"/>
              </a:ext>
            </a:extLst>
          </p:cNvPr>
          <p:cNvSpPr txBox="1">
            <a:spLocks/>
          </p:cNvSpPr>
          <p:nvPr/>
        </p:nvSpPr>
        <p:spPr>
          <a:xfrm>
            <a:off x="516876" y="1026512"/>
            <a:ext cx="11450006" cy="6911587"/>
          </a:xfrm>
          <a:prstGeom prst="rect">
            <a:avLst/>
          </a:prstGeom>
        </p:spPr>
        <p:txBody>
          <a:bodyPr vert="horz" lIns="100834" tIns="50417" rIns="100834" bIns="50417" numCol="2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/>
              </a:rPr>
              <a:t>Социальный эффект:</a:t>
            </a:r>
          </a:p>
          <a:p>
            <a:pPr>
              <a:buClr>
                <a:srgbClr val="FF9300"/>
              </a:buClr>
            </a:pPr>
            <a:r>
              <a:rPr lang="ru-RU" sz="2400" kern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Решение объединило коммуникации сотрудников госорганов региона</a:t>
            </a:r>
          </a:p>
          <a:p>
            <a:pPr>
              <a:buClr>
                <a:srgbClr val="FF9300"/>
              </a:buClr>
            </a:pPr>
            <a:r>
              <a:rPr lang="ru-RU" sz="2400" kern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Увеличилась скорость и результативность исполнения процессов до 30%</a:t>
            </a:r>
          </a:p>
          <a:p>
            <a:pPr>
              <a:buClr>
                <a:srgbClr val="FF9300"/>
              </a:buClr>
            </a:pPr>
            <a:r>
              <a:rPr lang="ru-RU" sz="2400" kern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Снизились временные затраты на коммуникацию </a:t>
            </a:r>
          </a:p>
          <a:p>
            <a:pPr>
              <a:buClr>
                <a:srgbClr val="FF9300"/>
              </a:buClr>
            </a:pPr>
            <a:r>
              <a:rPr lang="ru-RU" sz="2400" kern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Повысились качество работы и уровень надежности и отказоустойчивости</a:t>
            </a:r>
          </a:p>
          <a:p>
            <a:pPr>
              <a:buClr>
                <a:srgbClr val="FF9300"/>
              </a:buClr>
            </a:pPr>
            <a:r>
              <a:rPr lang="ru-RU" sz="2400" kern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Повысилась эффективность внутреннего взаимодействия</a:t>
            </a:r>
          </a:p>
          <a:p>
            <a:pPr>
              <a:buClr>
                <a:srgbClr val="FF9300"/>
              </a:buClr>
            </a:pPr>
            <a:r>
              <a:rPr lang="ru-RU" sz="2400" kern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Снизились риски утечки информации</a:t>
            </a:r>
          </a:p>
          <a:p>
            <a:pPr marL="0" indent="0">
              <a:buNone/>
            </a:pPr>
            <a:endParaRPr lang="ru-RU" sz="2646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9F8700-C70F-46BE-82D0-829AD18CB00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941344" y="1026512"/>
            <a:ext cx="6503194" cy="7075488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ru-RU" sz="2400" b="1" dirty="0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/>
              </a:rPr>
              <a:t>Экономический эффект:</a:t>
            </a:r>
          </a:p>
          <a:p>
            <a:pPr>
              <a:buClr>
                <a:srgbClr val="FF9300"/>
              </a:buClr>
            </a:pPr>
            <a:r>
              <a:rPr lang="ru-RU" sz="2000" kern="0" dirty="0">
                <a:latin typeface="Verdana" panose="020B0604030504040204" pitchFamily="34" charset="0"/>
                <a:ea typeface="Verdana" panose="020B0604030504040204" pitchFamily="34" charset="0"/>
              </a:rPr>
              <a:t>Сокращение инвестиций в комплексные коммуникационные решения – </a:t>
            </a:r>
            <a:r>
              <a:rPr lang="ru-RU" sz="2000" b="1" kern="0" dirty="0" err="1">
                <a:latin typeface="Verdana" panose="020B0604030504040204" pitchFamily="34" charset="0"/>
                <a:ea typeface="Verdana" panose="020B0604030504040204" pitchFamily="34" charset="0"/>
              </a:rPr>
              <a:t>ок</a:t>
            </a:r>
            <a:r>
              <a:rPr lang="ru-RU" sz="2000" b="1" kern="0" dirty="0">
                <a:latin typeface="Verdana" panose="020B0604030504040204" pitchFamily="34" charset="0"/>
                <a:ea typeface="Verdana" panose="020B0604030504040204" pitchFamily="34" charset="0"/>
              </a:rPr>
              <a:t>. 5 млн. р.</a:t>
            </a:r>
          </a:p>
          <a:p>
            <a:pPr>
              <a:buClr>
                <a:srgbClr val="FF9300"/>
              </a:buClr>
            </a:pPr>
            <a:r>
              <a:rPr lang="ru-RU" sz="2000" kern="0" dirty="0">
                <a:latin typeface="Verdana" panose="020B0604030504040204" pitchFamily="34" charset="0"/>
                <a:ea typeface="Verdana" panose="020B0604030504040204" pitchFamily="34" charset="0"/>
              </a:rPr>
              <a:t>Экономия на оборудовании и технических специалистах – </a:t>
            </a:r>
            <a:r>
              <a:rPr lang="ru-RU" sz="2000" b="1" kern="0" dirty="0" err="1">
                <a:latin typeface="Verdana" panose="020B0604030504040204" pitchFamily="34" charset="0"/>
                <a:ea typeface="Verdana" panose="020B0604030504040204" pitchFamily="34" charset="0"/>
              </a:rPr>
              <a:t>ок</a:t>
            </a:r>
            <a:r>
              <a:rPr lang="ru-RU" sz="2000" b="1" kern="0" dirty="0">
                <a:latin typeface="Verdana" panose="020B0604030504040204" pitchFamily="34" charset="0"/>
                <a:ea typeface="Verdana" panose="020B0604030504040204" pitchFamily="34" charset="0"/>
              </a:rPr>
              <a:t>. 1,8 млн. р.</a:t>
            </a:r>
          </a:p>
          <a:p>
            <a:pPr>
              <a:buClr>
                <a:srgbClr val="FF9300"/>
              </a:buClr>
            </a:pPr>
            <a:r>
              <a:rPr lang="ru-RU" sz="2000" kern="0" dirty="0">
                <a:latin typeface="Verdana" panose="020B0604030504040204" pitchFamily="34" charset="0"/>
                <a:ea typeface="Verdana" panose="020B0604030504040204" pitchFamily="34" charset="0"/>
              </a:rPr>
              <a:t>Отсутствие издержек на дополнительное ПО и оборудование в рамках поддержки функциональности системы – </a:t>
            </a:r>
            <a:r>
              <a:rPr lang="ru-RU" sz="2000" b="1" kern="0" dirty="0" err="1">
                <a:latin typeface="Verdana" panose="020B0604030504040204" pitchFamily="34" charset="0"/>
                <a:ea typeface="Verdana" panose="020B0604030504040204" pitchFamily="34" charset="0"/>
              </a:rPr>
              <a:t>ок</a:t>
            </a:r>
            <a:r>
              <a:rPr lang="ru-RU" sz="2000" b="1" kern="0" dirty="0">
                <a:latin typeface="Verdana" panose="020B0604030504040204" pitchFamily="34" charset="0"/>
                <a:ea typeface="Verdana" panose="020B0604030504040204" pitchFamily="34" charset="0"/>
              </a:rPr>
              <a:t>. 1 млн. р.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ru-RU" sz="2646" b="1" dirty="0">
                <a:latin typeface="Calibri" panose="020F0502020204030204" pitchFamily="34" charset="0"/>
                <a:cs typeface="Calibri" panose="020F0502020204030204" pitchFamily="34" charset="0"/>
              </a:rPr>
              <a:t>Итого экономия около 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ru-RU" sz="2646" b="1" dirty="0">
                <a:solidFill>
                  <a:srgbClr val="FF9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7 800 000 р. </a:t>
            </a:r>
            <a:r>
              <a:rPr lang="ru-RU" sz="2646" b="1" dirty="0">
                <a:latin typeface="Calibri" panose="020F0502020204030204" pitchFamily="34" charset="0"/>
                <a:cs typeface="Calibri" panose="020F0502020204030204" pitchFamily="34" charset="0"/>
              </a:rPr>
              <a:t>в год</a:t>
            </a:r>
            <a:endParaRPr lang="ru-RU" b="1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0703930-A487-4170-A168-0C515C60806E}"/>
              </a:ext>
            </a:extLst>
          </p:cNvPr>
          <p:cNvSpPr txBox="1">
            <a:spLocks/>
          </p:cNvSpPr>
          <p:nvPr/>
        </p:nvSpPr>
        <p:spPr>
          <a:xfrm>
            <a:off x="7505986" y="352425"/>
            <a:ext cx="5576177" cy="761967"/>
          </a:xfrm>
          <a:prstGeom prst="rect">
            <a:avLst/>
          </a:prstGeom>
        </p:spPr>
        <p:txBody>
          <a:bodyPr vert="horz" lIns="0" tIns="45718" rIns="91437" bIns="45718" rtlCol="0" anchor="t">
            <a:noAutofit/>
          </a:bodyPr>
          <a:lstStyle>
            <a:lvl1pPr algn="l" defTabSz="1008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2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 algn="r">
              <a:tabLst>
                <a:tab pos="82544" algn="l"/>
              </a:tabLst>
            </a:pPr>
            <a:r>
              <a:rPr lang="ru-RU" sz="2399" dirty="0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Результаты</a:t>
            </a:r>
            <a:endParaRPr lang="ru-RU" sz="2999" dirty="0">
              <a:solidFill>
                <a:schemeClr val="bg2">
                  <a:lumMod val="1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8006B5E-5CF6-4AE6-A7BC-4774AF3ED1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4" y="276225"/>
            <a:ext cx="2277571" cy="59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517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E4FE12D-FCDB-4CFE-86DF-1B2BF5A88FA2}"/>
              </a:ext>
            </a:extLst>
          </p:cNvPr>
          <p:cNvSpPr txBox="1">
            <a:spLocks/>
          </p:cNvSpPr>
          <p:nvPr/>
        </p:nvSpPr>
        <p:spPr>
          <a:xfrm>
            <a:off x="5503069" y="352428"/>
            <a:ext cx="7326386" cy="761997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algn="l" defTabSz="1008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2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 algn="r">
              <a:tabLst>
                <a:tab pos="82550" algn="l"/>
              </a:tabLst>
            </a:pPr>
            <a:r>
              <a:rPr lang="ru-RU" sz="2399" dirty="0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Республика Удмуртия</a:t>
            </a:r>
          </a:p>
          <a:p>
            <a:pPr>
              <a:tabLst>
                <a:tab pos="82550" algn="l"/>
              </a:tabLst>
            </a:pPr>
            <a:endParaRPr lang="ru-RU" sz="2500" dirty="0">
              <a:solidFill>
                <a:srgbClr val="E7E6E6">
                  <a:lumMod val="1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23CB58D-988A-420D-B905-4BAD747736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825"/>
            <a:ext cx="13444538" cy="599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295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747" name="Picture 19" descr="Сергей Цивилев подписал закон о новом гербе и флаге Кузбасса |  Администрация Правительства Кузбасса">
            <a:extLst>
              <a:ext uri="{FF2B5EF4-FFF2-40B4-BE49-F238E27FC236}">
                <a16:creationId xmlns:a16="http://schemas.microsoft.com/office/drawing/2014/main" id="{CDD83972-FFB4-4B84-B0C3-D3C38F542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34917" y="6153198"/>
            <a:ext cx="1859352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Объект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35" name="Слайд think-cell" r:id="rId6" imgW="416" imgH="416" progId="TCLayout.ActiveDocument.1">
                  <p:embed/>
                </p:oleObj>
              </mc:Choice>
              <mc:Fallback>
                <p:oleObj name="Слайд think-cell" r:id="rId6" imgW="416" imgH="416" progId="TCLayout.ActiveDocument.1">
                  <p:embed/>
                  <p:pic>
                    <p:nvPicPr>
                      <p:cNvPr id="5" name="Объект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itle 1">
            <a:extLst>
              <a:ext uri="{FF2B5EF4-FFF2-40B4-BE49-F238E27FC236}">
                <a16:creationId xmlns:a16="http://schemas.microsoft.com/office/drawing/2014/main" id="{82662FDF-266A-404A-A328-30BC9A585674}"/>
              </a:ext>
            </a:extLst>
          </p:cNvPr>
          <p:cNvSpPr txBox="1">
            <a:spLocks/>
          </p:cNvSpPr>
          <p:nvPr/>
        </p:nvSpPr>
        <p:spPr>
          <a:xfrm>
            <a:off x="6959600" y="301483"/>
            <a:ext cx="6662554" cy="761997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algn="l" defTabSz="1008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2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>
              <a:tabLst>
                <a:tab pos="82550" algn="l"/>
              </a:tabLst>
            </a:pPr>
            <a:r>
              <a:rPr lang="ru-RU" sz="2400" dirty="0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Нам доверяют свои коммуникации</a:t>
            </a:r>
          </a:p>
          <a:p>
            <a:pPr>
              <a:tabLst>
                <a:tab pos="82550" algn="l"/>
              </a:tabLst>
            </a:pPr>
            <a:endParaRPr lang="ru-RU" sz="2400" dirty="0">
              <a:solidFill>
                <a:srgbClr val="FF9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tabLst>
                <a:tab pos="82550" algn="l"/>
              </a:tabLst>
            </a:pPr>
            <a:endParaRPr lang="ru-RU" sz="3000" dirty="0">
              <a:solidFill>
                <a:schemeClr val="bg2">
                  <a:lumMod val="1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44076" name="Picture 12" descr="https://zoritabasarana.ru/media/k2/items/cache/65672688a4f4c8a57ea38e20056bdce1_Generic.jpg">
            <a:extLst>
              <a:ext uri="{FF2B5EF4-FFF2-40B4-BE49-F238E27FC236}">
                <a16:creationId xmlns:a16="http://schemas.microsoft.com/office/drawing/2014/main" id="{33EC9BF0-6EE7-46E6-977C-6A73A3BBC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48975" y="1243607"/>
            <a:ext cx="1559294" cy="124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4080" name="Picture 16" descr="https://upload.wikimedia.org/wikipedia/commons/a/a6/%D0%9B%D0%BE%D0%B3%D0%BE%D1%82%D0%B8%D0%BF_%D1%85%D0%BE%D0%BB%D0%B4%D0%B8%D0%BD%D0%B3%D0%B0_%D0%92%D0%B5%D1%80%D1%82%D0%BE%D0%BB%D0%B5%D1%82%D1%8B_%D0%A0%D0%BE%D1%81%D1%81%D0%B8%D0%B8.jpg">
            <a:extLst>
              <a:ext uri="{FF2B5EF4-FFF2-40B4-BE49-F238E27FC236}">
                <a16:creationId xmlns:a16="http://schemas.microsoft.com/office/drawing/2014/main" id="{DCFEFBA9-3CCC-42F6-9037-1DB7F4A44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0579" y="1517244"/>
            <a:ext cx="2410292" cy="62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4086" name="Picture 22" descr="https://invest.gazprom.ru/d/settingsgeneral/01/1/lg-st.png">
            <a:extLst>
              <a:ext uri="{FF2B5EF4-FFF2-40B4-BE49-F238E27FC236}">
                <a16:creationId xmlns:a16="http://schemas.microsoft.com/office/drawing/2014/main" id="{38940391-263F-486B-9642-5320EDB98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525" y="2972984"/>
            <a:ext cx="1639979" cy="808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4089" name="Picture 25" descr="https://n1s1.hsmedia.ru/76/d5/7c/76d57c9df5823b5d2912a2f656f8c21b/364x273_0xc0a8393c_2391470241370463178.jpg">
            <a:extLst>
              <a:ext uri="{FF2B5EF4-FFF2-40B4-BE49-F238E27FC236}">
                <a16:creationId xmlns:a16="http://schemas.microsoft.com/office/drawing/2014/main" id="{889EB533-F04C-4E81-A746-570D4D1E8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525" y="1229565"/>
            <a:ext cx="1656317" cy="124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4095" name="Picture 31" descr="https://profitgate.ru/upload/021/u2175/0/f/rusgidro-perspektivy-picture-normal.jpg">
            <a:extLst>
              <a:ext uri="{FF2B5EF4-FFF2-40B4-BE49-F238E27FC236}">
                <a16:creationId xmlns:a16="http://schemas.microsoft.com/office/drawing/2014/main" id="{D33FAADA-7634-491E-A69D-349021A03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9496" y="1019304"/>
            <a:ext cx="2512148" cy="159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ОСК подписала соглашение на строительство 32 судов - Новости металлургии -  Металлоснабжение и сбыт">
            <a:extLst>
              <a:ext uri="{FF2B5EF4-FFF2-40B4-BE49-F238E27FC236}">
                <a16:creationId xmlns:a16="http://schemas.microsoft.com/office/drawing/2014/main" id="{BBAD5534-2088-4A4D-AAB5-ABCDFD1EB6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88961" y="1394054"/>
            <a:ext cx="1397204" cy="122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Росатом» проводит профессиональное обсуждение закупаемой продукции">
            <a:extLst>
              <a:ext uri="{FF2B5EF4-FFF2-40B4-BE49-F238E27FC236}">
                <a16:creationId xmlns:a16="http://schemas.microsoft.com/office/drawing/2014/main" id="{EA35F136-4B94-4AAD-8F23-8C38171BE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5023" y="3048001"/>
            <a:ext cx="2141126" cy="76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4" descr="http://mshj.ru/wp-content/uploads/2016/05/8_Gosduma_logo.jpg">
            <a:extLst>
              <a:ext uri="{FF2B5EF4-FFF2-40B4-BE49-F238E27FC236}">
                <a16:creationId xmlns:a16="http://schemas.microsoft.com/office/drawing/2014/main" id="{DA5B4CEE-6B57-465D-B440-4E3D15A06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9496" y="4363098"/>
            <a:ext cx="1681358" cy="1233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8">
            <a:extLst>
              <a:ext uri="{FF2B5EF4-FFF2-40B4-BE49-F238E27FC236}">
                <a16:creationId xmlns:a16="http://schemas.microsoft.com/office/drawing/2014/main" id="{6071DFC4-A1E0-46F6-9501-EFACD4620E87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952" y="4352609"/>
            <a:ext cx="1882299" cy="1254082"/>
          </a:xfrm>
          <a:prstGeom prst="rect">
            <a:avLst/>
          </a:prstGeom>
        </p:spPr>
      </p:pic>
      <p:pic>
        <p:nvPicPr>
          <p:cNvPr id="23" name="Изображение 50">
            <a:extLst>
              <a:ext uri="{FF2B5EF4-FFF2-40B4-BE49-F238E27FC236}">
                <a16:creationId xmlns:a16="http://schemas.microsoft.com/office/drawing/2014/main" id="{A44A6E8E-700B-4E91-9AC6-C99E5F02F6E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3359" y="2528774"/>
            <a:ext cx="1712934" cy="17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" descr="Фирменный стиль. Официальный корпоративный информационный сайт.">
            <a:extLst>
              <a:ext uri="{FF2B5EF4-FFF2-40B4-BE49-F238E27FC236}">
                <a16:creationId xmlns:a16="http://schemas.microsoft.com/office/drawing/2014/main" id="{A967F770-BA14-4E9D-B7A9-B89A36798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6452" y="2861573"/>
            <a:ext cx="2992392" cy="104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8" descr="Геральдика - Генеральная прокуратура Российской Федерации">
            <a:extLst>
              <a:ext uri="{FF2B5EF4-FFF2-40B4-BE49-F238E27FC236}">
                <a16:creationId xmlns:a16="http://schemas.microsoft.com/office/drawing/2014/main" id="{13D42B64-D361-4B6A-B3D0-BA322C5CB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48975" y="2726002"/>
            <a:ext cx="1515221" cy="1452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1730" name="Picture 2" descr="Герб Удмуртской Республики — Википедия">
            <a:extLst>
              <a:ext uri="{FF2B5EF4-FFF2-40B4-BE49-F238E27FC236}">
                <a16:creationId xmlns:a16="http://schemas.microsoft.com/office/drawing/2014/main" id="{F3024D88-742F-4847-B71B-0174B8A01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667" y="6216732"/>
            <a:ext cx="1174867" cy="119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1732" name="Picture 4" descr="Герб Нижегородской области — Википедия">
            <a:extLst>
              <a:ext uri="{FF2B5EF4-FFF2-40B4-BE49-F238E27FC236}">
                <a16:creationId xmlns:a16="http://schemas.microsoft.com/office/drawing/2014/main" id="{70B03406-878C-442B-91DD-C75077ED3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0935" y="5949971"/>
            <a:ext cx="1420534" cy="146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1734" name="Picture 6" descr="Герб Волгоградской области — Википедия">
            <a:extLst>
              <a:ext uri="{FF2B5EF4-FFF2-40B4-BE49-F238E27FC236}">
                <a16:creationId xmlns:a16="http://schemas.microsoft.com/office/drawing/2014/main" id="{A9D02062-37B1-4CB2-A97E-72E99C0EB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0040" y="6158099"/>
            <a:ext cx="1211629" cy="1255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1736" name="Picture 8" descr="История герба Владимира и Владимирской области">
            <a:extLst>
              <a:ext uri="{FF2B5EF4-FFF2-40B4-BE49-F238E27FC236}">
                <a16:creationId xmlns:a16="http://schemas.microsoft.com/office/drawing/2014/main" id="{B4745F4E-1486-4AE0-B378-348DB21E7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2205" y="6074030"/>
            <a:ext cx="1346864" cy="133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1739" name="Picture 11" descr="Герб Ингушетии — Википедия">
            <a:extLst>
              <a:ext uri="{FF2B5EF4-FFF2-40B4-BE49-F238E27FC236}">
                <a16:creationId xmlns:a16="http://schemas.microsoft.com/office/drawing/2014/main" id="{3EEED07A-C9D5-4C9B-BBAF-E5B70901C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01291" y="6153198"/>
            <a:ext cx="1288378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1741" name="Picture 13" descr="Герб Красноярского края — Википедия">
            <a:extLst>
              <a:ext uri="{FF2B5EF4-FFF2-40B4-BE49-F238E27FC236}">
                <a16:creationId xmlns:a16="http://schemas.microsoft.com/office/drawing/2014/main" id="{69A61454-5713-41FD-A971-C3E5D14A5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22469" y="6153198"/>
            <a:ext cx="1034132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1751" name="Picture 23" descr="SITA — Википедия">
            <a:extLst>
              <a:ext uri="{FF2B5EF4-FFF2-40B4-BE49-F238E27FC236}">
                <a16:creationId xmlns:a16="http://schemas.microsoft.com/office/drawing/2014/main" id="{80E2B9CC-CE23-4AC4-82F0-2D0BFAD07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89469" y="4752379"/>
            <a:ext cx="1393093" cy="45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Рисунок 25">
            <a:extLst>
              <a:ext uri="{FF2B5EF4-FFF2-40B4-BE49-F238E27FC236}">
                <a16:creationId xmlns:a16="http://schemas.microsoft.com/office/drawing/2014/main" id="{A72F21EC-2DE7-4457-AACF-E20DABD0DB86}"/>
              </a:ext>
            </a:extLst>
          </p:cNvPr>
          <p:cNvPicPr>
            <a:picLocks noChangeAspect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1833" y="4715274"/>
            <a:ext cx="1859353" cy="528753"/>
          </a:xfrm>
          <a:prstGeom prst="rect">
            <a:avLst/>
          </a:prstGeom>
        </p:spPr>
      </p:pic>
      <p:pic>
        <p:nvPicPr>
          <p:cNvPr id="38" name="Picture 12" descr="https://obrmos.ru/go/go_vys/Univer/img/mgtu_b2.jpg">
            <a:extLst>
              <a:ext uri="{FF2B5EF4-FFF2-40B4-BE49-F238E27FC236}">
                <a16:creationId xmlns:a16="http://schemas.microsoft.com/office/drawing/2014/main" id="{729E4DFB-83E5-4DD4-9BB2-6A43CE03A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2311" y="4310066"/>
            <a:ext cx="1127720" cy="133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1753" name="Picture 25" descr="Воронежский государственный университет — Википедия">
            <a:extLst>
              <a:ext uri="{FF2B5EF4-FFF2-40B4-BE49-F238E27FC236}">
                <a16:creationId xmlns:a16="http://schemas.microsoft.com/office/drawing/2014/main" id="{EC6539BC-CE04-40CF-ACBE-978DA0A65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4760" y="4310066"/>
            <a:ext cx="1130028" cy="133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564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260" name="Слайд think-cell" r:id="rId6" imgW="416" imgH="416" progId="TCLayout.ActiveDocument.1">
                  <p:embed/>
                </p:oleObj>
              </mc:Choice>
              <mc:Fallback>
                <p:oleObj name="Слайд think-cell" r:id="rId6" imgW="416" imgH="416" progId="TCLayout.ActiveDocument.1">
                  <p:embed/>
                  <p:pic>
                    <p:nvPicPr>
                      <p:cNvPr id="7" name="Объект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 hidden="1"/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261" name="Слайд think-cell" r:id="rId8" imgW="416" imgH="416" progId="TCLayout.ActiveDocument.1">
                  <p:embed/>
                </p:oleObj>
              </mc:Choice>
              <mc:Fallback>
                <p:oleObj name="Слайд think-cell" r:id="rId8" imgW="416" imgH="416" progId="TCLayout.ActiveDocument.1">
                  <p:embed/>
                  <p:pic>
                    <p:nvPicPr>
                      <p:cNvPr id="6" name="Объект 5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20DB6E88-AAF9-3A4F-A3D6-8497ADF1D0B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65" y="0"/>
            <a:ext cx="13885070" cy="7562850"/>
          </a:xfrm>
          <a:prstGeom prst="rect">
            <a:avLst/>
          </a:prstGeom>
        </p:spPr>
      </p:pic>
      <p:pic>
        <p:nvPicPr>
          <p:cNvPr id="14" name="Picture 13" descr="A picture containing drawing&#10;&#10;Description automatically generated">
            <a:hlinkClick r:id="rId10"/>
            <a:extLst>
              <a:ext uri="{FF2B5EF4-FFF2-40B4-BE49-F238E27FC236}">
                <a16:creationId xmlns:a16="http://schemas.microsoft.com/office/drawing/2014/main" id="{362B5FC9-850C-1841-811B-AA5ECD1AE86D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2269" y="6409306"/>
            <a:ext cx="2588401" cy="80111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0E652B-135C-E34A-8D90-8E4DE720E476}"/>
              </a:ext>
            </a:extLst>
          </p:cNvPr>
          <p:cNvSpPr txBox="1">
            <a:spLocks/>
          </p:cNvSpPr>
          <p:nvPr/>
        </p:nvSpPr>
        <p:spPr>
          <a:xfrm>
            <a:off x="563657" y="6448425"/>
            <a:ext cx="9372600" cy="435134"/>
          </a:xfrm>
          <a:prstGeom prst="rect">
            <a:avLst/>
          </a:prstGeom>
          <a:noFill/>
        </p:spPr>
        <p:txBody>
          <a:bodyPr vert="horz" lIns="0" tIns="45720" rIns="91440" bIns="45720" rtlCol="0" anchor="b">
            <a:normAutofit fontScale="97500" lnSpcReduction="10000"/>
          </a:bodyPr>
          <a:lstStyle>
            <a:lvl1pPr algn="l" defTabSz="1008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6" b="1" i="0" kern="1200">
                <a:solidFill>
                  <a:schemeClr val="bg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US" sz="1400" b="0" dirty="0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communigate.ru</a:t>
            </a:r>
            <a:endParaRPr lang="ru-RU" sz="1400" b="0" dirty="0">
              <a:solidFill>
                <a:srgbClr val="FF9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400" b="0" dirty="0">
                <a:solidFill>
                  <a:srgbClr val="FF9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samoware.ru</a:t>
            </a:r>
            <a:endParaRPr lang="ru-RU" sz="1400" b="0" dirty="0">
              <a:solidFill>
                <a:srgbClr val="FF9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7" descr="A picture containing drawing&#10;&#10;Description automatically generated">
            <a:hlinkClick r:id="rId12"/>
            <a:extLst>
              <a:ext uri="{FF2B5EF4-FFF2-40B4-BE49-F238E27FC236}">
                <a16:creationId xmlns:a16="http://schemas.microsoft.com/office/drawing/2014/main" id="{DA59DAA2-27A8-5D46-B46B-9E97A26C866D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3088" y="6450586"/>
            <a:ext cx="2765125" cy="607439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hlinkClick r:id="rId14"/>
            <a:extLst>
              <a:ext uri="{FF2B5EF4-FFF2-40B4-BE49-F238E27FC236}">
                <a16:creationId xmlns:a16="http://schemas.microsoft.com/office/drawing/2014/main" id="{032F7787-AD84-004D-AF24-7CEA2780200C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2269" y="6372225"/>
            <a:ext cx="3041638" cy="786841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502CDB8B-A663-4858-B250-087B1379AA31}"/>
              </a:ext>
            </a:extLst>
          </p:cNvPr>
          <p:cNvSpPr txBox="1">
            <a:spLocks/>
          </p:cNvSpPr>
          <p:nvPr/>
        </p:nvSpPr>
        <p:spPr>
          <a:xfrm>
            <a:off x="129110" y="696913"/>
            <a:ext cx="7767115" cy="1446261"/>
          </a:xfrm>
          <a:prstGeom prst="rect">
            <a:avLst/>
          </a:prstGeom>
        </p:spPr>
        <p:txBody>
          <a:bodyPr anchor="t">
            <a:normAutofit fontScale="82500" lnSpcReduction="10000"/>
          </a:bodyPr>
          <a:lstStyle>
            <a:lvl1pPr algn="l" defTabSz="1008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2" b="1" i="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sz="53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Спасибо за внимание</a:t>
            </a:r>
            <a:br>
              <a:rPr lang="ru-RU" sz="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ru-RU" sz="5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Рисунок 2">
            <a:hlinkClick r:id="rId16"/>
            <a:extLst>
              <a:ext uri="{FF2B5EF4-FFF2-40B4-BE49-F238E27FC236}">
                <a16:creationId xmlns:a16="http://schemas.microsoft.com/office/drawing/2014/main" id="{5E197521-6C08-4855-A19D-2A656AE8B5C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44" y="3903736"/>
            <a:ext cx="1642258" cy="886820"/>
          </a:xfrm>
          <a:prstGeom prst="rect">
            <a:avLst/>
          </a:prstGeom>
        </p:spPr>
      </p:pic>
      <p:pic>
        <p:nvPicPr>
          <p:cNvPr id="10" name="Рисунок 9">
            <a:hlinkClick r:id="rId18"/>
            <a:extLst>
              <a:ext uri="{FF2B5EF4-FFF2-40B4-BE49-F238E27FC236}">
                <a16:creationId xmlns:a16="http://schemas.microsoft.com/office/drawing/2014/main" id="{D08DDED2-5880-450D-A708-374DE2E1B215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991" y="1852044"/>
            <a:ext cx="895667" cy="879545"/>
          </a:xfrm>
          <a:prstGeom prst="rect">
            <a:avLst/>
          </a:prstGeom>
        </p:spPr>
      </p:pic>
      <p:pic>
        <p:nvPicPr>
          <p:cNvPr id="15" name="Рисунок 14">
            <a:hlinkClick r:id="rId20"/>
            <a:extLst>
              <a:ext uri="{FF2B5EF4-FFF2-40B4-BE49-F238E27FC236}">
                <a16:creationId xmlns:a16="http://schemas.microsoft.com/office/drawing/2014/main" id="{8CF738DC-51A4-4015-AF16-BA5A6001317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0977" y="2900021"/>
            <a:ext cx="821296" cy="821296"/>
          </a:xfrm>
          <a:prstGeom prst="rect">
            <a:avLst/>
          </a:prstGeom>
        </p:spPr>
      </p:pic>
      <p:pic>
        <p:nvPicPr>
          <p:cNvPr id="17" name="Рисунок 16">
            <a:hlinkClick r:id="rId22"/>
            <a:extLst>
              <a:ext uri="{FF2B5EF4-FFF2-40B4-BE49-F238E27FC236}">
                <a16:creationId xmlns:a16="http://schemas.microsoft.com/office/drawing/2014/main" id="{9217726D-210B-4DB0-B1FD-5A3FC061BED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770" y="4972130"/>
            <a:ext cx="821296" cy="821296"/>
          </a:xfrm>
          <a:prstGeom prst="rect">
            <a:avLst/>
          </a:prstGeom>
        </p:spPr>
      </p:pic>
      <p:pic>
        <p:nvPicPr>
          <p:cNvPr id="19" name="Рисунок 18">
            <a:hlinkClick r:id="rId24"/>
            <a:extLst>
              <a:ext uri="{FF2B5EF4-FFF2-40B4-BE49-F238E27FC236}">
                <a16:creationId xmlns:a16="http://schemas.microsoft.com/office/drawing/2014/main" id="{E8649F26-2F35-4829-B861-76E70A43F247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770" y="885825"/>
            <a:ext cx="803345" cy="803345"/>
          </a:xfrm>
          <a:prstGeom prst="rect">
            <a:avLst/>
          </a:prstGeom>
        </p:spPr>
      </p:pic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19453D3-4A2A-4049-8CEB-1ADF08AFC0C5}"/>
              </a:ext>
            </a:extLst>
          </p:cNvPr>
          <p:cNvSpPr txBox="1">
            <a:spLocks/>
          </p:cNvSpPr>
          <p:nvPr/>
        </p:nvSpPr>
        <p:spPr>
          <a:xfrm>
            <a:off x="4131469" y="3041061"/>
            <a:ext cx="5486400" cy="968964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52077" indent="-252077" algn="l" defTabSz="1008309" rtl="0" eaLnBrk="1" latinLnBrk="0" hangingPunct="1">
              <a:lnSpc>
                <a:spcPct val="90000"/>
              </a:lnSpc>
              <a:spcBef>
                <a:spcPts val="1103"/>
              </a:spcBef>
              <a:buFont typeface="Arial" panose="020B0604020202020204" pitchFamily="34" charset="0"/>
              <a:buChar char="•"/>
              <a:defRPr sz="2205" b="0" i="0" kern="1200">
                <a:solidFill>
                  <a:schemeClr val="bg2">
                    <a:lumMod val="10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756232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5" b="0" i="0" kern="1200">
                <a:solidFill>
                  <a:schemeClr val="bg2">
                    <a:lumMod val="10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260386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764" b="0" i="0" kern="1200">
                <a:solidFill>
                  <a:schemeClr val="bg2">
                    <a:lumMod val="10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764541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544" b="0" i="0" kern="1200">
                <a:solidFill>
                  <a:schemeClr val="bg2">
                    <a:lumMod val="10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268695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544" b="0" i="0" kern="1200">
                <a:solidFill>
                  <a:schemeClr val="bg2">
                    <a:lumMod val="10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772849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7004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81158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5313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Антон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ТЕН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Руководитель отдела корпоративных продаж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endParaRPr lang="ru-RU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anton@communigate.ru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FFDD1F7-F354-4CA6-96F3-200339F2EBA7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18" y="3036189"/>
            <a:ext cx="2465632" cy="2726436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3129735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gokvzFJba2qOzXrcJ1r9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sBGDcbAP2AokYk6hVdJC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gokvzFJba2qOzXrcJ1r9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5_Office Theme">
  <a:themeElements>
    <a:clrScheme name="CommuniGate 01">
      <a:dk1>
        <a:srgbClr val="004987"/>
      </a:dk1>
      <a:lt1>
        <a:srgbClr val="FFFFFF"/>
      </a:lt1>
      <a:dk2>
        <a:srgbClr val="0065A3"/>
      </a:dk2>
      <a:lt2>
        <a:srgbClr val="E7E6E6"/>
      </a:lt2>
      <a:accent1>
        <a:srgbClr val="0065A3"/>
      </a:accent1>
      <a:accent2>
        <a:srgbClr val="EE7500"/>
      </a:accent2>
      <a:accent3>
        <a:srgbClr val="69A1D3"/>
      </a:accent3>
      <a:accent4>
        <a:srgbClr val="EC9C09"/>
      </a:accent4>
      <a:accent5>
        <a:srgbClr val="5B9BD5"/>
      </a:accent5>
      <a:accent6>
        <a:srgbClr val="6C82B9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CommuniGate 01">
      <a:dk1>
        <a:srgbClr val="004987"/>
      </a:dk1>
      <a:lt1>
        <a:srgbClr val="FFFFFF"/>
      </a:lt1>
      <a:dk2>
        <a:srgbClr val="0065A3"/>
      </a:dk2>
      <a:lt2>
        <a:srgbClr val="E7E6E6"/>
      </a:lt2>
      <a:accent1>
        <a:srgbClr val="0065A3"/>
      </a:accent1>
      <a:accent2>
        <a:srgbClr val="EE7500"/>
      </a:accent2>
      <a:accent3>
        <a:srgbClr val="69A1D3"/>
      </a:accent3>
      <a:accent4>
        <a:srgbClr val="EC9C09"/>
      </a:accent4>
      <a:accent5>
        <a:srgbClr val="5B9BD5"/>
      </a:accent5>
      <a:accent6>
        <a:srgbClr val="6C82B9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407</Words>
  <PresentationFormat>Произвольный</PresentationFormat>
  <Paragraphs>87</Paragraphs>
  <Slides>12</Slides>
  <Notes>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Calibri</vt:lpstr>
      <vt:lpstr>Calibri Light</vt:lpstr>
      <vt:lpstr>Tahoma</vt:lpstr>
      <vt:lpstr>Ubuntu</vt:lpstr>
      <vt:lpstr>Ubuntu Regular</vt:lpstr>
      <vt:lpstr>Verdana</vt:lpstr>
      <vt:lpstr>5_Office Theme</vt:lpstr>
      <vt:lpstr>3_Office Theme</vt:lpstr>
      <vt:lpstr>Слайд think-cell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dcterms:created xsi:type="dcterms:W3CDTF">2020-05-18T21:35:10Z</dcterms:created>
  <dcterms:modified xsi:type="dcterms:W3CDTF">2022-10-03T12:25:13Z</dcterms:modified>
</cp:coreProperties>
</file>