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79" r:id="rId2"/>
    <p:sldId id="325" r:id="rId3"/>
    <p:sldId id="326" r:id="rId4"/>
    <p:sldId id="318" r:id="rId5"/>
    <p:sldId id="317" r:id="rId6"/>
    <p:sldId id="314" r:id="rId7"/>
    <p:sldId id="315" r:id="rId8"/>
    <p:sldId id="316" r:id="rId9"/>
    <p:sldId id="319" r:id="rId10"/>
    <p:sldId id="321" r:id="rId11"/>
    <p:sldId id="323" r:id="rId12"/>
    <p:sldId id="324" r:id="rId13"/>
    <p:sldId id="322" r:id="rId14"/>
    <p:sldId id="269" r:id="rId15"/>
    <p:sldId id="311" r:id="rId16"/>
    <p:sldId id="259" r:id="rId17"/>
    <p:sldId id="312" r:id="rId18"/>
    <p:sldId id="320" r:id="rId19"/>
    <p:sldId id="271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546A"/>
    <a:srgbClr val="434343"/>
    <a:srgbClr val="C4D6A0"/>
    <a:srgbClr val="D9958F"/>
    <a:srgbClr val="F9C499"/>
    <a:srgbClr val="FFD965"/>
    <a:srgbClr val="595959"/>
    <a:srgbClr val="2038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00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18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232C45-748A-4E9F-94DF-83EED1577398}" type="datetimeFigureOut">
              <a:rPr lang="ru-RU" smtClean="0"/>
              <a:pPr/>
              <a:t>04.10.2022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0E75AD-4910-4890-A5D1-D0A879E2394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5027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c0d30641e3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c0d30641e3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268185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c0d30641e3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c0d30641e3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743037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7C41A-4BFD-4649-9034-CFC596C5E53F}" type="datetimeFigureOut">
              <a:rPr lang="ru-RU" smtClean="0"/>
              <a:pPr/>
              <a:t>04.10.2022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EE9C1-F65C-4BAA-9615-40966EE22F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90115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7C41A-4BFD-4649-9034-CFC596C5E53F}" type="datetimeFigureOut">
              <a:rPr lang="ru-RU" smtClean="0"/>
              <a:pPr/>
              <a:t>04.10.2022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EE9C1-F65C-4BAA-9615-40966EE22F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1160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7C41A-4BFD-4649-9034-CFC596C5E53F}" type="datetimeFigureOut">
              <a:rPr lang="ru-RU" smtClean="0"/>
              <a:pPr/>
              <a:t>04.10.2022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EE9C1-F65C-4BAA-9615-40966EE22F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302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7C41A-4BFD-4649-9034-CFC596C5E53F}" type="datetimeFigureOut">
              <a:rPr lang="ru-RU" smtClean="0"/>
              <a:pPr/>
              <a:t>04.10.2022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EE9C1-F65C-4BAA-9615-40966EE22F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2720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7C41A-4BFD-4649-9034-CFC596C5E53F}" type="datetimeFigureOut">
              <a:rPr lang="ru-RU" smtClean="0"/>
              <a:pPr/>
              <a:t>04.10.2022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EE9C1-F65C-4BAA-9615-40966EE22F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7860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7C41A-4BFD-4649-9034-CFC596C5E53F}" type="datetimeFigureOut">
              <a:rPr lang="ru-RU" smtClean="0"/>
              <a:pPr/>
              <a:t>04.10.2022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EE9C1-F65C-4BAA-9615-40966EE22F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6255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7C41A-4BFD-4649-9034-CFC596C5E53F}" type="datetimeFigureOut">
              <a:rPr lang="ru-RU" smtClean="0"/>
              <a:pPr/>
              <a:t>04.10.2022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EE9C1-F65C-4BAA-9615-40966EE22F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0351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7C41A-4BFD-4649-9034-CFC596C5E53F}" type="datetimeFigureOut">
              <a:rPr lang="ru-RU" smtClean="0"/>
              <a:pPr/>
              <a:t>04.10.2022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EE9C1-F65C-4BAA-9615-40966EE22F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6865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7C41A-4BFD-4649-9034-CFC596C5E53F}" type="datetimeFigureOut">
              <a:rPr lang="ru-RU" smtClean="0"/>
              <a:pPr/>
              <a:t>04.10.2022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EE9C1-F65C-4BAA-9615-40966EE22F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4232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7C41A-4BFD-4649-9034-CFC596C5E53F}" type="datetimeFigureOut">
              <a:rPr lang="ru-RU" smtClean="0"/>
              <a:pPr/>
              <a:t>04.10.2022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EE9C1-F65C-4BAA-9615-40966EE22F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2946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7C41A-4BFD-4649-9034-CFC596C5E53F}" type="datetimeFigureOut">
              <a:rPr lang="ru-RU" smtClean="0"/>
              <a:pPr/>
              <a:t>04.10.2022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EE9C1-F65C-4BAA-9615-40966EE22F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1704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126074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F7C41A-4BFD-4649-9034-CFC596C5E53F}" type="datetimeFigureOut">
              <a:rPr lang="ru-RU" smtClean="0"/>
              <a:pPr/>
              <a:t>04.10.2022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9EE9C1-F65C-4BAA-9615-40966EE22F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4496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publication.pravo.gov.ru/Document/View/0001202205010023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2.jpe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 cstate="print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5241354" y="2288026"/>
            <a:ext cx="6950646" cy="1502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lvl="0">
              <a:spcBef>
                <a:spcPts val="100"/>
              </a:spcBef>
              <a:spcAft>
                <a:spcPts val="100"/>
              </a:spcAft>
            </a:pPr>
            <a:r>
              <a:rPr lang="ru-RU" sz="2000" b="1" dirty="0" smtClean="0">
                <a:latin typeface="Rubik Light"/>
                <a:ea typeface="Rubik Light"/>
                <a:cs typeface="Rubik Light"/>
                <a:sym typeface="Rubik Light"/>
              </a:rPr>
              <a:t>НАПРАВЛЕНИЕ «КИБЕРБЕЗОПАСНОСТЬ НЕФТЕГАЗОВОЙ ОТРАСЛИ» И ДРУГИЕ СОВМЕСТНЫЕ ОБРАЗОВАТЕЛЬНЫЕ ПРОГРАММЫ ИКИЗИ СПБПУ</a:t>
            </a:r>
            <a:endParaRPr lang="ru-RU" sz="2000" b="1" dirty="0">
              <a:latin typeface="Rubik Light"/>
              <a:ea typeface="Rubik Light"/>
              <a:cs typeface="Rubik Light"/>
              <a:sym typeface="Rubik Light"/>
            </a:endParaRPr>
          </a:p>
        </p:txBody>
      </p:sp>
      <p:pic>
        <p:nvPicPr>
          <p:cNvPr id="2054" name="Picture 6" descr="Information Security in Project Management - Institute of ICT  Professionals, Ghana">
            <a:extLst>
              <a:ext uri="{FF2B5EF4-FFF2-40B4-BE49-F238E27FC236}">
                <a16:creationId xmlns:a16="http://schemas.microsoft.com/office/drawing/2014/main" id="{3013B1DD-EFA0-4D29-A6FE-0C96E0F12A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20000">
            <a:off x="2257884" y="1682337"/>
            <a:ext cx="2834259" cy="1417129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0EAEB25-B2C4-4AED-A22F-6350E8B9BB08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50357" y="4191409"/>
            <a:ext cx="2535924" cy="86470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3E2B7A0-1D4A-4C2B-BE3F-8601679BF79D}"/>
              </a:ext>
            </a:extLst>
          </p:cNvPr>
          <p:cNvSpPr/>
          <p:nvPr/>
        </p:nvSpPr>
        <p:spPr>
          <a:xfrm>
            <a:off x="8749101" y="5137510"/>
            <a:ext cx="2844800" cy="11188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PT Sans" panose="020B0503020203020204" pitchFamily="34" charset="-52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4131" y="5238410"/>
            <a:ext cx="2027229" cy="56146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2642" y="3680260"/>
            <a:ext cx="1711897" cy="88338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86651" y="4698926"/>
            <a:ext cx="2373080" cy="879533"/>
          </a:xfrm>
          <a:prstGeom prst="rect">
            <a:avLst/>
          </a:prstGeom>
        </p:spPr>
      </p:pic>
      <p:pic>
        <p:nvPicPr>
          <p:cNvPr id="10" name="Picture 2" descr="https://smi.rt.ru/images/rostel-logo-fb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6942" y="5490015"/>
            <a:ext cx="2092497" cy="1098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6697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87634" y="6325623"/>
            <a:ext cx="3138488" cy="532377"/>
          </a:xfrm>
          <a:prstGeom prst="rect">
            <a:avLst/>
          </a:prstGeom>
        </p:spPr>
      </p:pic>
      <p:sp>
        <p:nvSpPr>
          <p:cNvPr id="11" name="Google Shape;63;p14"/>
          <p:cNvSpPr txBox="1"/>
          <p:nvPr/>
        </p:nvSpPr>
        <p:spPr>
          <a:xfrm>
            <a:off x="194383" y="10624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 smtClean="0">
                <a:solidFill>
                  <a:srgbClr val="595959"/>
                </a:solidFill>
                <a:latin typeface="PT Sans" panose="020B0503020203020204" pitchFamily="34" charset="-52"/>
              </a:rPr>
              <a:t>2</a:t>
            </a:r>
            <a:endParaRPr sz="2000" b="1" dirty="0">
              <a:solidFill>
                <a:srgbClr val="595959"/>
              </a:solidFill>
              <a:latin typeface="PT Sans" panose="020B0503020203020204" pitchFamily="34" charset="-52"/>
            </a:endParaRPr>
          </a:p>
        </p:txBody>
      </p:sp>
      <p:sp>
        <p:nvSpPr>
          <p:cNvPr id="12" name="Google Shape;64;p14"/>
          <p:cNvSpPr txBox="1"/>
          <p:nvPr/>
        </p:nvSpPr>
        <p:spPr>
          <a:xfrm>
            <a:off x="1493005" y="156202"/>
            <a:ext cx="6772200" cy="379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100"/>
              </a:spcBef>
              <a:spcAft>
                <a:spcPts val="100"/>
              </a:spcAft>
              <a:buNone/>
            </a:pPr>
            <a:r>
              <a:rPr lang="ru-RU" sz="1100" dirty="0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rPr>
              <a:t>Институт кибербезопасности и защиты информации</a:t>
            </a:r>
            <a:endParaRPr sz="1100" dirty="0">
              <a:solidFill>
                <a:srgbClr val="434343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3" name="Google Shape;61;p14">
            <a:extLst>
              <a:ext uri="{FF2B5EF4-FFF2-40B4-BE49-F238E27FC236}">
                <a16:creationId xmlns:a16="http://schemas.microsoft.com/office/drawing/2014/main" id="{9576F32F-53EB-435F-9029-0B314713EEED}"/>
              </a:ext>
            </a:extLst>
          </p:cNvPr>
          <p:cNvSpPr txBox="1"/>
          <p:nvPr/>
        </p:nvSpPr>
        <p:spPr>
          <a:xfrm>
            <a:off x="621722" y="710627"/>
            <a:ext cx="9789382" cy="8514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spcBef>
                <a:spcPts val="100"/>
              </a:spcBef>
              <a:spcAft>
                <a:spcPts val="100"/>
              </a:spcAft>
            </a:pPr>
            <a:r>
              <a:rPr lang="ru-RU" sz="2000" b="1" dirty="0" smtClean="0">
                <a:solidFill>
                  <a:srgbClr val="434343"/>
                </a:solidFill>
                <a:latin typeface="Rubik Light"/>
                <a:ea typeface="Rubik Light"/>
                <a:cs typeface="Rubik Light"/>
                <a:sym typeface="Rubik Light"/>
              </a:rPr>
              <a:t>КАДРОВОЕ ОБЕСПЕЧЕНИЕ ИНФОРМАЦИОННОЙ БЕЗОПАСНОСТИ</a:t>
            </a:r>
          </a:p>
          <a:p>
            <a:pPr lvl="0">
              <a:spcBef>
                <a:spcPts val="100"/>
              </a:spcBef>
              <a:spcAft>
                <a:spcPts val="100"/>
              </a:spcAft>
            </a:pPr>
            <a:r>
              <a:rPr lang="ru-RU" sz="2000" b="1" dirty="0" smtClean="0">
                <a:solidFill>
                  <a:srgbClr val="434343"/>
                </a:solidFill>
                <a:latin typeface="Rubik Light"/>
                <a:ea typeface="Rubik Light"/>
                <a:cs typeface="Rubik Light"/>
                <a:sym typeface="Rubik Light"/>
              </a:rPr>
              <a:t>(СОСТОЯНИЕ И РАЗВИТИЕ)</a:t>
            </a:r>
            <a:endParaRPr lang="ru-RU" sz="2000" b="1" dirty="0">
              <a:solidFill>
                <a:srgbClr val="434343"/>
              </a:solidFill>
              <a:latin typeface="Rubik Light"/>
              <a:ea typeface="Rubik Light"/>
              <a:cs typeface="Rubik Light"/>
              <a:sym typeface="Rubik Light"/>
            </a:endParaRPr>
          </a:p>
        </p:txBody>
      </p:sp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1104" y="187690"/>
            <a:ext cx="1571625" cy="192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8927997"/>
              </p:ext>
            </p:extLst>
          </p:nvPr>
        </p:nvGraphicFramePr>
        <p:xfrm>
          <a:off x="137430" y="2896840"/>
          <a:ext cx="5640518" cy="34484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322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14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6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99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0691">
                <a:tc>
                  <a:txBody>
                    <a:bodyPr/>
                    <a:lstStyle/>
                    <a:p>
                      <a:pPr algn="l" fontAlgn="b"/>
                      <a:r>
                        <a:rPr lang="sk-SK" sz="1000" u="none" strike="noStrike" dirty="0">
                          <a:effectLst/>
                        </a:rPr>
                        <a:t> </a:t>
                      </a:r>
                      <a:endParaRPr lang="sk-SK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3258" marR="3258" marT="3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300" u="none" strike="noStrike" dirty="0">
                          <a:effectLst/>
                        </a:rPr>
                        <a:t>2019</a:t>
                      </a:r>
                      <a:endParaRPr lang="is-IS" sz="13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3258" marR="3258" marT="3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300" u="none" strike="noStrike" dirty="0">
                          <a:effectLst/>
                        </a:rPr>
                        <a:t>2020</a:t>
                      </a:r>
                      <a:endParaRPr lang="is-IS" sz="13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3258" marR="3258" marT="3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 dirty="0">
                          <a:effectLst/>
                        </a:rPr>
                        <a:t>2021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3258" marR="3258" marT="3259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1382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u="none" strike="noStrike" dirty="0">
                          <a:effectLst/>
                        </a:rPr>
                        <a:t>Уровни образования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3258" marR="3258" marT="32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 dirty="0">
                          <a:effectLst/>
                        </a:rPr>
                        <a:t>количество чел.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3258" marR="3258" marT="32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 dirty="0">
                          <a:effectLst/>
                        </a:rPr>
                        <a:t>количество чел.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3258" marR="3258" marT="32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 dirty="0">
                          <a:effectLst/>
                        </a:rPr>
                        <a:t>количество чел.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3258" marR="3258" marT="3259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040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Высшее образование бакалавриат, специалитет, магистратура</a:t>
                      </a:r>
                    </a:p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3258" marR="3258" marT="3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200" u="none" strike="noStrike" dirty="0">
                          <a:effectLst/>
                        </a:rPr>
                        <a:t>13445</a:t>
                      </a:r>
                      <a:endParaRPr lang="is-I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3258" marR="3258" marT="3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200" u="none" strike="noStrike" dirty="0">
                          <a:effectLst/>
                        </a:rPr>
                        <a:t>12880</a:t>
                      </a:r>
                      <a:endParaRPr lang="is-I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3258" marR="3258" marT="3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200" u="none" strike="noStrike" dirty="0">
                          <a:effectLst/>
                        </a:rPr>
                        <a:t>15200</a:t>
                      </a:r>
                      <a:endParaRPr lang="is-I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3258" marR="3258" marT="3259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040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Высшее образование - подготовка кадров высшей квалификации (аспирантура)</a:t>
                      </a:r>
                    </a:p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3258" marR="3258" marT="3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416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3258" marR="3258" marT="3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 dirty="0">
                          <a:effectLst/>
                        </a:rPr>
                        <a:t>389</a:t>
                      </a:r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3258" marR="3258" marT="3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200" u="none" strike="noStrike" dirty="0">
                          <a:effectLst/>
                        </a:rPr>
                        <a:t>391</a:t>
                      </a:r>
                      <a:endParaRPr lang="uk-U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3258" marR="3258" marT="3259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1359">
                <a:tc>
                  <a:txBody>
                    <a:bodyPr/>
                    <a:lstStyle/>
                    <a:p>
                      <a:pPr algn="l" fontAlgn="b"/>
                      <a:endParaRPr lang="ru-RU" sz="1200" b="1" u="none" strike="noStrike" dirty="0">
                        <a:effectLst/>
                      </a:endParaRPr>
                    </a:p>
                    <a:p>
                      <a:pPr algn="l" fontAlgn="b"/>
                      <a:r>
                        <a:rPr lang="ru-RU" sz="1200" b="1" u="none" strike="noStrike" dirty="0">
                          <a:effectLst/>
                        </a:rPr>
                        <a:t>Всего высшее образование - ИТОГО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3258" marR="3258" marT="3259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13861</a:t>
                      </a:r>
                    </a:p>
                  </a:txBody>
                  <a:tcPr marL="3258" marR="3258" marT="3259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13299</a:t>
                      </a:r>
                    </a:p>
                  </a:txBody>
                  <a:tcPr marL="3258" marR="3258" marT="3259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15591</a:t>
                      </a:r>
                    </a:p>
                  </a:txBody>
                  <a:tcPr marL="3258" marR="3258" marT="3259" marB="0" anchor="b"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1359">
                <a:tc>
                  <a:txBody>
                    <a:bodyPr/>
                    <a:lstStyle/>
                    <a:p>
                      <a:pPr algn="l" fontAlgn="b"/>
                      <a:endParaRPr lang="ru-RU" sz="1200" u="none" strike="noStrike" dirty="0">
                        <a:effectLst/>
                      </a:endParaRPr>
                    </a:p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СПО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3258" marR="3258" marT="3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200" u="none" strike="noStrike" dirty="0">
                          <a:effectLst/>
                        </a:rPr>
                        <a:t>2329</a:t>
                      </a:r>
                      <a:endParaRPr lang="is-I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3258" marR="3258" marT="3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200" u="none" strike="noStrike" dirty="0">
                          <a:effectLst/>
                        </a:rPr>
                        <a:t>2102</a:t>
                      </a:r>
                      <a:endParaRPr lang="fi-FI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3258" marR="3258" marT="3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200" u="none" strike="noStrike" dirty="0">
                          <a:effectLst/>
                        </a:rPr>
                        <a:t>2301</a:t>
                      </a:r>
                      <a:endParaRPr lang="is-I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3258" marR="3258" marT="3259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1359">
                <a:tc>
                  <a:txBody>
                    <a:bodyPr/>
                    <a:lstStyle/>
                    <a:p>
                      <a:pPr algn="l" fontAlgn="b"/>
                      <a:endParaRPr lang="ru-RU" sz="1200" u="none" strike="noStrike" dirty="0">
                        <a:effectLst/>
                      </a:endParaRPr>
                    </a:p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Профессиональная переподготовка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3258" marR="3258" marT="3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3455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3258" marR="3258" marT="3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200" u="none" strike="noStrike" dirty="0">
                          <a:effectLst/>
                        </a:rPr>
                        <a:t>3032</a:t>
                      </a:r>
                      <a:endParaRPr lang="is-I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3258" marR="3258" marT="3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 dirty="0">
                          <a:effectLst/>
                        </a:rPr>
                        <a:t>3394</a:t>
                      </a:r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3258" marR="3258" marT="3259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548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</a:rPr>
                        <a:t>ИТОГО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3258" marR="3258" marT="3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</a:rPr>
                        <a:t>19645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3258" marR="3258" marT="3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200" b="1" u="none" strike="noStrike" dirty="0">
                          <a:effectLst/>
                        </a:rPr>
                        <a:t>18433</a:t>
                      </a:r>
                      <a:endParaRPr lang="is-I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3258" marR="3258" marT="3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200" b="1" u="none" strike="noStrike" dirty="0">
                          <a:effectLst/>
                        </a:rPr>
                        <a:t>21286</a:t>
                      </a:r>
                      <a:endParaRPr lang="is-I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3258" marR="3258" marT="3259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7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8383808"/>
              </p:ext>
            </p:extLst>
          </p:nvPr>
        </p:nvGraphicFramePr>
        <p:xfrm>
          <a:off x="6123333" y="2937055"/>
          <a:ext cx="6002789" cy="3367983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13225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76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77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980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980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052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7833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93462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Уровни высшего образования 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7485" marR="47485" marT="6594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2018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7485" marR="47485" marT="6594" marB="0" anchor="ctr"/>
                </a:tc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2019 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7485" marR="47485" marT="6594" marB="0" anchor="ctr"/>
                </a:tc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2020 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2021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7485" marR="47485" marT="6594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2022</a:t>
                      </a:r>
                      <a:endParaRPr lang="ru-RU" sz="1200" b="1" dirty="0">
                        <a:effectLst/>
                      </a:endParaRPr>
                    </a:p>
                  </a:txBody>
                  <a:tcPr marL="47485" marR="47485" marT="6594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2023</a:t>
                      </a:r>
                      <a:endParaRPr lang="ru-RU" sz="1200" b="1" dirty="0">
                        <a:effectLst/>
                      </a:endParaRPr>
                    </a:p>
                  </a:txBody>
                  <a:tcPr marL="47485" marR="47485" marT="6594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671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Бакалавриат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7485" marR="47485" marT="6594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2379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7485" marR="47485" marT="6594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2673 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7485" marR="47485" marT="6594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2918 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3647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7485" marR="47485" marT="6594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3670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7485" marR="47485" marT="659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u="none" strike="noStrike" kern="1200" cap="none" spc="0" normalizeH="0" baseline="0" noProof="0" dirty="0">
                        <a:ln>
                          <a:noFill/>
                        </a:ln>
                        <a:effectLst/>
                        <a:uLnTx/>
                        <a:uFillTx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3707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7485" marR="47485" marT="6594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221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Магистратура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7485" marR="47485" marT="6594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999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7485" marR="47485" marT="6594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606 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7485" marR="47485" marT="6594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808 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663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7485" marR="47485" marT="6594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742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7485" marR="47485" marT="659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u="none" strike="noStrike" kern="1200" cap="none" spc="0" normalizeH="0" baseline="0" noProof="0" dirty="0">
                        <a:ln>
                          <a:noFill/>
                        </a:ln>
                        <a:effectLst/>
                        <a:uLnTx/>
                        <a:uFillTx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777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7485" marR="47485" marT="6594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221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</a:rPr>
                        <a:t>Специалитет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7485" marR="47485" marT="6594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3264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7485" marR="47485" marT="6594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3812 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7485" marR="47485" marT="6594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3743 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4344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7485" marR="47485" marT="6594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4396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7485" marR="47485" marT="659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u="none" strike="noStrike" kern="1200" cap="none" spc="0" normalizeH="0" baseline="0" noProof="0" dirty="0">
                        <a:ln>
                          <a:noFill/>
                        </a:ln>
                        <a:effectLst/>
                        <a:uLnTx/>
                        <a:uFillTx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4536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7485" marR="47485" marT="6594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2215"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ИТОГО: 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7485" marR="47485" marT="6594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6642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7485" marR="47485" marT="6594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7091 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7485" marR="47485" marT="6594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7469 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8654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7485" marR="47485" marT="6594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8808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7485" marR="47485" marT="6594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9020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7485" marR="47485" marT="6594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6030122" y="1942680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Контрольные цифры приема граждан по УГНПС 10.00.00 </a:t>
            </a:r>
            <a:b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«Информационная безопасность» на 2018 - 2023 г.</a:t>
            </a:r>
            <a:b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Центр ответственности на базе ФСТЭК России)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6434" y="2227683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altLang="ru-RU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Показатели потребности в кадрах в области ИБ с разными уровнями образования по результатам исследований в 2019-2021 гг.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604591" y="4843669"/>
            <a:ext cx="2120348" cy="31593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7480851" y="5834719"/>
            <a:ext cx="4572001" cy="35002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2127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61"/>
          <p:cNvGraphicFramePr>
            <a:graphicFrameLocks noGrp="1"/>
          </p:cNvGraphicFramePr>
          <p:nvPr>
            <p:extLst/>
          </p:nvPr>
        </p:nvGraphicFramePr>
        <p:xfrm>
          <a:off x="1498049" y="836712"/>
          <a:ext cx="8678862" cy="5518147"/>
        </p:xfrm>
        <a:graphic>
          <a:graphicData uri="http://schemas.openxmlformats.org/drawingml/2006/table">
            <a:tbl>
              <a:tblPr/>
              <a:tblGrid>
                <a:gridCol w="10407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960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420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5357">
                <a:tc gridSpan="3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Среднее профессиональное образование</a:t>
                      </a: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5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35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10.02.04</a:t>
                      </a: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Обеспечение ИБ телекоммуникационных систем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Техник по ЗИ</a:t>
                      </a: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35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10.02.05</a:t>
                      </a: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Обеспечение ИБ </a:t>
                      </a: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автоматизированных систем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Техник по ЗИ</a:t>
                      </a: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357">
                <a:tc gridSpan="3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Высшее образование</a:t>
                      </a: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35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10.03.01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Информационная безопасность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Бакалавр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35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10.04.01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Информационная безопасность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Магистр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535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10.05.01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Компьютерная безопасность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Специалист по ЗИ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535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10.05.02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Инф. безопасность телекоммуникационных систем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Специалист по ЗИ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535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10.05.03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Инф. безопасность автоматизированных систем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Специалист по ЗИ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535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10.05.04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Информационно-аналитические системы безопасности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Специалист по ЗИ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535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10.05.05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Безопасность инф. технологий в </a:t>
                      </a:r>
                      <a:r>
                        <a:rPr kumimoji="0" lang="ru-RU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правоохранит</a:t>
                      </a: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сфере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Специалист по ЗИ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535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10.05.06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Криптография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Специалист по ЗИ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535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10.05.07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Противодействие техническим разведкам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Специалист по ЗИ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5357">
                <a:tc gridSpan="3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Подготовка кадров высшей квалификации</a:t>
                      </a: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82314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10.06.01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10.07.01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Информационная безопасность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(аспирантура, адъюнктура)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Исследователь.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Преподаватель-исследователь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677762" y="70130"/>
            <a:ext cx="83194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Укрупненная группа направлений подготовки (специальностей)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10.00.00 «Информационная безопасность»</a:t>
            </a:r>
          </a:p>
        </p:txBody>
      </p:sp>
    </p:spTree>
    <p:extLst>
      <p:ext uri="{BB962C8B-B14F-4D97-AF65-F5344CB8AC3E}">
        <p14:creationId xmlns:p14="http://schemas.microsoft.com/office/powerpoint/2010/main" val="25892902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4000472" y="1266567"/>
            <a:ext cx="4103666" cy="504056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r>
              <a:rPr lang="ru-RU" sz="1400" b="1" dirty="0" smtClean="0">
                <a:solidFill>
                  <a:schemeClr val="bg1"/>
                </a:solidFill>
              </a:rPr>
              <a:t>Кол-во обучаемых в магистратуре - 30</a:t>
            </a:r>
            <a:endParaRPr lang="ru-RU" sz="1000" dirty="0" smtClean="0">
              <a:solidFill>
                <a:schemeClr val="bg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127004" y="1945239"/>
            <a:ext cx="3490851" cy="334299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Бюджетных мест - 15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483488" y="1945239"/>
            <a:ext cx="3490851" cy="334299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Платных мест - 15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7735" y="2344738"/>
            <a:ext cx="114891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3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Программа обучения</a:t>
            </a:r>
          </a:p>
          <a:p>
            <a:pPr algn="just"/>
            <a:r>
              <a:rPr lang="ru-RU" sz="1600" dirty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Программа обучения сформирована на основе фактических потребностей Газпром нефть в условиях активного процесса цифровой трансформации компании. В формировании учебной программы принимали участие ведущие специалисты ИБ ГПН, исходя из ежедневных задач и вызовов встающих перед ГПН</a:t>
            </a:r>
            <a:r>
              <a:rPr lang="ru-RU" sz="1600" dirty="0" smtClean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ru-RU" sz="1400" dirty="0">
              <a:solidFill>
                <a:schemeClr val="bg2"/>
              </a:solidFill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400" dirty="0" smtClean="0">
              <a:solidFill>
                <a:schemeClr val="bg2"/>
              </a:solidFill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4805" y="3733377"/>
            <a:ext cx="6096000" cy="2354491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r>
              <a:rPr lang="ru-RU" sz="1400" dirty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Комплексное обеспечение информационной безопасности</a:t>
            </a:r>
          </a:p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r>
              <a:rPr lang="ru-RU" sz="1400" dirty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Международные стандарты по </a:t>
            </a:r>
            <a:r>
              <a:rPr lang="ru-RU" sz="1400" dirty="0" err="1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кибербезопасности</a:t>
            </a:r>
            <a:endParaRPr lang="ru-RU" sz="1400" dirty="0"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r>
              <a:rPr lang="ru-RU" sz="1400" dirty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Операционные системы</a:t>
            </a:r>
          </a:p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r>
              <a:rPr lang="ru-RU" sz="1400" dirty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Безопасность сетевых технологий</a:t>
            </a:r>
          </a:p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r>
              <a:rPr lang="ru-RU" sz="1400" dirty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Криптографическая защита информации</a:t>
            </a:r>
          </a:p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r>
              <a:rPr lang="ru-RU" sz="1400" dirty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Безопасность баз данных</a:t>
            </a:r>
          </a:p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r>
              <a:rPr lang="ru-RU" sz="1400" dirty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Основы вирусологии</a:t>
            </a:r>
          </a:p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r>
              <a:rPr lang="ru-RU" sz="1400" dirty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Работа с </a:t>
            </a:r>
            <a:r>
              <a:rPr lang="ru-RU" sz="1400" dirty="0" smtClean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данными</a:t>
            </a:r>
            <a:endParaRPr lang="ru-RU" sz="1400" dirty="0"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53738" y="3733377"/>
            <a:ext cx="6096000" cy="249299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r>
              <a:rPr lang="ru-RU" sz="1400" dirty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Безопасная разработка приложений</a:t>
            </a:r>
          </a:p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r>
              <a:rPr lang="ru-RU" sz="1400" dirty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Инженерно-техническое обеспечение информационной безопасности</a:t>
            </a:r>
          </a:p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r>
              <a:rPr lang="ru-RU" sz="1400" dirty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Безопасность мобильных систем</a:t>
            </a:r>
          </a:p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r>
              <a:rPr lang="ru-RU" sz="1400" dirty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Основы функционирования </a:t>
            </a:r>
            <a:r>
              <a:rPr lang="en-US" sz="1400" dirty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SOC</a:t>
            </a:r>
          </a:p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r>
              <a:rPr lang="ru-RU" sz="1400" dirty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Безопасность интернет-приложений</a:t>
            </a:r>
          </a:p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r>
              <a:rPr lang="ru-RU" sz="1400" dirty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Распределенные автоматизированные информационные системы</a:t>
            </a:r>
          </a:p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r>
              <a:rPr lang="ru-RU" sz="1400" dirty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Принципы построения, проектирования и эксплуатации автоматизированных ИС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87634" y="6325623"/>
            <a:ext cx="3138488" cy="532377"/>
          </a:xfrm>
          <a:prstGeom prst="rect">
            <a:avLst/>
          </a:prstGeom>
        </p:spPr>
      </p:pic>
      <p:sp>
        <p:nvSpPr>
          <p:cNvPr id="12" name="Google Shape;64;p14"/>
          <p:cNvSpPr txBox="1"/>
          <p:nvPr/>
        </p:nvSpPr>
        <p:spPr>
          <a:xfrm>
            <a:off x="1493005" y="156202"/>
            <a:ext cx="6772200" cy="379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100"/>
              </a:spcBef>
              <a:spcAft>
                <a:spcPts val="100"/>
              </a:spcAft>
              <a:buNone/>
            </a:pPr>
            <a:r>
              <a:rPr lang="ru-RU" sz="1100" dirty="0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rPr>
              <a:t>Институт кибербезопасности и защиты информации</a:t>
            </a:r>
            <a:endParaRPr sz="1100" dirty="0">
              <a:solidFill>
                <a:srgbClr val="434343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3" name="Google Shape;61;p14">
            <a:extLst>
              <a:ext uri="{FF2B5EF4-FFF2-40B4-BE49-F238E27FC236}">
                <a16:creationId xmlns:a16="http://schemas.microsoft.com/office/drawing/2014/main" id="{9576F32F-53EB-435F-9029-0B314713EEED}"/>
              </a:ext>
            </a:extLst>
          </p:cNvPr>
          <p:cNvSpPr txBox="1"/>
          <p:nvPr/>
        </p:nvSpPr>
        <p:spPr>
          <a:xfrm>
            <a:off x="767496" y="678449"/>
            <a:ext cx="9789382" cy="518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100"/>
              </a:spcBef>
              <a:spcAft>
                <a:spcPts val="100"/>
              </a:spcAft>
              <a:buNone/>
            </a:pPr>
            <a:r>
              <a:rPr lang="ru-RU" sz="2000" b="1" dirty="0" smtClean="0">
                <a:solidFill>
                  <a:srgbClr val="434343"/>
                </a:solidFill>
                <a:latin typeface="Rubik Light"/>
                <a:ea typeface="Rubik Light"/>
                <a:cs typeface="Rubik Light"/>
                <a:sym typeface="Rubik Light"/>
              </a:rPr>
              <a:t>МАГИСТЕРСКАЯ ПРОГРАММА ИКИЗИ И ПАО «ГАЗПРОМ-НЕФТЬ»</a:t>
            </a:r>
            <a:endParaRPr lang="ru-RU" sz="2000" b="1" dirty="0">
              <a:solidFill>
                <a:srgbClr val="434343"/>
              </a:solidFill>
              <a:latin typeface="Rubik Light"/>
              <a:ea typeface="Rubik Light"/>
              <a:cs typeface="Rubik Light"/>
              <a:sym typeface="Rubik Light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373526" y="156202"/>
            <a:ext cx="393970" cy="365125"/>
          </a:xfrm>
        </p:spPr>
        <p:txBody>
          <a:bodyPr/>
          <a:lstStyle/>
          <a:p>
            <a:fld id="{E59EE9C1-F65C-4BAA-9615-40966EE22FB4}" type="slidenum">
              <a:rPr lang="ru-RU" sz="2000" b="1">
                <a:solidFill>
                  <a:srgbClr val="595959"/>
                </a:solidFill>
                <a:latin typeface="PT Sans" panose="020B0503020203020204" pitchFamily="34" charset="-52"/>
              </a:rPr>
              <a:pPr/>
              <a:t>4</a:t>
            </a:fld>
            <a:endParaRPr lang="ru-RU" sz="2000" b="1" dirty="0">
              <a:solidFill>
                <a:srgbClr val="595959"/>
              </a:solidFill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1186809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62">
            <a:extLst>
              <a:ext uri="{FF2B5EF4-FFF2-40B4-BE49-F238E27FC236}">
                <a16:creationId xmlns:a16="http://schemas.microsoft.com/office/drawing/2014/main" id="{B8AAAC81-DE83-44F2-BDFE-6273A93205BE}"/>
              </a:ext>
            </a:extLst>
          </p:cNvPr>
          <p:cNvCxnSpPr>
            <a:cxnSpLocks/>
            <a:stCxn id="8" idx="2"/>
            <a:endCxn id="27" idx="0"/>
          </p:cNvCxnSpPr>
          <p:nvPr/>
        </p:nvCxnSpPr>
        <p:spPr>
          <a:xfrm rot="10800000" flipV="1">
            <a:off x="1310415" y="1555722"/>
            <a:ext cx="1544423" cy="994970"/>
          </a:xfrm>
          <a:prstGeom prst="bentConnector2">
            <a:avLst/>
          </a:prstGeom>
          <a:ln w="28575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68">
            <a:extLst>
              <a:ext uri="{FF2B5EF4-FFF2-40B4-BE49-F238E27FC236}">
                <a16:creationId xmlns:a16="http://schemas.microsoft.com/office/drawing/2014/main" id="{FBAE27C5-ADAB-48CA-B379-941FD95E749D}"/>
              </a:ext>
            </a:extLst>
          </p:cNvPr>
          <p:cNvCxnSpPr>
            <a:cxnSpLocks/>
            <a:stCxn id="33" idx="2"/>
            <a:endCxn id="42" idx="0"/>
          </p:cNvCxnSpPr>
          <p:nvPr/>
        </p:nvCxnSpPr>
        <p:spPr>
          <a:xfrm rot="10800000" flipV="1">
            <a:off x="3625070" y="2886623"/>
            <a:ext cx="1404115" cy="1390113"/>
          </a:xfrm>
          <a:prstGeom prst="bentConnector2">
            <a:avLst/>
          </a:prstGeom>
          <a:ln w="28575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71">
            <a:extLst>
              <a:ext uri="{FF2B5EF4-FFF2-40B4-BE49-F238E27FC236}">
                <a16:creationId xmlns:a16="http://schemas.microsoft.com/office/drawing/2014/main" id="{3A9CD564-E784-4C0E-AB9B-87303EE19CE1}"/>
              </a:ext>
            </a:extLst>
          </p:cNvPr>
          <p:cNvCxnSpPr>
            <a:cxnSpLocks/>
            <a:stCxn id="33" idx="6"/>
            <a:endCxn id="48" idx="0"/>
          </p:cNvCxnSpPr>
          <p:nvPr/>
        </p:nvCxnSpPr>
        <p:spPr>
          <a:xfrm>
            <a:off x="5799416" y="2886624"/>
            <a:ext cx="1586571" cy="1387378"/>
          </a:xfrm>
          <a:prstGeom prst="bentConnector2">
            <a:avLst/>
          </a:prstGeom>
          <a:ln w="28575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5">
            <a:extLst>
              <a:ext uri="{FF2B5EF4-FFF2-40B4-BE49-F238E27FC236}">
                <a16:creationId xmlns:a16="http://schemas.microsoft.com/office/drawing/2014/main" id="{2082E8E9-E515-4673-9E48-90EE9B5D3A1B}"/>
              </a:ext>
            </a:extLst>
          </p:cNvPr>
          <p:cNvCxnSpPr>
            <a:cxnSpLocks/>
            <a:stCxn id="8" idx="6"/>
            <a:endCxn id="33" idx="0"/>
          </p:cNvCxnSpPr>
          <p:nvPr/>
        </p:nvCxnSpPr>
        <p:spPr>
          <a:xfrm>
            <a:off x="3625069" y="1555722"/>
            <a:ext cx="1789231" cy="986549"/>
          </a:xfrm>
          <a:prstGeom prst="bentConnector2">
            <a:avLst/>
          </a:prstGeom>
          <a:ln w="28575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Овал 7">
            <a:extLst>
              <a:ext uri="{FF2B5EF4-FFF2-40B4-BE49-F238E27FC236}">
                <a16:creationId xmlns:a16="http://schemas.microsoft.com/office/drawing/2014/main" id="{FF4EFA7E-33B0-45C0-86A0-4D1DB1CE2E3F}"/>
              </a:ext>
            </a:extLst>
          </p:cNvPr>
          <p:cNvSpPr/>
          <p:nvPr/>
        </p:nvSpPr>
        <p:spPr>
          <a:xfrm>
            <a:off x="2854837" y="1211369"/>
            <a:ext cx="770232" cy="688705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accent4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dirty="0"/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0513103F-0DE9-431A-983B-87DEFBE53ED3}"/>
              </a:ext>
            </a:extLst>
          </p:cNvPr>
          <p:cNvGrpSpPr/>
          <p:nvPr/>
        </p:nvGrpSpPr>
        <p:grpSpPr>
          <a:xfrm>
            <a:off x="2911658" y="1294803"/>
            <a:ext cx="656591" cy="521835"/>
            <a:chOff x="3342481" y="1354524"/>
            <a:chExt cx="3435866" cy="3053956"/>
          </a:xfrm>
          <a:solidFill>
            <a:srgbClr val="00C3FF"/>
          </a:solidFill>
        </p:grpSpPr>
        <p:sp>
          <p:nvSpPr>
            <p:cNvPr id="10" name="Полилиния 60">
              <a:extLst>
                <a:ext uri="{FF2B5EF4-FFF2-40B4-BE49-F238E27FC236}">
                  <a16:creationId xmlns:a16="http://schemas.microsoft.com/office/drawing/2014/main" id="{6474FCF4-6769-4324-9507-BAEC8B912B21}"/>
                </a:ext>
              </a:extLst>
            </p:cNvPr>
            <p:cNvSpPr/>
            <p:nvPr/>
          </p:nvSpPr>
          <p:spPr>
            <a:xfrm>
              <a:off x="4230687" y="2236782"/>
              <a:ext cx="1587498" cy="1587496"/>
            </a:xfrm>
            <a:custGeom>
              <a:avLst/>
              <a:gdLst>
                <a:gd name="connsiteX0" fmla="*/ 793750 w 1587500"/>
                <a:gd name="connsiteY0" fmla="*/ 109537 h 1587500"/>
                <a:gd name="connsiteX1" fmla="*/ 109537 w 1587500"/>
                <a:gd name="connsiteY1" fmla="*/ 793750 h 1587500"/>
                <a:gd name="connsiteX2" fmla="*/ 793750 w 1587500"/>
                <a:gd name="connsiteY2" fmla="*/ 1477963 h 1587500"/>
                <a:gd name="connsiteX3" fmla="*/ 1477963 w 1587500"/>
                <a:gd name="connsiteY3" fmla="*/ 793750 h 1587500"/>
                <a:gd name="connsiteX4" fmla="*/ 793750 w 1587500"/>
                <a:gd name="connsiteY4" fmla="*/ 109537 h 1587500"/>
                <a:gd name="connsiteX5" fmla="*/ 793750 w 1587500"/>
                <a:gd name="connsiteY5" fmla="*/ 0 h 1587500"/>
                <a:gd name="connsiteX6" fmla="*/ 1587500 w 1587500"/>
                <a:gd name="connsiteY6" fmla="*/ 793750 h 1587500"/>
                <a:gd name="connsiteX7" fmla="*/ 793750 w 1587500"/>
                <a:gd name="connsiteY7" fmla="*/ 1587500 h 1587500"/>
                <a:gd name="connsiteX8" fmla="*/ 0 w 1587500"/>
                <a:gd name="connsiteY8" fmla="*/ 793750 h 1587500"/>
                <a:gd name="connsiteX9" fmla="*/ 793750 w 1587500"/>
                <a:gd name="connsiteY9" fmla="*/ 0 h 158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87500" h="1587500">
                  <a:moveTo>
                    <a:pt x="793750" y="109537"/>
                  </a:moveTo>
                  <a:cubicBezTo>
                    <a:pt x="415870" y="109537"/>
                    <a:pt x="109537" y="415870"/>
                    <a:pt x="109537" y="793750"/>
                  </a:cubicBezTo>
                  <a:cubicBezTo>
                    <a:pt x="109537" y="1171630"/>
                    <a:pt x="415870" y="1477963"/>
                    <a:pt x="793750" y="1477963"/>
                  </a:cubicBezTo>
                  <a:cubicBezTo>
                    <a:pt x="1171630" y="1477963"/>
                    <a:pt x="1477963" y="1171630"/>
                    <a:pt x="1477963" y="793750"/>
                  </a:cubicBezTo>
                  <a:cubicBezTo>
                    <a:pt x="1477963" y="415870"/>
                    <a:pt x="1171630" y="109537"/>
                    <a:pt x="793750" y="109537"/>
                  </a:cubicBezTo>
                  <a:close/>
                  <a:moveTo>
                    <a:pt x="793750" y="0"/>
                  </a:moveTo>
                  <a:cubicBezTo>
                    <a:pt x="1232126" y="0"/>
                    <a:pt x="1587500" y="355374"/>
                    <a:pt x="1587500" y="793750"/>
                  </a:cubicBezTo>
                  <a:cubicBezTo>
                    <a:pt x="1587500" y="1232126"/>
                    <a:pt x="1232126" y="1587500"/>
                    <a:pt x="793750" y="1587500"/>
                  </a:cubicBezTo>
                  <a:cubicBezTo>
                    <a:pt x="355374" y="1587500"/>
                    <a:pt x="0" y="1232126"/>
                    <a:pt x="0" y="793750"/>
                  </a:cubicBezTo>
                  <a:cubicBezTo>
                    <a:pt x="0" y="355374"/>
                    <a:pt x="355374" y="0"/>
                    <a:pt x="793750" y="0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11" name="Полилиния 61">
              <a:extLst>
                <a:ext uri="{FF2B5EF4-FFF2-40B4-BE49-F238E27FC236}">
                  <a16:creationId xmlns:a16="http://schemas.microsoft.com/office/drawing/2014/main" id="{9F73911E-015F-4C23-9BEF-C79D3CF0A570}"/>
                </a:ext>
              </a:extLst>
            </p:cNvPr>
            <p:cNvSpPr/>
            <p:nvPr/>
          </p:nvSpPr>
          <p:spPr>
            <a:xfrm>
              <a:off x="3555206" y="2091526"/>
              <a:ext cx="477837" cy="477838"/>
            </a:xfrm>
            <a:custGeom>
              <a:avLst/>
              <a:gdLst>
                <a:gd name="connsiteX0" fmla="*/ 238919 w 477838"/>
                <a:gd name="connsiteY0" fmla="*/ 82550 h 477838"/>
                <a:gd name="connsiteX1" fmla="*/ 82550 w 477838"/>
                <a:gd name="connsiteY1" fmla="*/ 238919 h 477838"/>
                <a:gd name="connsiteX2" fmla="*/ 238919 w 477838"/>
                <a:gd name="connsiteY2" fmla="*/ 395288 h 477838"/>
                <a:gd name="connsiteX3" fmla="*/ 395288 w 477838"/>
                <a:gd name="connsiteY3" fmla="*/ 238919 h 477838"/>
                <a:gd name="connsiteX4" fmla="*/ 238919 w 477838"/>
                <a:gd name="connsiteY4" fmla="*/ 82550 h 477838"/>
                <a:gd name="connsiteX5" fmla="*/ 238919 w 477838"/>
                <a:gd name="connsiteY5" fmla="*/ 0 h 477838"/>
                <a:gd name="connsiteX6" fmla="*/ 477838 w 477838"/>
                <a:gd name="connsiteY6" fmla="*/ 238919 h 477838"/>
                <a:gd name="connsiteX7" fmla="*/ 238919 w 477838"/>
                <a:gd name="connsiteY7" fmla="*/ 477838 h 477838"/>
                <a:gd name="connsiteX8" fmla="*/ 0 w 477838"/>
                <a:gd name="connsiteY8" fmla="*/ 238919 h 477838"/>
                <a:gd name="connsiteX9" fmla="*/ 238919 w 477838"/>
                <a:gd name="connsiteY9" fmla="*/ 0 h 477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77838" h="477838">
                  <a:moveTo>
                    <a:pt x="238919" y="82550"/>
                  </a:moveTo>
                  <a:cubicBezTo>
                    <a:pt x="152559" y="82550"/>
                    <a:pt x="82550" y="152559"/>
                    <a:pt x="82550" y="238919"/>
                  </a:cubicBezTo>
                  <a:cubicBezTo>
                    <a:pt x="82550" y="325279"/>
                    <a:pt x="152559" y="395288"/>
                    <a:pt x="238919" y="395288"/>
                  </a:cubicBezTo>
                  <a:cubicBezTo>
                    <a:pt x="325279" y="395288"/>
                    <a:pt x="395288" y="325279"/>
                    <a:pt x="395288" y="238919"/>
                  </a:cubicBezTo>
                  <a:cubicBezTo>
                    <a:pt x="395288" y="152559"/>
                    <a:pt x="325279" y="82550"/>
                    <a:pt x="238919" y="82550"/>
                  </a:cubicBezTo>
                  <a:close/>
                  <a:moveTo>
                    <a:pt x="238919" y="0"/>
                  </a:moveTo>
                  <a:cubicBezTo>
                    <a:pt x="370870" y="0"/>
                    <a:pt x="477838" y="106968"/>
                    <a:pt x="477838" y="238919"/>
                  </a:cubicBezTo>
                  <a:cubicBezTo>
                    <a:pt x="477838" y="370870"/>
                    <a:pt x="370870" y="477838"/>
                    <a:pt x="238919" y="477838"/>
                  </a:cubicBezTo>
                  <a:cubicBezTo>
                    <a:pt x="106968" y="477838"/>
                    <a:pt x="0" y="370870"/>
                    <a:pt x="0" y="238919"/>
                  </a:cubicBezTo>
                  <a:cubicBezTo>
                    <a:pt x="0" y="106968"/>
                    <a:pt x="106968" y="0"/>
                    <a:pt x="238919" y="0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12" name="Полилиния 62">
              <a:extLst>
                <a:ext uri="{FF2B5EF4-FFF2-40B4-BE49-F238E27FC236}">
                  <a16:creationId xmlns:a16="http://schemas.microsoft.com/office/drawing/2014/main" id="{B6844EC1-ACF3-4225-8F91-3B1CA566E55D}"/>
                </a:ext>
              </a:extLst>
            </p:cNvPr>
            <p:cNvSpPr/>
            <p:nvPr/>
          </p:nvSpPr>
          <p:spPr>
            <a:xfrm>
              <a:off x="4236243" y="1649410"/>
              <a:ext cx="477837" cy="477838"/>
            </a:xfrm>
            <a:custGeom>
              <a:avLst/>
              <a:gdLst>
                <a:gd name="connsiteX0" fmla="*/ 238919 w 477838"/>
                <a:gd name="connsiteY0" fmla="*/ 82550 h 477838"/>
                <a:gd name="connsiteX1" fmla="*/ 82550 w 477838"/>
                <a:gd name="connsiteY1" fmla="*/ 238919 h 477838"/>
                <a:gd name="connsiteX2" fmla="*/ 238919 w 477838"/>
                <a:gd name="connsiteY2" fmla="*/ 395288 h 477838"/>
                <a:gd name="connsiteX3" fmla="*/ 395288 w 477838"/>
                <a:gd name="connsiteY3" fmla="*/ 238919 h 477838"/>
                <a:gd name="connsiteX4" fmla="*/ 238919 w 477838"/>
                <a:gd name="connsiteY4" fmla="*/ 82550 h 477838"/>
                <a:gd name="connsiteX5" fmla="*/ 238919 w 477838"/>
                <a:gd name="connsiteY5" fmla="*/ 0 h 477838"/>
                <a:gd name="connsiteX6" fmla="*/ 477838 w 477838"/>
                <a:gd name="connsiteY6" fmla="*/ 238919 h 477838"/>
                <a:gd name="connsiteX7" fmla="*/ 238919 w 477838"/>
                <a:gd name="connsiteY7" fmla="*/ 477838 h 477838"/>
                <a:gd name="connsiteX8" fmla="*/ 0 w 477838"/>
                <a:gd name="connsiteY8" fmla="*/ 238919 h 477838"/>
                <a:gd name="connsiteX9" fmla="*/ 238919 w 477838"/>
                <a:gd name="connsiteY9" fmla="*/ 0 h 477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77838" h="477838">
                  <a:moveTo>
                    <a:pt x="238919" y="82550"/>
                  </a:moveTo>
                  <a:cubicBezTo>
                    <a:pt x="152559" y="82550"/>
                    <a:pt x="82550" y="152559"/>
                    <a:pt x="82550" y="238919"/>
                  </a:cubicBezTo>
                  <a:cubicBezTo>
                    <a:pt x="82550" y="325279"/>
                    <a:pt x="152559" y="395288"/>
                    <a:pt x="238919" y="395288"/>
                  </a:cubicBezTo>
                  <a:cubicBezTo>
                    <a:pt x="325279" y="395288"/>
                    <a:pt x="395288" y="325279"/>
                    <a:pt x="395288" y="238919"/>
                  </a:cubicBezTo>
                  <a:cubicBezTo>
                    <a:pt x="395288" y="152559"/>
                    <a:pt x="325279" y="82550"/>
                    <a:pt x="238919" y="82550"/>
                  </a:cubicBezTo>
                  <a:close/>
                  <a:moveTo>
                    <a:pt x="238919" y="0"/>
                  </a:moveTo>
                  <a:cubicBezTo>
                    <a:pt x="370870" y="0"/>
                    <a:pt x="477838" y="106968"/>
                    <a:pt x="477838" y="238919"/>
                  </a:cubicBezTo>
                  <a:cubicBezTo>
                    <a:pt x="477838" y="370870"/>
                    <a:pt x="370870" y="477838"/>
                    <a:pt x="238919" y="477838"/>
                  </a:cubicBezTo>
                  <a:cubicBezTo>
                    <a:pt x="106968" y="477838"/>
                    <a:pt x="0" y="370870"/>
                    <a:pt x="0" y="238919"/>
                  </a:cubicBezTo>
                  <a:cubicBezTo>
                    <a:pt x="0" y="106968"/>
                    <a:pt x="106968" y="0"/>
                    <a:pt x="238919" y="0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13" name="Полилиния 63">
              <a:extLst>
                <a:ext uri="{FF2B5EF4-FFF2-40B4-BE49-F238E27FC236}">
                  <a16:creationId xmlns:a16="http://schemas.microsoft.com/office/drawing/2014/main" id="{1A9DB2E0-D8A9-4151-AE39-A465796AEC33}"/>
                </a:ext>
              </a:extLst>
            </p:cNvPr>
            <p:cNvSpPr/>
            <p:nvPr/>
          </p:nvSpPr>
          <p:spPr>
            <a:xfrm>
              <a:off x="6006824" y="2086764"/>
              <a:ext cx="477837" cy="477838"/>
            </a:xfrm>
            <a:custGeom>
              <a:avLst/>
              <a:gdLst>
                <a:gd name="connsiteX0" fmla="*/ 238919 w 477838"/>
                <a:gd name="connsiteY0" fmla="*/ 82550 h 477838"/>
                <a:gd name="connsiteX1" fmla="*/ 82550 w 477838"/>
                <a:gd name="connsiteY1" fmla="*/ 238919 h 477838"/>
                <a:gd name="connsiteX2" fmla="*/ 238919 w 477838"/>
                <a:gd name="connsiteY2" fmla="*/ 395288 h 477838"/>
                <a:gd name="connsiteX3" fmla="*/ 395288 w 477838"/>
                <a:gd name="connsiteY3" fmla="*/ 238919 h 477838"/>
                <a:gd name="connsiteX4" fmla="*/ 238919 w 477838"/>
                <a:gd name="connsiteY4" fmla="*/ 82550 h 477838"/>
                <a:gd name="connsiteX5" fmla="*/ 238919 w 477838"/>
                <a:gd name="connsiteY5" fmla="*/ 0 h 477838"/>
                <a:gd name="connsiteX6" fmla="*/ 477838 w 477838"/>
                <a:gd name="connsiteY6" fmla="*/ 238919 h 477838"/>
                <a:gd name="connsiteX7" fmla="*/ 238919 w 477838"/>
                <a:gd name="connsiteY7" fmla="*/ 477838 h 477838"/>
                <a:gd name="connsiteX8" fmla="*/ 0 w 477838"/>
                <a:gd name="connsiteY8" fmla="*/ 238919 h 477838"/>
                <a:gd name="connsiteX9" fmla="*/ 238919 w 477838"/>
                <a:gd name="connsiteY9" fmla="*/ 0 h 477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77838" h="477838">
                  <a:moveTo>
                    <a:pt x="238919" y="82550"/>
                  </a:moveTo>
                  <a:cubicBezTo>
                    <a:pt x="152559" y="82550"/>
                    <a:pt x="82550" y="152559"/>
                    <a:pt x="82550" y="238919"/>
                  </a:cubicBezTo>
                  <a:cubicBezTo>
                    <a:pt x="82550" y="325279"/>
                    <a:pt x="152559" y="395288"/>
                    <a:pt x="238919" y="395288"/>
                  </a:cubicBezTo>
                  <a:cubicBezTo>
                    <a:pt x="325279" y="395288"/>
                    <a:pt x="395288" y="325279"/>
                    <a:pt x="395288" y="238919"/>
                  </a:cubicBezTo>
                  <a:cubicBezTo>
                    <a:pt x="395288" y="152559"/>
                    <a:pt x="325279" y="82550"/>
                    <a:pt x="238919" y="82550"/>
                  </a:cubicBezTo>
                  <a:close/>
                  <a:moveTo>
                    <a:pt x="238919" y="0"/>
                  </a:moveTo>
                  <a:cubicBezTo>
                    <a:pt x="370870" y="0"/>
                    <a:pt x="477838" y="106968"/>
                    <a:pt x="477838" y="238919"/>
                  </a:cubicBezTo>
                  <a:cubicBezTo>
                    <a:pt x="477838" y="370870"/>
                    <a:pt x="370870" y="477838"/>
                    <a:pt x="238919" y="477838"/>
                  </a:cubicBezTo>
                  <a:cubicBezTo>
                    <a:pt x="106968" y="477838"/>
                    <a:pt x="0" y="370870"/>
                    <a:pt x="0" y="238919"/>
                  </a:cubicBezTo>
                  <a:cubicBezTo>
                    <a:pt x="0" y="106968"/>
                    <a:pt x="106968" y="0"/>
                    <a:pt x="238919" y="0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14" name="Полилиния 64">
              <a:extLst>
                <a:ext uri="{FF2B5EF4-FFF2-40B4-BE49-F238E27FC236}">
                  <a16:creationId xmlns:a16="http://schemas.microsoft.com/office/drawing/2014/main" id="{05827A73-E2EE-448B-ACAD-FF480EFEB198}"/>
                </a:ext>
              </a:extLst>
            </p:cNvPr>
            <p:cNvSpPr/>
            <p:nvPr/>
          </p:nvSpPr>
          <p:spPr>
            <a:xfrm>
              <a:off x="6300510" y="2787819"/>
              <a:ext cx="477837" cy="477838"/>
            </a:xfrm>
            <a:custGeom>
              <a:avLst/>
              <a:gdLst>
                <a:gd name="connsiteX0" fmla="*/ 238919 w 477838"/>
                <a:gd name="connsiteY0" fmla="*/ 82550 h 477838"/>
                <a:gd name="connsiteX1" fmla="*/ 82550 w 477838"/>
                <a:gd name="connsiteY1" fmla="*/ 238919 h 477838"/>
                <a:gd name="connsiteX2" fmla="*/ 238919 w 477838"/>
                <a:gd name="connsiteY2" fmla="*/ 395288 h 477838"/>
                <a:gd name="connsiteX3" fmla="*/ 395288 w 477838"/>
                <a:gd name="connsiteY3" fmla="*/ 238919 h 477838"/>
                <a:gd name="connsiteX4" fmla="*/ 238919 w 477838"/>
                <a:gd name="connsiteY4" fmla="*/ 82550 h 477838"/>
                <a:gd name="connsiteX5" fmla="*/ 238919 w 477838"/>
                <a:gd name="connsiteY5" fmla="*/ 0 h 477838"/>
                <a:gd name="connsiteX6" fmla="*/ 477838 w 477838"/>
                <a:gd name="connsiteY6" fmla="*/ 238919 h 477838"/>
                <a:gd name="connsiteX7" fmla="*/ 238919 w 477838"/>
                <a:gd name="connsiteY7" fmla="*/ 477838 h 477838"/>
                <a:gd name="connsiteX8" fmla="*/ 0 w 477838"/>
                <a:gd name="connsiteY8" fmla="*/ 238919 h 477838"/>
                <a:gd name="connsiteX9" fmla="*/ 238919 w 477838"/>
                <a:gd name="connsiteY9" fmla="*/ 0 h 477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77838" h="477838">
                  <a:moveTo>
                    <a:pt x="238919" y="82550"/>
                  </a:moveTo>
                  <a:cubicBezTo>
                    <a:pt x="152559" y="82550"/>
                    <a:pt x="82550" y="152559"/>
                    <a:pt x="82550" y="238919"/>
                  </a:cubicBezTo>
                  <a:cubicBezTo>
                    <a:pt x="82550" y="325279"/>
                    <a:pt x="152559" y="395288"/>
                    <a:pt x="238919" y="395288"/>
                  </a:cubicBezTo>
                  <a:cubicBezTo>
                    <a:pt x="325279" y="395288"/>
                    <a:pt x="395288" y="325279"/>
                    <a:pt x="395288" y="238919"/>
                  </a:cubicBezTo>
                  <a:cubicBezTo>
                    <a:pt x="395288" y="152559"/>
                    <a:pt x="325279" y="82550"/>
                    <a:pt x="238919" y="82550"/>
                  </a:cubicBezTo>
                  <a:close/>
                  <a:moveTo>
                    <a:pt x="238919" y="0"/>
                  </a:moveTo>
                  <a:cubicBezTo>
                    <a:pt x="370870" y="0"/>
                    <a:pt x="477838" y="106968"/>
                    <a:pt x="477838" y="238919"/>
                  </a:cubicBezTo>
                  <a:cubicBezTo>
                    <a:pt x="477838" y="370870"/>
                    <a:pt x="370870" y="477838"/>
                    <a:pt x="238919" y="477838"/>
                  </a:cubicBezTo>
                  <a:cubicBezTo>
                    <a:pt x="106968" y="477838"/>
                    <a:pt x="0" y="370870"/>
                    <a:pt x="0" y="238919"/>
                  </a:cubicBezTo>
                  <a:cubicBezTo>
                    <a:pt x="0" y="106968"/>
                    <a:pt x="106968" y="0"/>
                    <a:pt x="238919" y="0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15" name="Полилиния 65">
              <a:extLst>
                <a:ext uri="{FF2B5EF4-FFF2-40B4-BE49-F238E27FC236}">
                  <a16:creationId xmlns:a16="http://schemas.microsoft.com/office/drawing/2014/main" id="{44F593EE-C28E-4072-9D04-261DCDF7066E}"/>
                </a:ext>
              </a:extLst>
            </p:cNvPr>
            <p:cNvSpPr/>
            <p:nvPr/>
          </p:nvSpPr>
          <p:spPr>
            <a:xfrm>
              <a:off x="4230687" y="3930642"/>
              <a:ext cx="477837" cy="477838"/>
            </a:xfrm>
            <a:custGeom>
              <a:avLst/>
              <a:gdLst>
                <a:gd name="connsiteX0" fmla="*/ 238919 w 477838"/>
                <a:gd name="connsiteY0" fmla="*/ 82550 h 477838"/>
                <a:gd name="connsiteX1" fmla="*/ 82550 w 477838"/>
                <a:gd name="connsiteY1" fmla="*/ 238919 h 477838"/>
                <a:gd name="connsiteX2" fmla="*/ 238919 w 477838"/>
                <a:gd name="connsiteY2" fmla="*/ 395288 h 477838"/>
                <a:gd name="connsiteX3" fmla="*/ 395288 w 477838"/>
                <a:gd name="connsiteY3" fmla="*/ 238919 h 477838"/>
                <a:gd name="connsiteX4" fmla="*/ 238919 w 477838"/>
                <a:gd name="connsiteY4" fmla="*/ 82550 h 477838"/>
                <a:gd name="connsiteX5" fmla="*/ 238919 w 477838"/>
                <a:gd name="connsiteY5" fmla="*/ 0 h 477838"/>
                <a:gd name="connsiteX6" fmla="*/ 477838 w 477838"/>
                <a:gd name="connsiteY6" fmla="*/ 238919 h 477838"/>
                <a:gd name="connsiteX7" fmla="*/ 238919 w 477838"/>
                <a:gd name="connsiteY7" fmla="*/ 477838 h 477838"/>
                <a:gd name="connsiteX8" fmla="*/ 0 w 477838"/>
                <a:gd name="connsiteY8" fmla="*/ 238919 h 477838"/>
                <a:gd name="connsiteX9" fmla="*/ 238919 w 477838"/>
                <a:gd name="connsiteY9" fmla="*/ 0 h 477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77838" h="477838">
                  <a:moveTo>
                    <a:pt x="238919" y="82550"/>
                  </a:moveTo>
                  <a:cubicBezTo>
                    <a:pt x="152559" y="82550"/>
                    <a:pt x="82550" y="152559"/>
                    <a:pt x="82550" y="238919"/>
                  </a:cubicBezTo>
                  <a:cubicBezTo>
                    <a:pt x="82550" y="325279"/>
                    <a:pt x="152559" y="395288"/>
                    <a:pt x="238919" y="395288"/>
                  </a:cubicBezTo>
                  <a:cubicBezTo>
                    <a:pt x="325279" y="395288"/>
                    <a:pt x="395288" y="325279"/>
                    <a:pt x="395288" y="238919"/>
                  </a:cubicBezTo>
                  <a:cubicBezTo>
                    <a:pt x="395288" y="152559"/>
                    <a:pt x="325279" y="82550"/>
                    <a:pt x="238919" y="82550"/>
                  </a:cubicBezTo>
                  <a:close/>
                  <a:moveTo>
                    <a:pt x="238919" y="0"/>
                  </a:moveTo>
                  <a:cubicBezTo>
                    <a:pt x="370870" y="0"/>
                    <a:pt x="477838" y="106968"/>
                    <a:pt x="477838" y="238919"/>
                  </a:cubicBezTo>
                  <a:cubicBezTo>
                    <a:pt x="477838" y="370870"/>
                    <a:pt x="370870" y="477838"/>
                    <a:pt x="238919" y="477838"/>
                  </a:cubicBezTo>
                  <a:cubicBezTo>
                    <a:pt x="106968" y="477838"/>
                    <a:pt x="0" y="370870"/>
                    <a:pt x="0" y="238919"/>
                  </a:cubicBezTo>
                  <a:cubicBezTo>
                    <a:pt x="0" y="106968"/>
                    <a:pt x="106968" y="0"/>
                    <a:pt x="238919" y="0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FE1CFE46-7875-4FEE-9605-FC7A1511659B}"/>
                </a:ext>
              </a:extLst>
            </p:cNvPr>
            <p:cNvSpPr/>
            <p:nvPr/>
          </p:nvSpPr>
          <p:spPr>
            <a:xfrm>
              <a:off x="3342481" y="2871780"/>
              <a:ext cx="312738" cy="312738"/>
            </a:xfrm>
            <a:prstGeom prst="ellipse">
              <a:avLst/>
            </a:pr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17" name="Полилиния 67">
              <a:extLst>
                <a:ext uri="{FF2B5EF4-FFF2-40B4-BE49-F238E27FC236}">
                  <a16:creationId xmlns:a16="http://schemas.microsoft.com/office/drawing/2014/main" id="{0FC44158-320B-475E-BBD2-52ECDF7943F5}"/>
                </a:ext>
              </a:extLst>
            </p:cNvPr>
            <p:cNvSpPr/>
            <p:nvPr/>
          </p:nvSpPr>
          <p:spPr>
            <a:xfrm>
              <a:off x="4591050" y="2471334"/>
              <a:ext cx="855536" cy="993378"/>
            </a:xfrm>
            <a:custGeom>
              <a:avLst/>
              <a:gdLst>
                <a:gd name="connsiteX0" fmla="*/ 422895 w 855538"/>
                <a:gd name="connsiteY0" fmla="*/ 586981 h 993379"/>
                <a:gd name="connsiteX1" fmla="*/ 359736 w 855538"/>
                <a:gd name="connsiteY1" fmla="*/ 650140 h 993379"/>
                <a:gd name="connsiteX2" fmla="*/ 359736 w 855538"/>
                <a:gd name="connsiteY2" fmla="*/ 701620 h 993379"/>
                <a:gd name="connsiteX3" fmla="*/ 378235 w 855538"/>
                <a:gd name="connsiteY3" fmla="*/ 746280 h 993379"/>
                <a:gd name="connsiteX4" fmla="*/ 380144 w 855538"/>
                <a:gd name="connsiteY4" fmla="*/ 747071 h 993379"/>
                <a:gd name="connsiteX5" fmla="*/ 380144 w 855538"/>
                <a:gd name="connsiteY5" fmla="*/ 826692 h 993379"/>
                <a:gd name="connsiteX6" fmla="*/ 427769 w 855538"/>
                <a:gd name="connsiteY6" fmla="*/ 874317 h 993379"/>
                <a:gd name="connsiteX7" fmla="*/ 475394 w 855538"/>
                <a:gd name="connsiteY7" fmla="*/ 826692 h 993379"/>
                <a:gd name="connsiteX8" fmla="*/ 475394 w 855538"/>
                <a:gd name="connsiteY8" fmla="*/ 747071 h 993379"/>
                <a:gd name="connsiteX9" fmla="*/ 477303 w 855538"/>
                <a:gd name="connsiteY9" fmla="*/ 746280 h 993379"/>
                <a:gd name="connsiteX10" fmla="*/ 495802 w 855538"/>
                <a:gd name="connsiteY10" fmla="*/ 701620 h 993379"/>
                <a:gd name="connsiteX11" fmla="*/ 495802 w 855538"/>
                <a:gd name="connsiteY11" fmla="*/ 650140 h 993379"/>
                <a:gd name="connsiteX12" fmla="*/ 432643 w 855538"/>
                <a:gd name="connsiteY12" fmla="*/ 586981 h 993379"/>
                <a:gd name="connsiteX13" fmla="*/ 427770 w 855538"/>
                <a:gd name="connsiteY13" fmla="*/ 95648 h 993379"/>
                <a:gd name="connsiteX14" fmla="*/ 278582 w 855538"/>
                <a:gd name="connsiteY14" fmla="*/ 166005 h 993379"/>
                <a:gd name="connsiteX15" fmla="*/ 250030 w 855538"/>
                <a:gd name="connsiteY15" fmla="*/ 213064 h 993379"/>
                <a:gd name="connsiteX16" fmla="*/ 250030 w 855538"/>
                <a:gd name="connsiteY16" fmla="*/ 474267 h 993379"/>
                <a:gd name="connsiteX17" fmla="*/ 605599 w 855538"/>
                <a:gd name="connsiteY17" fmla="*/ 474267 h 993379"/>
                <a:gd name="connsiteX18" fmla="*/ 605599 w 855538"/>
                <a:gd name="connsiteY18" fmla="*/ 213209 h 993379"/>
                <a:gd name="connsiteX19" fmla="*/ 576960 w 855538"/>
                <a:gd name="connsiteY19" fmla="*/ 166005 h 993379"/>
                <a:gd name="connsiteX20" fmla="*/ 427770 w 855538"/>
                <a:gd name="connsiteY20" fmla="*/ 95648 h 993379"/>
                <a:gd name="connsiteX21" fmla="*/ 427770 w 855538"/>
                <a:gd name="connsiteY21" fmla="*/ 0 h 993379"/>
                <a:gd name="connsiteX22" fmla="*/ 694046 w 855538"/>
                <a:gd name="connsiteY22" fmla="*/ 176500 h 993379"/>
                <a:gd name="connsiteX23" fmla="*/ 703198 w 855538"/>
                <a:gd name="connsiteY23" fmla="*/ 205981 h 993379"/>
                <a:gd name="connsiteX24" fmla="*/ 705168 w 855538"/>
                <a:gd name="connsiteY24" fmla="*/ 474267 h 993379"/>
                <a:gd name="connsiteX25" fmla="*/ 769018 w 855538"/>
                <a:gd name="connsiteY25" fmla="*/ 474267 h 993379"/>
                <a:gd name="connsiteX26" fmla="*/ 855538 w 855538"/>
                <a:gd name="connsiteY26" fmla="*/ 560787 h 993379"/>
                <a:gd name="connsiteX27" fmla="*/ 855538 w 855538"/>
                <a:gd name="connsiteY27" fmla="*/ 906859 h 993379"/>
                <a:gd name="connsiteX28" fmla="*/ 769018 w 855538"/>
                <a:gd name="connsiteY28" fmla="*/ 993379 h 993379"/>
                <a:gd name="connsiteX29" fmla="*/ 86520 w 855538"/>
                <a:gd name="connsiteY29" fmla="*/ 993379 h 993379"/>
                <a:gd name="connsiteX30" fmla="*/ 0 w 855538"/>
                <a:gd name="connsiteY30" fmla="*/ 906859 h 993379"/>
                <a:gd name="connsiteX31" fmla="*/ 0 w 855538"/>
                <a:gd name="connsiteY31" fmla="*/ 560787 h 993379"/>
                <a:gd name="connsiteX32" fmla="*/ 86520 w 855538"/>
                <a:gd name="connsiteY32" fmla="*/ 474267 h 993379"/>
                <a:gd name="connsiteX33" fmla="*/ 152890 w 855538"/>
                <a:gd name="connsiteY33" fmla="*/ 474267 h 993379"/>
                <a:gd name="connsiteX34" fmla="*/ 161494 w 855538"/>
                <a:gd name="connsiteY34" fmla="*/ 176500 h 993379"/>
                <a:gd name="connsiteX35" fmla="*/ 427770 w 855538"/>
                <a:gd name="connsiteY35" fmla="*/ 0 h 993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855538" h="993379">
                  <a:moveTo>
                    <a:pt x="422895" y="586981"/>
                  </a:moveTo>
                  <a:cubicBezTo>
                    <a:pt x="388013" y="586981"/>
                    <a:pt x="359736" y="615258"/>
                    <a:pt x="359736" y="650140"/>
                  </a:cubicBezTo>
                  <a:lnTo>
                    <a:pt x="359736" y="701620"/>
                  </a:lnTo>
                  <a:cubicBezTo>
                    <a:pt x="359736" y="719061"/>
                    <a:pt x="366805" y="734851"/>
                    <a:pt x="378235" y="746280"/>
                  </a:cubicBezTo>
                  <a:lnTo>
                    <a:pt x="380144" y="747071"/>
                  </a:lnTo>
                  <a:lnTo>
                    <a:pt x="380144" y="826692"/>
                  </a:lnTo>
                  <a:cubicBezTo>
                    <a:pt x="380144" y="852995"/>
                    <a:pt x="401466" y="874317"/>
                    <a:pt x="427769" y="874317"/>
                  </a:cubicBezTo>
                  <a:cubicBezTo>
                    <a:pt x="454072" y="874317"/>
                    <a:pt x="475394" y="852995"/>
                    <a:pt x="475394" y="826692"/>
                  </a:cubicBezTo>
                  <a:lnTo>
                    <a:pt x="475394" y="747071"/>
                  </a:lnTo>
                  <a:lnTo>
                    <a:pt x="477303" y="746280"/>
                  </a:lnTo>
                  <a:cubicBezTo>
                    <a:pt x="488733" y="734851"/>
                    <a:pt x="495802" y="719061"/>
                    <a:pt x="495802" y="701620"/>
                  </a:cubicBezTo>
                  <a:lnTo>
                    <a:pt x="495802" y="650140"/>
                  </a:lnTo>
                  <a:cubicBezTo>
                    <a:pt x="495802" y="615258"/>
                    <a:pt x="467525" y="586981"/>
                    <a:pt x="432643" y="586981"/>
                  </a:cubicBezTo>
                  <a:close/>
                  <a:moveTo>
                    <a:pt x="427770" y="95648"/>
                  </a:moveTo>
                  <a:cubicBezTo>
                    <a:pt x="367708" y="95648"/>
                    <a:pt x="314043" y="123036"/>
                    <a:pt x="278582" y="166005"/>
                  </a:cubicBezTo>
                  <a:lnTo>
                    <a:pt x="250030" y="213064"/>
                  </a:lnTo>
                  <a:lnTo>
                    <a:pt x="250030" y="474267"/>
                  </a:lnTo>
                  <a:lnTo>
                    <a:pt x="605599" y="474267"/>
                  </a:lnTo>
                  <a:lnTo>
                    <a:pt x="605599" y="213209"/>
                  </a:lnTo>
                  <a:lnTo>
                    <a:pt x="576960" y="166005"/>
                  </a:lnTo>
                  <a:cubicBezTo>
                    <a:pt x="541499" y="123036"/>
                    <a:pt x="487833" y="95648"/>
                    <a:pt x="427770" y="95648"/>
                  </a:cubicBezTo>
                  <a:close/>
                  <a:moveTo>
                    <a:pt x="427770" y="0"/>
                  </a:moveTo>
                  <a:cubicBezTo>
                    <a:pt x="547473" y="0"/>
                    <a:pt x="650176" y="72778"/>
                    <a:pt x="694046" y="176500"/>
                  </a:cubicBezTo>
                  <a:lnTo>
                    <a:pt x="703198" y="205981"/>
                  </a:lnTo>
                  <a:lnTo>
                    <a:pt x="705168" y="474267"/>
                  </a:lnTo>
                  <a:lnTo>
                    <a:pt x="769018" y="474267"/>
                  </a:lnTo>
                  <a:cubicBezTo>
                    <a:pt x="816802" y="474267"/>
                    <a:pt x="855538" y="513003"/>
                    <a:pt x="855538" y="560787"/>
                  </a:cubicBezTo>
                  <a:lnTo>
                    <a:pt x="855538" y="906859"/>
                  </a:lnTo>
                  <a:cubicBezTo>
                    <a:pt x="855538" y="954643"/>
                    <a:pt x="816802" y="993379"/>
                    <a:pt x="769018" y="993379"/>
                  </a:cubicBezTo>
                  <a:lnTo>
                    <a:pt x="86520" y="993379"/>
                  </a:lnTo>
                  <a:cubicBezTo>
                    <a:pt x="38736" y="993379"/>
                    <a:pt x="0" y="954643"/>
                    <a:pt x="0" y="906859"/>
                  </a:cubicBezTo>
                  <a:lnTo>
                    <a:pt x="0" y="560787"/>
                  </a:lnTo>
                  <a:cubicBezTo>
                    <a:pt x="0" y="513003"/>
                    <a:pt x="38736" y="474267"/>
                    <a:pt x="86520" y="474267"/>
                  </a:cubicBezTo>
                  <a:lnTo>
                    <a:pt x="152890" y="474267"/>
                  </a:lnTo>
                  <a:lnTo>
                    <a:pt x="161494" y="176500"/>
                  </a:lnTo>
                  <a:cubicBezTo>
                    <a:pt x="205365" y="72778"/>
                    <a:pt x="308068" y="0"/>
                    <a:pt x="427770" y="0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38F61518-0FD4-4746-BF6B-61531CB2CFDE}"/>
                </a:ext>
              </a:extLst>
            </p:cNvPr>
            <p:cNvSpPr/>
            <p:nvPr/>
          </p:nvSpPr>
          <p:spPr>
            <a:xfrm>
              <a:off x="6089374" y="3567982"/>
              <a:ext cx="312738" cy="312738"/>
            </a:xfrm>
            <a:prstGeom prst="ellipse">
              <a:avLst/>
            </a:pr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19" name="Полилиния 69">
              <a:extLst>
                <a:ext uri="{FF2B5EF4-FFF2-40B4-BE49-F238E27FC236}">
                  <a16:creationId xmlns:a16="http://schemas.microsoft.com/office/drawing/2014/main" id="{E2318C2F-3798-4DF6-83D0-0E2A8FDF6412}"/>
                </a:ext>
              </a:extLst>
            </p:cNvPr>
            <p:cNvSpPr/>
            <p:nvPr/>
          </p:nvSpPr>
          <p:spPr>
            <a:xfrm>
              <a:off x="3807620" y="2981321"/>
              <a:ext cx="300141" cy="95251"/>
            </a:xfrm>
            <a:custGeom>
              <a:avLst/>
              <a:gdLst>
                <a:gd name="connsiteX0" fmla="*/ 0 w 300140"/>
                <a:gd name="connsiteY0" fmla="*/ 0 h 95250"/>
                <a:gd name="connsiteX1" fmla="*/ 300140 w 300140"/>
                <a:gd name="connsiteY1" fmla="*/ 0 h 95250"/>
                <a:gd name="connsiteX2" fmla="*/ 297655 w 300140"/>
                <a:gd name="connsiteY2" fmla="*/ 49212 h 95250"/>
                <a:gd name="connsiteX3" fmla="*/ 299980 w 300140"/>
                <a:gd name="connsiteY3" fmla="*/ 95250 h 95250"/>
                <a:gd name="connsiteX4" fmla="*/ 0 w 300140"/>
                <a:gd name="connsiteY4" fmla="*/ 95250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0140" h="95250">
                  <a:moveTo>
                    <a:pt x="0" y="0"/>
                  </a:moveTo>
                  <a:lnTo>
                    <a:pt x="300140" y="0"/>
                  </a:lnTo>
                  <a:lnTo>
                    <a:pt x="297655" y="49212"/>
                  </a:lnTo>
                  <a:lnTo>
                    <a:pt x="299980" y="95250"/>
                  </a:lnTo>
                  <a:lnTo>
                    <a:pt x="0" y="95250"/>
                  </a:ln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20" name="Полилиния 70">
              <a:extLst>
                <a:ext uri="{FF2B5EF4-FFF2-40B4-BE49-F238E27FC236}">
                  <a16:creationId xmlns:a16="http://schemas.microsoft.com/office/drawing/2014/main" id="{98F6AB30-8AEA-4A8C-BFB5-E3CBC8419E82}"/>
                </a:ext>
              </a:extLst>
            </p:cNvPr>
            <p:cNvSpPr/>
            <p:nvPr/>
          </p:nvSpPr>
          <p:spPr>
            <a:xfrm>
              <a:off x="4108725" y="2278057"/>
              <a:ext cx="286371" cy="155731"/>
            </a:xfrm>
            <a:custGeom>
              <a:avLst/>
              <a:gdLst>
                <a:gd name="connsiteX0" fmla="*/ 0 w 286370"/>
                <a:gd name="connsiteY0" fmla="*/ 0 h 155733"/>
                <a:gd name="connsiteX1" fmla="*/ 204513 w 286370"/>
                <a:gd name="connsiteY1" fmla="*/ 0 h 155733"/>
                <a:gd name="connsiteX2" fmla="*/ 204513 w 286370"/>
                <a:gd name="connsiteY2" fmla="*/ 3674 h 155733"/>
                <a:gd name="connsiteX3" fmla="*/ 286370 w 286370"/>
                <a:gd name="connsiteY3" fmla="*/ 85530 h 155733"/>
                <a:gd name="connsiteX4" fmla="*/ 265767 w 286370"/>
                <a:gd name="connsiteY4" fmla="*/ 102530 h 155733"/>
                <a:gd name="connsiteX5" fmla="*/ 221870 w 286370"/>
                <a:gd name="connsiteY5" fmla="*/ 155733 h 155733"/>
                <a:gd name="connsiteX6" fmla="*/ 161386 w 286370"/>
                <a:gd name="connsiteY6" fmla="*/ 95250 h 155733"/>
                <a:gd name="connsiteX7" fmla="*/ 0 w 286370"/>
                <a:gd name="connsiteY7" fmla="*/ 95250 h 155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6370" h="155733">
                  <a:moveTo>
                    <a:pt x="0" y="0"/>
                  </a:moveTo>
                  <a:lnTo>
                    <a:pt x="204513" y="0"/>
                  </a:lnTo>
                  <a:lnTo>
                    <a:pt x="204513" y="3674"/>
                  </a:lnTo>
                  <a:lnTo>
                    <a:pt x="286370" y="85530"/>
                  </a:lnTo>
                  <a:lnTo>
                    <a:pt x="265767" y="102530"/>
                  </a:lnTo>
                  <a:lnTo>
                    <a:pt x="221870" y="155733"/>
                  </a:lnTo>
                  <a:lnTo>
                    <a:pt x="161386" y="95250"/>
                  </a:lnTo>
                  <a:lnTo>
                    <a:pt x="0" y="95250"/>
                  </a:ln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21" name="Полилиния 71">
              <a:extLst>
                <a:ext uri="{FF2B5EF4-FFF2-40B4-BE49-F238E27FC236}">
                  <a16:creationId xmlns:a16="http://schemas.microsoft.com/office/drawing/2014/main" id="{A753DA68-FD2C-4DA1-8137-85E03A43F879}"/>
                </a:ext>
              </a:extLst>
            </p:cNvPr>
            <p:cNvSpPr/>
            <p:nvPr/>
          </p:nvSpPr>
          <p:spPr>
            <a:xfrm rot="16200000">
              <a:off x="4794064" y="3944013"/>
              <a:ext cx="269389" cy="275369"/>
            </a:xfrm>
            <a:custGeom>
              <a:avLst/>
              <a:gdLst>
                <a:gd name="connsiteX0" fmla="*/ 269389 w 269389"/>
                <a:gd name="connsiteY0" fmla="*/ 180120 h 275370"/>
                <a:gd name="connsiteX1" fmla="*/ 266700 w 269389"/>
                <a:gd name="connsiteY1" fmla="*/ 233363 h 275370"/>
                <a:gd name="connsiteX2" fmla="*/ 268821 w 269389"/>
                <a:gd name="connsiteY2" fmla="*/ 275370 h 275370"/>
                <a:gd name="connsiteX3" fmla="*/ 1 w 269389"/>
                <a:gd name="connsiteY3" fmla="*/ 275370 h 275370"/>
                <a:gd name="connsiteX4" fmla="*/ 1 w 269389"/>
                <a:gd name="connsiteY4" fmla="*/ 219076 h 275370"/>
                <a:gd name="connsiteX5" fmla="*/ 0 w 269389"/>
                <a:gd name="connsiteY5" fmla="*/ 219076 h 275370"/>
                <a:gd name="connsiteX6" fmla="*/ 0 w 269389"/>
                <a:gd name="connsiteY6" fmla="*/ 0 h 275370"/>
                <a:gd name="connsiteX7" fmla="*/ 95251 w 269389"/>
                <a:gd name="connsiteY7" fmla="*/ 0 h 275370"/>
                <a:gd name="connsiteX8" fmla="*/ 95251 w 269389"/>
                <a:gd name="connsiteY8" fmla="*/ 180120 h 275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9389" h="275370">
                  <a:moveTo>
                    <a:pt x="269389" y="180120"/>
                  </a:moveTo>
                  <a:lnTo>
                    <a:pt x="266700" y="233363"/>
                  </a:lnTo>
                  <a:lnTo>
                    <a:pt x="268821" y="275370"/>
                  </a:lnTo>
                  <a:lnTo>
                    <a:pt x="1" y="275370"/>
                  </a:lnTo>
                  <a:lnTo>
                    <a:pt x="1" y="219076"/>
                  </a:lnTo>
                  <a:lnTo>
                    <a:pt x="0" y="219076"/>
                  </a:lnTo>
                  <a:lnTo>
                    <a:pt x="0" y="0"/>
                  </a:lnTo>
                  <a:lnTo>
                    <a:pt x="95251" y="0"/>
                  </a:lnTo>
                  <a:lnTo>
                    <a:pt x="95251" y="180120"/>
                  </a:ln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22" name="Полилиния 96">
              <a:extLst>
                <a:ext uri="{FF2B5EF4-FFF2-40B4-BE49-F238E27FC236}">
                  <a16:creationId xmlns:a16="http://schemas.microsoft.com/office/drawing/2014/main" id="{FF7AC42B-566D-4375-A186-857C12F33148}"/>
                </a:ext>
              </a:extLst>
            </p:cNvPr>
            <p:cNvSpPr/>
            <p:nvPr/>
          </p:nvSpPr>
          <p:spPr>
            <a:xfrm rot="5400000">
              <a:off x="4740819" y="1514032"/>
              <a:ext cx="652961" cy="552451"/>
            </a:xfrm>
            <a:custGeom>
              <a:avLst/>
              <a:gdLst>
                <a:gd name="connsiteX0" fmla="*/ 0 w 652962"/>
                <a:gd name="connsiteY0" fmla="*/ 372331 h 552450"/>
                <a:gd name="connsiteX1" fmla="*/ 0 w 652962"/>
                <a:gd name="connsiteY1" fmla="*/ 316706 h 552450"/>
                <a:gd name="connsiteX2" fmla="*/ 0 w 652962"/>
                <a:gd name="connsiteY2" fmla="*/ 277081 h 552450"/>
                <a:gd name="connsiteX3" fmla="*/ 0 w 652962"/>
                <a:gd name="connsiteY3" fmla="*/ 0 h 552450"/>
                <a:gd name="connsiteX4" fmla="*/ 95250 w 652962"/>
                <a:gd name="connsiteY4" fmla="*/ 0 h 552450"/>
                <a:gd name="connsiteX5" fmla="*/ 95250 w 652962"/>
                <a:gd name="connsiteY5" fmla="*/ 277081 h 552450"/>
                <a:gd name="connsiteX6" fmla="*/ 651829 w 652962"/>
                <a:gd name="connsiteY6" fmla="*/ 277081 h 552450"/>
                <a:gd name="connsiteX7" fmla="*/ 647594 w 652962"/>
                <a:gd name="connsiteY7" fmla="*/ 319088 h 552450"/>
                <a:gd name="connsiteX8" fmla="*/ 652962 w 652962"/>
                <a:gd name="connsiteY8" fmla="*/ 372331 h 552450"/>
                <a:gd name="connsiteX9" fmla="*/ 472643 w 652962"/>
                <a:gd name="connsiteY9" fmla="*/ 372331 h 552450"/>
                <a:gd name="connsiteX10" fmla="*/ 472643 w 652962"/>
                <a:gd name="connsiteY10" fmla="*/ 552450 h 552450"/>
                <a:gd name="connsiteX11" fmla="*/ 377393 w 652962"/>
                <a:gd name="connsiteY11" fmla="*/ 552450 h 552450"/>
                <a:gd name="connsiteX12" fmla="*/ 377393 w 652962"/>
                <a:gd name="connsiteY12" fmla="*/ 372331 h 55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52962" h="552450">
                  <a:moveTo>
                    <a:pt x="0" y="372331"/>
                  </a:moveTo>
                  <a:lnTo>
                    <a:pt x="0" y="316706"/>
                  </a:lnTo>
                  <a:lnTo>
                    <a:pt x="0" y="277081"/>
                  </a:lnTo>
                  <a:lnTo>
                    <a:pt x="0" y="0"/>
                  </a:lnTo>
                  <a:lnTo>
                    <a:pt x="95250" y="0"/>
                  </a:lnTo>
                  <a:lnTo>
                    <a:pt x="95250" y="277081"/>
                  </a:lnTo>
                  <a:lnTo>
                    <a:pt x="651829" y="277081"/>
                  </a:lnTo>
                  <a:lnTo>
                    <a:pt x="647594" y="319088"/>
                  </a:lnTo>
                  <a:lnTo>
                    <a:pt x="652962" y="372331"/>
                  </a:lnTo>
                  <a:lnTo>
                    <a:pt x="472643" y="372331"/>
                  </a:lnTo>
                  <a:lnTo>
                    <a:pt x="472643" y="552450"/>
                  </a:lnTo>
                  <a:lnTo>
                    <a:pt x="377393" y="552450"/>
                  </a:lnTo>
                  <a:lnTo>
                    <a:pt x="377393" y="372331"/>
                  </a:ln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23" name="Овал 22">
              <a:extLst>
                <a:ext uri="{FF2B5EF4-FFF2-40B4-BE49-F238E27FC236}">
                  <a16:creationId xmlns:a16="http://schemas.microsoft.com/office/drawing/2014/main" id="{26262EF1-3D28-4C1B-8B4D-DD2BAB957298}"/>
                </a:ext>
              </a:extLst>
            </p:cNvPr>
            <p:cNvSpPr/>
            <p:nvPr/>
          </p:nvSpPr>
          <p:spPr>
            <a:xfrm>
              <a:off x="5505447" y="1354524"/>
              <a:ext cx="312738" cy="312738"/>
            </a:xfrm>
            <a:prstGeom prst="ellipse">
              <a:avLst/>
            </a:pr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24" name="Полилиния 98">
              <a:extLst>
                <a:ext uri="{FF2B5EF4-FFF2-40B4-BE49-F238E27FC236}">
                  <a16:creationId xmlns:a16="http://schemas.microsoft.com/office/drawing/2014/main" id="{F35FAF93-DE03-4027-A0D7-5D212B67976C}"/>
                </a:ext>
              </a:extLst>
            </p:cNvPr>
            <p:cNvSpPr/>
            <p:nvPr/>
          </p:nvSpPr>
          <p:spPr>
            <a:xfrm flipH="1">
              <a:off x="5650013" y="2283218"/>
              <a:ext cx="278105" cy="146810"/>
            </a:xfrm>
            <a:custGeom>
              <a:avLst/>
              <a:gdLst>
                <a:gd name="connsiteX0" fmla="*/ 204513 w 278105"/>
                <a:gd name="connsiteY0" fmla="*/ 0 h 146810"/>
                <a:gd name="connsiteX1" fmla="*/ 0 w 278105"/>
                <a:gd name="connsiteY1" fmla="*/ 0 h 146810"/>
                <a:gd name="connsiteX2" fmla="*/ 0 w 278105"/>
                <a:gd name="connsiteY2" fmla="*/ 95250 h 146810"/>
                <a:gd name="connsiteX3" fmla="*/ 161386 w 278105"/>
                <a:gd name="connsiteY3" fmla="*/ 95250 h 146810"/>
                <a:gd name="connsiteX4" fmla="*/ 212946 w 278105"/>
                <a:gd name="connsiteY4" fmla="*/ 146810 h 146810"/>
                <a:gd name="connsiteX5" fmla="*/ 253740 w 278105"/>
                <a:gd name="connsiteY5" fmla="*/ 97368 h 146810"/>
                <a:gd name="connsiteX6" fmla="*/ 278105 w 278105"/>
                <a:gd name="connsiteY6" fmla="*/ 77265 h 146810"/>
                <a:gd name="connsiteX7" fmla="*/ 204513 w 278105"/>
                <a:gd name="connsiteY7" fmla="*/ 3674 h 146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8105" h="146810">
                  <a:moveTo>
                    <a:pt x="204513" y="0"/>
                  </a:moveTo>
                  <a:lnTo>
                    <a:pt x="0" y="0"/>
                  </a:lnTo>
                  <a:lnTo>
                    <a:pt x="0" y="95250"/>
                  </a:lnTo>
                  <a:lnTo>
                    <a:pt x="161386" y="95250"/>
                  </a:lnTo>
                  <a:lnTo>
                    <a:pt x="212946" y="146810"/>
                  </a:lnTo>
                  <a:lnTo>
                    <a:pt x="253740" y="97368"/>
                  </a:lnTo>
                  <a:lnTo>
                    <a:pt x="278105" y="77265"/>
                  </a:lnTo>
                  <a:lnTo>
                    <a:pt x="204513" y="3674"/>
                  </a:ln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25" name="Полилиния 99">
              <a:extLst>
                <a:ext uri="{FF2B5EF4-FFF2-40B4-BE49-F238E27FC236}">
                  <a16:creationId xmlns:a16="http://schemas.microsoft.com/office/drawing/2014/main" id="{0EA48182-1FE4-44C0-A6A1-A8EBD795EEB1}"/>
                </a:ext>
              </a:extLst>
            </p:cNvPr>
            <p:cNvSpPr/>
            <p:nvPr/>
          </p:nvSpPr>
          <p:spPr>
            <a:xfrm>
              <a:off x="5941115" y="2981321"/>
              <a:ext cx="294185" cy="95251"/>
            </a:xfrm>
            <a:custGeom>
              <a:avLst/>
              <a:gdLst>
                <a:gd name="connsiteX0" fmla="*/ 0 w 294187"/>
                <a:gd name="connsiteY0" fmla="*/ 0 h 95250"/>
                <a:gd name="connsiteX1" fmla="*/ 294187 w 294187"/>
                <a:gd name="connsiteY1" fmla="*/ 0 h 95250"/>
                <a:gd name="connsiteX2" fmla="*/ 294187 w 294187"/>
                <a:gd name="connsiteY2" fmla="*/ 95250 h 95250"/>
                <a:gd name="connsiteX3" fmla="*/ 161 w 294187"/>
                <a:gd name="connsiteY3" fmla="*/ 95250 h 95250"/>
                <a:gd name="connsiteX4" fmla="*/ 2485 w 294187"/>
                <a:gd name="connsiteY4" fmla="*/ 49212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87" h="95250">
                  <a:moveTo>
                    <a:pt x="0" y="0"/>
                  </a:moveTo>
                  <a:lnTo>
                    <a:pt x="294187" y="0"/>
                  </a:lnTo>
                  <a:lnTo>
                    <a:pt x="294187" y="95250"/>
                  </a:lnTo>
                  <a:lnTo>
                    <a:pt x="161" y="95250"/>
                  </a:lnTo>
                  <a:lnTo>
                    <a:pt x="2485" y="49212"/>
                  </a:ln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26" name="Полилиния 100">
              <a:extLst>
                <a:ext uri="{FF2B5EF4-FFF2-40B4-BE49-F238E27FC236}">
                  <a16:creationId xmlns:a16="http://schemas.microsoft.com/office/drawing/2014/main" id="{CEF01A58-E72A-410E-B941-6490552B86DD}"/>
                </a:ext>
              </a:extLst>
            </p:cNvPr>
            <p:cNvSpPr/>
            <p:nvPr/>
          </p:nvSpPr>
          <p:spPr>
            <a:xfrm flipH="1" flipV="1">
              <a:off x="5651685" y="3629374"/>
              <a:ext cx="279087" cy="148083"/>
            </a:xfrm>
            <a:custGeom>
              <a:avLst/>
              <a:gdLst>
                <a:gd name="connsiteX0" fmla="*/ 214221 w 279087"/>
                <a:gd name="connsiteY0" fmla="*/ 148084 h 148084"/>
                <a:gd name="connsiteX1" fmla="*/ 161386 w 279087"/>
                <a:gd name="connsiteY1" fmla="*/ 95250 h 148084"/>
                <a:gd name="connsiteX2" fmla="*/ 0 w 279087"/>
                <a:gd name="connsiteY2" fmla="*/ 95250 h 148084"/>
                <a:gd name="connsiteX3" fmla="*/ 0 w 279087"/>
                <a:gd name="connsiteY3" fmla="*/ 0 h 148084"/>
                <a:gd name="connsiteX4" fmla="*/ 204513 w 279087"/>
                <a:gd name="connsiteY4" fmla="*/ 0 h 148084"/>
                <a:gd name="connsiteX5" fmla="*/ 204513 w 279087"/>
                <a:gd name="connsiteY5" fmla="*/ 3674 h 148084"/>
                <a:gd name="connsiteX6" fmla="*/ 279087 w 279087"/>
                <a:gd name="connsiteY6" fmla="*/ 78247 h 148084"/>
                <a:gd name="connsiteX7" fmla="*/ 256391 w 279087"/>
                <a:gd name="connsiteY7" fmla="*/ 96974 h 148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9087" h="148084">
                  <a:moveTo>
                    <a:pt x="214221" y="148084"/>
                  </a:moveTo>
                  <a:lnTo>
                    <a:pt x="161386" y="95250"/>
                  </a:lnTo>
                  <a:lnTo>
                    <a:pt x="0" y="95250"/>
                  </a:lnTo>
                  <a:lnTo>
                    <a:pt x="0" y="0"/>
                  </a:lnTo>
                  <a:lnTo>
                    <a:pt x="204513" y="0"/>
                  </a:lnTo>
                  <a:lnTo>
                    <a:pt x="204513" y="3674"/>
                  </a:lnTo>
                  <a:lnTo>
                    <a:pt x="279087" y="78247"/>
                  </a:lnTo>
                  <a:lnTo>
                    <a:pt x="256391" y="96974"/>
                  </a:ln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</p:grpSp>
      <p:sp>
        <p:nvSpPr>
          <p:cNvPr id="27" name="Овал 26">
            <a:extLst>
              <a:ext uri="{FF2B5EF4-FFF2-40B4-BE49-F238E27FC236}">
                <a16:creationId xmlns:a16="http://schemas.microsoft.com/office/drawing/2014/main" id="{80831F63-D6FD-4EA8-8DB3-CB49F70077C2}"/>
              </a:ext>
            </a:extLst>
          </p:cNvPr>
          <p:cNvSpPr/>
          <p:nvPr/>
        </p:nvSpPr>
        <p:spPr>
          <a:xfrm>
            <a:off x="925298" y="2550692"/>
            <a:ext cx="770232" cy="688705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accent4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dirty="0"/>
          </a:p>
        </p:txBody>
      </p:sp>
      <p:sp>
        <p:nvSpPr>
          <p:cNvPr id="28" name="Полилиния 121">
            <a:extLst>
              <a:ext uri="{FF2B5EF4-FFF2-40B4-BE49-F238E27FC236}">
                <a16:creationId xmlns:a16="http://schemas.microsoft.com/office/drawing/2014/main" id="{46C451B2-E650-421E-928C-7ADB1B7001BD}"/>
              </a:ext>
            </a:extLst>
          </p:cNvPr>
          <p:cNvSpPr>
            <a:spLocks noChangeAspect="1"/>
          </p:cNvSpPr>
          <p:nvPr/>
        </p:nvSpPr>
        <p:spPr>
          <a:xfrm flipH="1">
            <a:off x="1133146" y="2646458"/>
            <a:ext cx="374923" cy="488654"/>
          </a:xfrm>
          <a:custGeom>
            <a:avLst/>
            <a:gdLst>
              <a:gd name="connsiteX0" fmla="*/ 375465 w 750930"/>
              <a:gd name="connsiteY0" fmla="*/ 529794 h 978724"/>
              <a:gd name="connsiteX1" fmla="*/ 455501 w 750930"/>
              <a:gd name="connsiteY1" fmla="*/ 609831 h 978724"/>
              <a:gd name="connsiteX2" fmla="*/ 420214 w 750930"/>
              <a:gd name="connsiteY2" fmla="*/ 676199 h 978724"/>
              <a:gd name="connsiteX3" fmla="*/ 413727 w 750930"/>
              <a:gd name="connsiteY3" fmla="*/ 679719 h 978724"/>
              <a:gd name="connsiteX4" fmla="*/ 431961 w 750930"/>
              <a:gd name="connsiteY4" fmla="*/ 846429 h 978724"/>
              <a:gd name="connsiteX5" fmla="*/ 318968 w 750930"/>
              <a:gd name="connsiteY5" fmla="*/ 846429 h 978724"/>
              <a:gd name="connsiteX6" fmla="*/ 337202 w 750930"/>
              <a:gd name="connsiteY6" fmla="*/ 679719 h 978724"/>
              <a:gd name="connsiteX7" fmla="*/ 330716 w 750930"/>
              <a:gd name="connsiteY7" fmla="*/ 676199 h 978724"/>
              <a:gd name="connsiteX8" fmla="*/ 295428 w 750930"/>
              <a:gd name="connsiteY8" fmla="*/ 609831 h 978724"/>
              <a:gd name="connsiteX9" fmla="*/ 375465 w 750930"/>
              <a:gd name="connsiteY9" fmla="*/ 529794 h 978724"/>
              <a:gd name="connsiteX10" fmla="*/ 374914 w 750930"/>
              <a:gd name="connsiteY10" fmla="*/ 113066 h 978724"/>
              <a:gd name="connsiteX11" fmla="*/ 378765 w 750930"/>
              <a:gd name="connsiteY11" fmla="*/ 113576 h 978724"/>
              <a:gd name="connsiteX12" fmla="*/ 439271 w 750930"/>
              <a:gd name="connsiteY12" fmla="*/ 124254 h 978724"/>
              <a:gd name="connsiteX13" fmla="*/ 557268 w 750930"/>
              <a:gd name="connsiteY13" fmla="*/ 261167 h 978724"/>
              <a:gd name="connsiteX14" fmla="*/ 559124 w 750930"/>
              <a:gd name="connsiteY14" fmla="*/ 279582 h 978724"/>
              <a:gd name="connsiteX15" fmla="*/ 560303 w 750930"/>
              <a:gd name="connsiteY15" fmla="*/ 423177 h 978724"/>
              <a:gd name="connsiteX16" fmla="*/ 190626 w 750930"/>
              <a:gd name="connsiteY16" fmla="*/ 423177 h 978724"/>
              <a:gd name="connsiteX17" fmla="*/ 191729 w 750930"/>
              <a:gd name="connsiteY17" fmla="*/ 288871 h 978724"/>
              <a:gd name="connsiteX18" fmla="*/ 190627 w 750930"/>
              <a:gd name="connsiteY18" fmla="*/ 288871 h 978724"/>
              <a:gd name="connsiteX19" fmla="*/ 190703 w 750930"/>
              <a:gd name="connsiteY19" fmla="*/ 279582 h 978724"/>
              <a:gd name="connsiteX20" fmla="*/ 192559 w 750930"/>
              <a:gd name="connsiteY20" fmla="*/ 261167 h 978724"/>
              <a:gd name="connsiteX21" fmla="*/ 310556 w 750930"/>
              <a:gd name="connsiteY21" fmla="*/ 124254 h 978724"/>
              <a:gd name="connsiteX22" fmla="*/ 371061 w 750930"/>
              <a:gd name="connsiteY22" fmla="*/ 113576 h 978724"/>
              <a:gd name="connsiteX23" fmla="*/ 375465 w 750930"/>
              <a:gd name="connsiteY23" fmla="*/ 0 h 978724"/>
              <a:gd name="connsiteX24" fmla="*/ 374914 w 750930"/>
              <a:gd name="connsiteY24" fmla="*/ 78 h 978724"/>
              <a:gd name="connsiteX25" fmla="*/ 374362 w 750930"/>
              <a:gd name="connsiteY25" fmla="*/ 0 h 978724"/>
              <a:gd name="connsiteX26" fmla="*/ 77338 w 750930"/>
              <a:gd name="connsiteY26" fmla="*/ 268040 h 978724"/>
              <a:gd name="connsiteX27" fmla="*/ 77111 w 750930"/>
              <a:gd name="connsiteY27" fmla="*/ 272520 h 978724"/>
              <a:gd name="connsiteX28" fmla="*/ 75796 w 750930"/>
              <a:gd name="connsiteY28" fmla="*/ 272520 h 978724"/>
              <a:gd name="connsiteX29" fmla="*/ 75796 w 750930"/>
              <a:gd name="connsiteY29" fmla="*/ 326972 h 978724"/>
              <a:gd name="connsiteX30" fmla="*/ 76899 w 750930"/>
              <a:gd name="connsiteY30" fmla="*/ 326972 h 978724"/>
              <a:gd name="connsiteX31" fmla="*/ 76899 w 750930"/>
              <a:gd name="connsiteY31" fmla="*/ 423177 h 978724"/>
              <a:gd name="connsiteX32" fmla="*/ 36094 w 750930"/>
              <a:gd name="connsiteY32" fmla="*/ 423177 h 978724"/>
              <a:gd name="connsiteX33" fmla="*/ 0 w 750930"/>
              <a:gd name="connsiteY33" fmla="*/ 459271 h 978724"/>
              <a:gd name="connsiteX34" fmla="*/ 0 w 750930"/>
              <a:gd name="connsiteY34" fmla="*/ 942630 h 978724"/>
              <a:gd name="connsiteX35" fmla="*/ 36094 w 750930"/>
              <a:gd name="connsiteY35" fmla="*/ 978724 h 978724"/>
              <a:gd name="connsiteX36" fmla="*/ 714836 w 750930"/>
              <a:gd name="connsiteY36" fmla="*/ 978724 h 978724"/>
              <a:gd name="connsiteX37" fmla="*/ 750930 w 750930"/>
              <a:gd name="connsiteY37" fmla="*/ 942630 h 978724"/>
              <a:gd name="connsiteX38" fmla="*/ 750930 w 750930"/>
              <a:gd name="connsiteY38" fmla="*/ 459271 h 978724"/>
              <a:gd name="connsiteX39" fmla="*/ 714836 w 750930"/>
              <a:gd name="connsiteY39" fmla="*/ 423177 h 978724"/>
              <a:gd name="connsiteX40" fmla="*/ 674031 w 750930"/>
              <a:gd name="connsiteY40" fmla="*/ 423177 h 978724"/>
              <a:gd name="connsiteX41" fmla="*/ 674031 w 750930"/>
              <a:gd name="connsiteY41" fmla="*/ 272520 h 978724"/>
              <a:gd name="connsiteX42" fmla="*/ 672716 w 750930"/>
              <a:gd name="connsiteY42" fmla="*/ 272520 h 978724"/>
              <a:gd name="connsiteX43" fmla="*/ 672489 w 750930"/>
              <a:gd name="connsiteY43" fmla="*/ 268040 h 978724"/>
              <a:gd name="connsiteX44" fmla="*/ 375465 w 750930"/>
              <a:gd name="connsiteY44" fmla="*/ 0 h 978724"/>
              <a:gd name="connsiteX0" fmla="*/ 375465 w 750930"/>
              <a:gd name="connsiteY0" fmla="*/ 529794 h 978724"/>
              <a:gd name="connsiteX1" fmla="*/ 455501 w 750930"/>
              <a:gd name="connsiteY1" fmla="*/ 609831 h 978724"/>
              <a:gd name="connsiteX2" fmla="*/ 420214 w 750930"/>
              <a:gd name="connsiteY2" fmla="*/ 676199 h 978724"/>
              <a:gd name="connsiteX3" fmla="*/ 413727 w 750930"/>
              <a:gd name="connsiteY3" fmla="*/ 679719 h 978724"/>
              <a:gd name="connsiteX4" fmla="*/ 431961 w 750930"/>
              <a:gd name="connsiteY4" fmla="*/ 846429 h 978724"/>
              <a:gd name="connsiteX5" fmla="*/ 318968 w 750930"/>
              <a:gd name="connsiteY5" fmla="*/ 846429 h 978724"/>
              <a:gd name="connsiteX6" fmla="*/ 337202 w 750930"/>
              <a:gd name="connsiteY6" fmla="*/ 679719 h 978724"/>
              <a:gd name="connsiteX7" fmla="*/ 330716 w 750930"/>
              <a:gd name="connsiteY7" fmla="*/ 676199 h 978724"/>
              <a:gd name="connsiteX8" fmla="*/ 295428 w 750930"/>
              <a:gd name="connsiteY8" fmla="*/ 609831 h 978724"/>
              <a:gd name="connsiteX9" fmla="*/ 375465 w 750930"/>
              <a:gd name="connsiteY9" fmla="*/ 529794 h 978724"/>
              <a:gd name="connsiteX10" fmla="*/ 374914 w 750930"/>
              <a:gd name="connsiteY10" fmla="*/ 113066 h 978724"/>
              <a:gd name="connsiteX11" fmla="*/ 378765 w 750930"/>
              <a:gd name="connsiteY11" fmla="*/ 113576 h 978724"/>
              <a:gd name="connsiteX12" fmla="*/ 439271 w 750930"/>
              <a:gd name="connsiteY12" fmla="*/ 124254 h 978724"/>
              <a:gd name="connsiteX13" fmla="*/ 557268 w 750930"/>
              <a:gd name="connsiteY13" fmla="*/ 261167 h 978724"/>
              <a:gd name="connsiteX14" fmla="*/ 559124 w 750930"/>
              <a:gd name="connsiteY14" fmla="*/ 279582 h 978724"/>
              <a:gd name="connsiteX15" fmla="*/ 560303 w 750930"/>
              <a:gd name="connsiteY15" fmla="*/ 423177 h 978724"/>
              <a:gd name="connsiteX16" fmla="*/ 190626 w 750930"/>
              <a:gd name="connsiteY16" fmla="*/ 423177 h 978724"/>
              <a:gd name="connsiteX17" fmla="*/ 191729 w 750930"/>
              <a:gd name="connsiteY17" fmla="*/ 288871 h 978724"/>
              <a:gd name="connsiteX18" fmla="*/ 190703 w 750930"/>
              <a:gd name="connsiteY18" fmla="*/ 279582 h 978724"/>
              <a:gd name="connsiteX19" fmla="*/ 192559 w 750930"/>
              <a:gd name="connsiteY19" fmla="*/ 261167 h 978724"/>
              <a:gd name="connsiteX20" fmla="*/ 310556 w 750930"/>
              <a:gd name="connsiteY20" fmla="*/ 124254 h 978724"/>
              <a:gd name="connsiteX21" fmla="*/ 371061 w 750930"/>
              <a:gd name="connsiteY21" fmla="*/ 113576 h 978724"/>
              <a:gd name="connsiteX22" fmla="*/ 374914 w 750930"/>
              <a:gd name="connsiteY22" fmla="*/ 113066 h 978724"/>
              <a:gd name="connsiteX23" fmla="*/ 375465 w 750930"/>
              <a:gd name="connsiteY23" fmla="*/ 0 h 978724"/>
              <a:gd name="connsiteX24" fmla="*/ 374914 w 750930"/>
              <a:gd name="connsiteY24" fmla="*/ 78 h 978724"/>
              <a:gd name="connsiteX25" fmla="*/ 374362 w 750930"/>
              <a:gd name="connsiteY25" fmla="*/ 0 h 978724"/>
              <a:gd name="connsiteX26" fmla="*/ 77338 w 750930"/>
              <a:gd name="connsiteY26" fmla="*/ 268040 h 978724"/>
              <a:gd name="connsiteX27" fmla="*/ 77111 w 750930"/>
              <a:gd name="connsiteY27" fmla="*/ 272520 h 978724"/>
              <a:gd name="connsiteX28" fmla="*/ 75796 w 750930"/>
              <a:gd name="connsiteY28" fmla="*/ 272520 h 978724"/>
              <a:gd name="connsiteX29" fmla="*/ 75796 w 750930"/>
              <a:gd name="connsiteY29" fmla="*/ 326972 h 978724"/>
              <a:gd name="connsiteX30" fmla="*/ 76899 w 750930"/>
              <a:gd name="connsiteY30" fmla="*/ 326972 h 978724"/>
              <a:gd name="connsiteX31" fmla="*/ 76899 w 750930"/>
              <a:gd name="connsiteY31" fmla="*/ 423177 h 978724"/>
              <a:gd name="connsiteX32" fmla="*/ 36094 w 750930"/>
              <a:gd name="connsiteY32" fmla="*/ 423177 h 978724"/>
              <a:gd name="connsiteX33" fmla="*/ 0 w 750930"/>
              <a:gd name="connsiteY33" fmla="*/ 459271 h 978724"/>
              <a:gd name="connsiteX34" fmla="*/ 0 w 750930"/>
              <a:gd name="connsiteY34" fmla="*/ 942630 h 978724"/>
              <a:gd name="connsiteX35" fmla="*/ 36094 w 750930"/>
              <a:gd name="connsiteY35" fmla="*/ 978724 h 978724"/>
              <a:gd name="connsiteX36" fmla="*/ 714836 w 750930"/>
              <a:gd name="connsiteY36" fmla="*/ 978724 h 978724"/>
              <a:gd name="connsiteX37" fmla="*/ 750930 w 750930"/>
              <a:gd name="connsiteY37" fmla="*/ 942630 h 978724"/>
              <a:gd name="connsiteX38" fmla="*/ 750930 w 750930"/>
              <a:gd name="connsiteY38" fmla="*/ 459271 h 978724"/>
              <a:gd name="connsiteX39" fmla="*/ 714836 w 750930"/>
              <a:gd name="connsiteY39" fmla="*/ 423177 h 978724"/>
              <a:gd name="connsiteX40" fmla="*/ 674031 w 750930"/>
              <a:gd name="connsiteY40" fmla="*/ 423177 h 978724"/>
              <a:gd name="connsiteX41" fmla="*/ 674031 w 750930"/>
              <a:gd name="connsiteY41" fmla="*/ 272520 h 978724"/>
              <a:gd name="connsiteX42" fmla="*/ 672716 w 750930"/>
              <a:gd name="connsiteY42" fmla="*/ 272520 h 978724"/>
              <a:gd name="connsiteX43" fmla="*/ 672489 w 750930"/>
              <a:gd name="connsiteY43" fmla="*/ 268040 h 978724"/>
              <a:gd name="connsiteX44" fmla="*/ 375465 w 750930"/>
              <a:gd name="connsiteY44" fmla="*/ 0 h 978724"/>
              <a:gd name="connsiteX0" fmla="*/ 375465 w 750930"/>
              <a:gd name="connsiteY0" fmla="*/ 529794 h 978724"/>
              <a:gd name="connsiteX1" fmla="*/ 455501 w 750930"/>
              <a:gd name="connsiteY1" fmla="*/ 609831 h 978724"/>
              <a:gd name="connsiteX2" fmla="*/ 420214 w 750930"/>
              <a:gd name="connsiteY2" fmla="*/ 676199 h 978724"/>
              <a:gd name="connsiteX3" fmla="*/ 413727 w 750930"/>
              <a:gd name="connsiteY3" fmla="*/ 679719 h 978724"/>
              <a:gd name="connsiteX4" fmla="*/ 431961 w 750930"/>
              <a:gd name="connsiteY4" fmla="*/ 846429 h 978724"/>
              <a:gd name="connsiteX5" fmla="*/ 318968 w 750930"/>
              <a:gd name="connsiteY5" fmla="*/ 846429 h 978724"/>
              <a:gd name="connsiteX6" fmla="*/ 337202 w 750930"/>
              <a:gd name="connsiteY6" fmla="*/ 679719 h 978724"/>
              <a:gd name="connsiteX7" fmla="*/ 330716 w 750930"/>
              <a:gd name="connsiteY7" fmla="*/ 676199 h 978724"/>
              <a:gd name="connsiteX8" fmla="*/ 295428 w 750930"/>
              <a:gd name="connsiteY8" fmla="*/ 609831 h 978724"/>
              <a:gd name="connsiteX9" fmla="*/ 375465 w 750930"/>
              <a:gd name="connsiteY9" fmla="*/ 529794 h 978724"/>
              <a:gd name="connsiteX10" fmla="*/ 374914 w 750930"/>
              <a:gd name="connsiteY10" fmla="*/ 113066 h 978724"/>
              <a:gd name="connsiteX11" fmla="*/ 378765 w 750930"/>
              <a:gd name="connsiteY11" fmla="*/ 113576 h 978724"/>
              <a:gd name="connsiteX12" fmla="*/ 439271 w 750930"/>
              <a:gd name="connsiteY12" fmla="*/ 124254 h 978724"/>
              <a:gd name="connsiteX13" fmla="*/ 557268 w 750930"/>
              <a:gd name="connsiteY13" fmla="*/ 261167 h 978724"/>
              <a:gd name="connsiteX14" fmla="*/ 559124 w 750930"/>
              <a:gd name="connsiteY14" fmla="*/ 279582 h 978724"/>
              <a:gd name="connsiteX15" fmla="*/ 560303 w 750930"/>
              <a:gd name="connsiteY15" fmla="*/ 423177 h 978724"/>
              <a:gd name="connsiteX16" fmla="*/ 190626 w 750930"/>
              <a:gd name="connsiteY16" fmla="*/ 423177 h 978724"/>
              <a:gd name="connsiteX17" fmla="*/ 191729 w 750930"/>
              <a:gd name="connsiteY17" fmla="*/ 288871 h 978724"/>
              <a:gd name="connsiteX18" fmla="*/ 192559 w 750930"/>
              <a:gd name="connsiteY18" fmla="*/ 261167 h 978724"/>
              <a:gd name="connsiteX19" fmla="*/ 310556 w 750930"/>
              <a:gd name="connsiteY19" fmla="*/ 124254 h 978724"/>
              <a:gd name="connsiteX20" fmla="*/ 371061 w 750930"/>
              <a:gd name="connsiteY20" fmla="*/ 113576 h 978724"/>
              <a:gd name="connsiteX21" fmla="*/ 374914 w 750930"/>
              <a:gd name="connsiteY21" fmla="*/ 113066 h 978724"/>
              <a:gd name="connsiteX22" fmla="*/ 375465 w 750930"/>
              <a:gd name="connsiteY22" fmla="*/ 0 h 978724"/>
              <a:gd name="connsiteX23" fmla="*/ 374914 w 750930"/>
              <a:gd name="connsiteY23" fmla="*/ 78 h 978724"/>
              <a:gd name="connsiteX24" fmla="*/ 374362 w 750930"/>
              <a:gd name="connsiteY24" fmla="*/ 0 h 978724"/>
              <a:gd name="connsiteX25" fmla="*/ 77338 w 750930"/>
              <a:gd name="connsiteY25" fmla="*/ 268040 h 978724"/>
              <a:gd name="connsiteX26" fmla="*/ 77111 w 750930"/>
              <a:gd name="connsiteY26" fmla="*/ 272520 h 978724"/>
              <a:gd name="connsiteX27" fmla="*/ 75796 w 750930"/>
              <a:gd name="connsiteY27" fmla="*/ 272520 h 978724"/>
              <a:gd name="connsiteX28" fmla="*/ 75796 w 750930"/>
              <a:gd name="connsiteY28" fmla="*/ 326972 h 978724"/>
              <a:gd name="connsiteX29" fmla="*/ 76899 w 750930"/>
              <a:gd name="connsiteY29" fmla="*/ 326972 h 978724"/>
              <a:gd name="connsiteX30" fmla="*/ 76899 w 750930"/>
              <a:gd name="connsiteY30" fmla="*/ 423177 h 978724"/>
              <a:gd name="connsiteX31" fmla="*/ 36094 w 750930"/>
              <a:gd name="connsiteY31" fmla="*/ 423177 h 978724"/>
              <a:gd name="connsiteX32" fmla="*/ 0 w 750930"/>
              <a:gd name="connsiteY32" fmla="*/ 459271 h 978724"/>
              <a:gd name="connsiteX33" fmla="*/ 0 w 750930"/>
              <a:gd name="connsiteY33" fmla="*/ 942630 h 978724"/>
              <a:gd name="connsiteX34" fmla="*/ 36094 w 750930"/>
              <a:gd name="connsiteY34" fmla="*/ 978724 h 978724"/>
              <a:gd name="connsiteX35" fmla="*/ 714836 w 750930"/>
              <a:gd name="connsiteY35" fmla="*/ 978724 h 978724"/>
              <a:gd name="connsiteX36" fmla="*/ 750930 w 750930"/>
              <a:gd name="connsiteY36" fmla="*/ 942630 h 978724"/>
              <a:gd name="connsiteX37" fmla="*/ 750930 w 750930"/>
              <a:gd name="connsiteY37" fmla="*/ 459271 h 978724"/>
              <a:gd name="connsiteX38" fmla="*/ 714836 w 750930"/>
              <a:gd name="connsiteY38" fmla="*/ 423177 h 978724"/>
              <a:gd name="connsiteX39" fmla="*/ 674031 w 750930"/>
              <a:gd name="connsiteY39" fmla="*/ 423177 h 978724"/>
              <a:gd name="connsiteX40" fmla="*/ 674031 w 750930"/>
              <a:gd name="connsiteY40" fmla="*/ 272520 h 978724"/>
              <a:gd name="connsiteX41" fmla="*/ 672716 w 750930"/>
              <a:gd name="connsiteY41" fmla="*/ 272520 h 978724"/>
              <a:gd name="connsiteX42" fmla="*/ 672489 w 750930"/>
              <a:gd name="connsiteY42" fmla="*/ 268040 h 978724"/>
              <a:gd name="connsiteX43" fmla="*/ 375465 w 750930"/>
              <a:gd name="connsiteY43" fmla="*/ 0 h 978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750930" h="978724">
                <a:moveTo>
                  <a:pt x="375465" y="529794"/>
                </a:moveTo>
                <a:cubicBezTo>
                  <a:pt x="419668" y="529794"/>
                  <a:pt x="455501" y="565628"/>
                  <a:pt x="455501" y="609831"/>
                </a:cubicBezTo>
                <a:cubicBezTo>
                  <a:pt x="455501" y="637458"/>
                  <a:pt x="441504" y="661815"/>
                  <a:pt x="420214" y="676199"/>
                </a:cubicBezTo>
                <a:lnTo>
                  <a:pt x="413727" y="679719"/>
                </a:lnTo>
                <a:lnTo>
                  <a:pt x="431961" y="846429"/>
                </a:lnTo>
                <a:lnTo>
                  <a:pt x="318968" y="846429"/>
                </a:lnTo>
                <a:lnTo>
                  <a:pt x="337202" y="679719"/>
                </a:lnTo>
                <a:lnTo>
                  <a:pt x="330716" y="676199"/>
                </a:lnTo>
                <a:cubicBezTo>
                  <a:pt x="309426" y="661815"/>
                  <a:pt x="295428" y="637458"/>
                  <a:pt x="295428" y="609831"/>
                </a:cubicBezTo>
                <a:cubicBezTo>
                  <a:pt x="295428" y="565628"/>
                  <a:pt x="331262" y="529794"/>
                  <a:pt x="375465" y="529794"/>
                </a:cubicBezTo>
                <a:close/>
                <a:moveTo>
                  <a:pt x="374914" y="113066"/>
                </a:moveTo>
                <a:lnTo>
                  <a:pt x="378765" y="113576"/>
                </a:lnTo>
                <a:lnTo>
                  <a:pt x="439271" y="124254"/>
                </a:lnTo>
                <a:cubicBezTo>
                  <a:pt x="498959" y="146108"/>
                  <a:pt x="544290" y="197745"/>
                  <a:pt x="557268" y="261167"/>
                </a:cubicBezTo>
                <a:lnTo>
                  <a:pt x="559124" y="279582"/>
                </a:lnTo>
                <a:lnTo>
                  <a:pt x="560303" y="423177"/>
                </a:lnTo>
                <a:lnTo>
                  <a:pt x="190626" y="423177"/>
                </a:lnTo>
                <a:cubicBezTo>
                  <a:pt x="190994" y="378408"/>
                  <a:pt x="191361" y="333640"/>
                  <a:pt x="191729" y="288871"/>
                </a:cubicBezTo>
                <a:cubicBezTo>
                  <a:pt x="192006" y="279636"/>
                  <a:pt x="192282" y="270402"/>
                  <a:pt x="192559" y="261167"/>
                </a:cubicBezTo>
                <a:cubicBezTo>
                  <a:pt x="205537" y="197745"/>
                  <a:pt x="250869" y="146108"/>
                  <a:pt x="310556" y="124254"/>
                </a:cubicBezTo>
                <a:lnTo>
                  <a:pt x="371061" y="113576"/>
                </a:lnTo>
                <a:lnTo>
                  <a:pt x="374914" y="113066"/>
                </a:lnTo>
                <a:close/>
                <a:moveTo>
                  <a:pt x="375465" y="0"/>
                </a:moveTo>
                <a:lnTo>
                  <a:pt x="374914" y="78"/>
                </a:lnTo>
                <a:lnTo>
                  <a:pt x="374362" y="0"/>
                </a:lnTo>
                <a:cubicBezTo>
                  <a:pt x="219775" y="0"/>
                  <a:pt x="92627" y="117486"/>
                  <a:pt x="77338" y="268040"/>
                </a:cubicBezTo>
                <a:cubicBezTo>
                  <a:pt x="77262" y="269533"/>
                  <a:pt x="77187" y="271026"/>
                  <a:pt x="77111" y="272520"/>
                </a:cubicBezTo>
                <a:lnTo>
                  <a:pt x="75796" y="272520"/>
                </a:lnTo>
                <a:lnTo>
                  <a:pt x="75796" y="326972"/>
                </a:lnTo>
                <a:lnTo>
                  <a:pt x="76899" y="326972"/>
                </a:lnTo>
                <a:lnTo>
                  <a:pt x="76899" y="423177"/>
                </a:lnTo>
                <a:lnTo>
                  <a:pt x="36094" y="423177"/>
                </a:lnTo>
                <a:cubicBezTo>
                  <a:pt x="16160" y="423177"/>
                  <a:pt x="0" y="439336"/>
                  <a:pt x="0" y="459271"/>
                </a:cubicBezTo>
                <a:lnTo>
                  <a:pt x="0" y="942630"/>
                </a:lnTo>
                <a:cubicBezTo>
                  <a:pt x="0" y="962564"/>
                  <a:pt x="16160" y="978724"/>
                  <a:pt x="36094" y="978724"/>
                </a:cubicBezTo>
                <a:lnTo>
                  <a:pt x="714836" y="978724"/>
                </a:lnTo>
                <a:cubicBezTo>
                  <a:pt x="734770" y="978724"/>
                  <a:pt x="750930" y="962564"/>
                  <a:pt x="750930" y="942630"/>
                </a:cubicBezTo>
                <a:lnTo>
                  <a:pt x="750930" y="459271"/>
                </a:lnTo>
                <a:cubicBezTo>
                  <a:pt x="750930" y="439336"/>
                  <a:pt x="734770" y="423177"/>
                  <a:pt x="714836" y="423177"/>
                </a:cubicBezTo>
                <a:lnTo>
                  <a:pt x="674031" y="423177"/>
                </a:lnTo>
                <a:lnTo>
                  <a:pt x="674031" y="272520"/>
                </a:lnTo>
                <a:lnTo>
                  <a:pt x="672716" y="272520"/>
                </a:lnTo>
                <a:cubicBezTo>
                  <a:pt x="672640" y="271026"/>
                  <a:pt x="672565" y="269533"/>
                  <a:pt x="672489" y="268040"/>
                </a:cubicBezTo>
                <a:cubicBezTo>
                  <a:pt x="657200" y="117486"/>
                  <a:pt x="530052" y="0"/>
                  <a:pt x="375465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3E85A6C-6BEC-4A5B-9F3B-851CB7AD28FA}"/>
              </a:ext>
            </a:extLst>
          </p:cNvPr>
          <p:cNvSpPr txBox="1"/>
          <p:nvPr/>
        </p:nvSpPr>
        <p:spPr>
          <a:xfrm>
            <a:off x="-48110" y="3559914"/>
            <a:ext cx="2717048" cy="399335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ctr"/>
            <a:r>
              <a:rPr lang="en-US" sz="2000" dirty="0" smtClean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RUN </a:t>
            </a:r>
            <a:endParaRPr lang="ru-RU" sz="2000" dirty="0" smtClean="0">
              <a:solidFill>
                <a:schemeClr val="accent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ru-RU" dirty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Э</a:t>
            </a:r>
            <a:r>
              <a:rPr lang="ru-RU" dirty="0" smtClean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ксплуатация </a:t>
            </a:r>
            <a:r>
              <a:rPr lang="ru-RU" dirty="0" err="1" smtClean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СрЗИ</a:t>
            </a:r>
            <a:r>
              <a:rPr lang="en-US" dirty="0" smtClean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*</a:t>
            </a:r>
            <a:endParaRPr lang="ru-RU" dirty="0" smtClean="0">
              <a:solidFill>
                <a:schemeClr val="accent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ru-RU" sz="1400" dirty="0" smtClean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(АВЗ, СОВ, ИАФ, УПД, и </a:t>
            </a:r>
            <a:r>
              <a:rPr lang="ru-RU" sz="1400" dirty="0" err="1" smtClean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тп</a:t>
            </a:r>
            <a:r>
              <a:rPr lang="ru-RU" sz="1400" dirty="0" smtClean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.)</a:t>
            </a:r>
            <a:endParaRPr lang="ru-RU" sz="1400" dirty="0">
              <a:solidFill>
                <a:schemeClr val="accent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54D5AAC-A3CA-4C04-AEE1-2FC4B29E394A}"/>
              </a:ext>
            </a:extLst>
          </p:cNvPr>
          <p:cNvSpPr txBox="1"/>
          <p:nvPr/>
        </p:nvSpPr>
        <p:spPr>
          <a:xfrm>
            <a:off x="1618539" y="1989209"/>
            <a:ext cx="3242829" cy="419538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>
            <a:defPPr>
              <a:defRPr lang="ru-RU"/>
            </a:defPPr>
            <a:lvl1pPr algn="ctr">
              <a:defRPr sz="2400" b="1">
                <a:solidFill>
                  <a:srgbClr val="0033CC"/>
                </a:solidFill>
              </a:defRPr>
            </a:lvl1pPr>
          </a:lstStyle>
          <a:p>
            <a:r>
              <a:rPr lang="en-US" sz="2000" b="0" dirty="0" smtClean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SOC*</a:t>
            </a:r>
            <a:endParaRPr lang="ru-RU" sz="2000" b="0" dirty="0" smtClean="0">
              <a:solidFill>
                <a:schemeClr val="accent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ru-RU" sz="1400" b="0" dirty="0" smtClean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</a:t>
            </a:r>
            <a:r>
              <a:rPr lang="en-US" sz="1400" b="0" dirty="0" smtClean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SIEM, IRP, playbook, </a:t>
            </a:r>
            <a:r>
              <a:rPr lang="ru-RU" sz="1400" b="0" dirty="0" err="1" smtClean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форензика</a:t>
            </a:r>
            <a:r>
              <a:rPr lang="ru-RU" sz="1400" b="0" dirty="0" smtClean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и </a:t>
            </a:r>
            <a:r>
              <a:rPr lang="ru-RU" sz="1400" b="0" dirty="0" err="1" smtClean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тп</a:t>
            </a:r>
            <a:r>
              <a:rPr lang="ru-RU" sz="1400" b="0" dirty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)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F517C51-9C0D-4BEC-84E0-A17970CFBC20}"/>
              </a:ext>
            </a:extLst>
          </p:cNvPr>
          <p:cNvSpPr txBox="1"/>
          <p:nvPr/>
        </p:nvSpPr>
        <p:spPr>
          <a:xfrm>
            <a:off x="4267658" y="3676421"/>
            <a:ext cx="2276216" cy="343467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>
            <a:defPPr>
              <a:defRPr lang="ru-RU"/>
            </a:defPPr>
            <a:lvl1pPr algn="ctr">
              <a:defRPr sz="2400" b="1">
                <a:solidFill>
                  <a:srgbClr val="0033CC"/>
                </a:solidFill>
              </a:defRPr>
            </a:lvl1pPr>
          </a:lstStyle>
          <a:p>
            <a:r>
              <a:rPr lang="en-US" sz="2000" b="0" dirty="0" smtClean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Change</a:t>
            </a:r>
            <a:endParaRPr lang="ru-RU" sz="2000" b="0" dirty="0" smtClean="0">
              <a:solidFill>
                <a:schemeClr val="accent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ru-RU" sz="1800" b="0" dirty="0" err="1" smtClean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Цифровизация</a:t>
            </a:r>
            <a:endParaRPr lang="ru-RU" sz="1800" b="0" dirty="0" smtClean="0">
              <a:solidFill>
                <a:schemeClr val="accent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ru-RU" sz="1400" b="0" dirty="0" smtClean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(архитектура, проектирование, модернизация и </a:t>
            </a:r>
            <a:r>
              <a:rPr lang="ru-RU" sz="1400" b="0" dirty="0" err="1" smtClean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тп</a:t>
            </a:r>
            <a:r>
              <a:rPr lang="ru-RU" sz="1400" b="0" dirty="0" smtClean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)</a:t>
            </a:r>
            <a:endParaRPr lang="ru-RU" sz="1400" b="0" dirty="0">
              <a:solidFill>
                <a:schemeClr val="accent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FE869889-FD64-4068-890C-54FB2C62B067}"/>
              </a:ext>
            </a:extLst>
          </p:cNvPr>
          <p:cNvGrpSpPr/>
          <p:nvPr/>
        </p:nvGrpSpPr>
        <p:grpSpPr>
          <a:xfrm>
            <a:off x="5029184" y="2542271"/>
            <a:ext cx="770232" cy="688705"/>
            <a:chOff x="7052362" y="2762550"/>
            <a:chExt cx="1162050" cy="1162050"/>
          </a:xfrm>
        </p:grpSpPr>
        <p:sp>
          <p:nvSpPr>
            <p:cNvPr id="33" name="Овал 32">
              <a:extLst>
                <a:ext uri="{FF2B5EF4-FFF2-40B4-BE49-F238E27FC236}">
                  <a16:creationId xmlns:a16="http://schemas.microsoft.com/office/drawing/2014/main" id="{866FCDA5-F573-4949-B7EF-B1AC1C8CF155}"/>
                </a:ext>
              </a:extLst>
            </p:cNvPr>
            <p:cNvSpPr/>
            <p:nvPr/>
          </p:nvSpPr>
          <p:spPr>
            <a:xfrm>
              <a:off x="7052362" y="2762550"/>
              <a:ext cx="1162050" cy="116205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4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 dirty="0"/>
            </a:p>
          </p:txBody>
        </p:sp>
        <p:sp>
          <p:nvSpPr>
            <p:cNvPr id="34" name="Полилиния: фигура 34">
              <a:extLst>
                <a:ext uri="{FF2B5EF4-FFF2-40B4-BE49-F238E27FC236}">
                  <a16:creationId xmlns:a16="http://schemas.microsoft.com/office/drawing/2014/main" id="{F18D54BC-8427-4482-AAF6-05830653C26C}"/>
                </a:ext>
              </a:extLst>
            </p:cNvPr>
            <p:cNvSpPr/>
            <p:nvPr/>
          </p:nvSpPr>
          <p:spPr>
            <a:xfrm>
              <a:off x="7431564" y="3110877"/>
              <a:ext cx="407016" cy="552539"/>
            </a:xfrm>
            <a:custGeom>
              <a:avLst/>
              <a:gdLst>
                <a:gd name="connsiteX0" fmla="*/ 1714592 w 3435534"/>
                <a:gd name="connsiteY0" fmla="*/ 0 h 4667266"/>
                <a:gd name="connsiteX1" fmla="*/ 1717767 w 3435534"/>
                <a:gd name="connsiteY1" fmla="*/ 3401 h 4667266"/>
                <a:gd name="connsiteX2" fmla="*/ 1720942 w 3435534"/>
                <a:gd name="connsiteY2" fmla="*/ 0 h 4667266"/>
                <a:gd name="connsiteX3" fmla="*/ 1720942 w 3435534"/>
                <a:gd name="connsiteY3" fmla="*/ 6801 h 4667266"/>
                <a:gd name="connsiteX4" fmla="*/ 1734896 w 3435534"/>
                <a:gd name="connsiteY4" fmla="*/ 21747 h 4667266"/>
                <a:gd name="connsiteX5" fmla="*/ 3334500 w 3435534"/>
                <a:gd name="connsiteY5" fmla="*/ 614030 h 4667266"/>
                <a:gd name="connsiteX6" fmla="*/ 3412317 w 3435534"/>
                <a:gd name="connsiteY6" fmla="*/ 622252 h 4667266"/>
                <a:gd name="connsiteX7" fmla="*/ 3358699 w 3435534"/>
                <a:gd name="connsiteY7" fmla="*/ 2326893 h 4667266"/>
                <a:gd name="connsiteX8" fmla="*/ 1842872 w 3435534"/>
                <a:gd name="connsiteY8" fmla="*/ 4619318 h 4667266"/>
                <a:gd name="connsiteX9" fmla="*/ 1720942 w 3435534"/>
                <a:gd name="connsiteY9" fmla="*/ 4664893 h 4667266"/>
                <a:gd name="connsiteX10" fmla="*/ 1720942 w 3435534"/>
                <a:gd name="connsiteY10" fmla="*/ 4667266 h 4667266"/>
                <a:gd name="connsiteX11" fmla="*/ 1717767 w 3435534"/>
                <a:gd name="connsiteY11" fmla="*/ 4666080 h 4667266"/>
                <a:gd name="connsiteX12" fmla="*/ 1714592 w 3435534"/>
                <a:gd name="connsiteY12" fmla="*/ 4667266 h 4667266"/>
                <a:gd name="connsiteX13" fmla="*/ 1714592 w 3435534"/>
                <a:gd name="connsiteY13" fmla="*/ 4664893 h 4667266"/>
                <a:gd name="connsiteX14" fmla="*/ 1592662 w 3435534"/>
                <a:gd name="connsiteY14" fmla="*/ 4619318 h 4667266"/>
                <a:gd name="connsiteX15" fmla="*/ 76835 w 3435534"/>
                <a:gd name="connsiteY15" fmla="*/ 2326893 h 4667266"/>
                <a:gd name="connsiteX16" fmla="*/ 23217 w 3435534"/>
                <a:gd name="connsiteY16" fmla="*/ 622252 h 4667266"/>
                <a:gd name="connsiteX17" fmla="*/ 101034 w 3435534"/>
                <a:gd name="connsiteY17" fmla="*/ 614030 h 4667266"/>
                <a:gd name="connsiteX18" fmla="*/ 1700638 w 3435534"/>
                <a:gd name="connsiteY18" fmla="*/ 21747 h 4667266"/>
                <a:gd name="connsiteX19" fmla="*/ 1714592 w 3435534"/>
                <a:gd name="connsiteY19" fmla="*/ 6801 h 4667266"/>
                <a:gd name="connsiteX0" fmla="*/ 1714592 w 3435534"/>
                <a:gd name="connsiteY0" fmla="*/ 6801 h 4667266"/>
                <a:gd name="connsiteX1" fmla="*/ 1717767 w 3435534"/>
                <a:gd name="connsiteY1" fmla="*/ 3401 h 4667266"/>
                <a:gd name="connsiteX2" fmla="*/ 1720942 w 3435534"/>
                <a:gd name="connsiteY2" fmla="*/ 0 h 4667266"/>
                <a:gd name="connsiteX3" fmla="*/ 1720942 w 3435534"/>
                <a:gd name="connsiteY3" fmla="*/ 6801 h 4667266"/>
                <a:gd name="connsiteX4" fmla="*/ 1734896 w 3435534"/>
                <a:gd name="connsiteY4" fmla="*/ 21747 h 4667266"/>
                <a:gd name="connsiteX5" fmla="*/ 3334500 w 3435534"/>
                <a:gd name="connsiteY5" fmla="*/ 614030 h 4667266"/>
                <a:gd name="connsiteX6" fmla="*/ 3412317 w 3435534"/>
                <a:gd name="connsiteY6" fmla="*/ 622252 h 4667266"/>
                <a:gd name="connsiteX7" fmla="*/ 3358699 w 3435534"/>
                <a:gd name="connsiteY7" fmla="*/ 2326893 h 4667266"/>
                <a:gd name="connsiteX8" fmla="*/ 1842872 w 3435534"/>
                <a:gd name="connsiteY8" fmla="*/ 4619318 h 4667266"/>
                <a:gd name="connsiteX9" fmla="*/ 1720942 w 3435534"/>
                <a:gd name="connsiteY9" fmla="*/ 4664893 h 4667266"/>
                <a:gd name="connsiteX10" fmla="*/ 1720942 w 3435534"/>
                <a:gd name="connsiteY10" fmla="*/ 4667266 h 4667266"/>
                <a:gd name="connsiteX11" fmla="*/ 1717767 w 3435534"/>
                <a:gd name="connsiteY11" fmla="*/ 4666080 h 4667266"/>
                <a:gd name="connsiteX12" fmla="*/ 1714592 w 3435534"/>
                <a:gd name="connsiteY12" fmla="*/ 4667266 h 4667266"/>
                <a:gd name="connsiteX13" fmla="*/ 1714592 w 3435534"/>
                <a:gd name="connsiteY13" fmla="*/ 4664893 h 4667266"/>
                <a:gd name="connsiteX14" fmla="*/ 1592662 w 3435534"/>
                <a:gd name="connsiteY14" fmla="*/ 4619318 h 4667266"/>
                <a:gd name="connsiteX15" fmla="*/ 76835 w 3435534"/>
                <a:gd name="connsiteY15" fmla="*/ 2326893 h 4667266"/>
                <a:gd name="connsiteX16" fmla="*/ 23217 w 3435534"/>
                <a:gd name="connsiteY16" fmla="*/ 622252 h 4667266"/>
                <a:gd name="connsiteX17" fmla="*/ 101034 w 3435534"/>
                <a:gd name="connsiteY17" fmla="*/ 614030 h 4667266"/>
                <a:gd name="connsiteX18" fmla="*/ 1700638 w 3435534"/>
                <a:gd name="connsiteY18" fmla="*/ 21747 h 4667266"/>
                <a:gd name="connsiteX19" fmla="*/ 1714592 w 3435534"/>
                <a:gd name="connsiteY19" fmla="*/ 6801 h 4667266"/>
                <a:gd name="connsiteX0" fmla="*/ 1700638 w 3435534"/>
                <a:gd name="connsiteY0" fmla="*/ 21747 h 4667266"/>
                <a:gd name="connsiteX1" fmla="*/ 1717767 w 3435534"/>
                <a:gd name="connsiteY1" fmla="*/ 3401 h 4667266"/>
                <a:gd name="connsiteX2" fmla="*/ 1720942 w 3435534"/>
                <a:gd name="connsiteY2" fmla="*/ 0 h 4667266"/>
                <a:gd name="connsiteX3" fmla="*/ 1720942 w 3435534"/>
                <a:gd name="connsiteY3" fmla="*/ 6801 h 4667266"/>
                <a:gd name="connsiteX4" fmla="*/ 1734896 w 3435534"/>
                <a:gd name="connsiteY4" fmla="*/ 21747 h 4667266"/>
                <a:gd name="connsiteX5" fmla="*/ 3334500 w 3435534"/>
                <a:gd name="connsiteY5" fmla="*/ 614030 h 4667266"/>
                <a:gd name="connsiteX6" fmla="*/ 3412317 w 3435534"/>
                <a:gd name="connsiteY6" fmla="*/ 622252 h 4667266"/>
                <a:gd name="connsiteX7" fmla="*/ 3358699 w 3435534"/>
                <a:gd name="connsiteY7" fmla="*/ 2326893 h 4667266"/>
                <a:gd name="connsiteX8" fmla="*/ 1842872 w 3435534"/>
                <a:gd name="connsiteY8" fmla="*/ 4619318 h 4667266"/>
                <a:gd name="connsiteX9" fmla="*/ 1720942 w 3435534"/>
                <a:gd name="connsiteY9" fmla="*/ 4664893 h 4667266"/>
                <a:gd name="connsiteX10" fmla="*/ 1720942 w 3435534"/>
                <a:gd name="connsiteY10" fmla="*/ 4667266 h 4667266"/>
                <a:gd name="connsiteX11" fmla="*/ 1717767 w 3435534"/>
                <a:gd name="connsiteY11" fmla="*/ 4666080 h 4667266"/>
                <a:gd name="connsiteX12" fmla="*/ 1714592 w 3435534"/>
                <a:gd name="connsiteY12" fmla="*/ 4667266 h 4667266"/>
                <a:gd name="connsiteX13" fmla="*/ 1714592 w 3435534"/>
                <a:gd name="connsiteY13" fmla="*/ 4664893 h 4667266"/>
                <a:gd name="connsiteX14" fmla="*/ 1592662 w 3435534"/>
                <a:gd name="connsiteY14" fmla="*/ 4619318 h 4667266"/>
                <a:gd name="connsiteX15" fmla="*/ 76835 w 3435534"/>
                <a:gd name="connsiteY15" fmla="*/ 2326893 h 4667266"/>
                <a:gd name="connsiteX16" fmla="*/ 23217 w 3435534"/>
                <a:gd name="connsiteY16" fmla="*/ 622252 h 4667266"/>
                <a:gd name="connsiteX17" fmla="*/ 101034 w 3435534"/>
                <a:gd name="connsiteY17" fmla="*/ 614030 h 4667266"/>
                <a:gd name="connsiteX18" fmla="*/ 1700638 w 3435534"/>
                <a:gd name="connsiteY18" fmla="*/ 21747 h 4667266"/>
                <a:gd name="connsiteX0" fmla="*/ 1700638 w 3435534"/>
                <a:gd name="connsiteY0" fmla="*/ 21747 h 4667266"/>
                <a:gd name="connsiteX1" fmla="*/ 1717767 w 3435534"/>
                <a:gd name="connsiteY1" fmla="*/ 3401 h 4667266"/>
                <a:gd name="connsiteX2" fmla="*/ 1720942 w 3435534"/>
                <a:gd name="connsiteY2" fmla="*/ 0 h 4667266"/>
                <a:gd name="connsiteX3" fmla="*/ 1734896 w 3435534"/>
                <a:gd name="connsiteY3" fmla="*/ 21747 h 4667266"/>
                <a:gd name="connsiteX4" fmla="*/ 3334500 w 3435534"/>
                <a:gd name="connsiteY4" fmla="*/ 614030 h 4667266"/>
                <a:gd name="connsiteX5" fmla="*/ 3412317 w 3435534"/>
                <a:gd name="connsiteY5" fmla="*/ 622252 h 4667266"/>
                <a:gd name="connsiteX6" fmla="*/ 3358699 w 3435534"/>
                <a:gd name="connsiteY6" fmla="*/ 2326893 h 4667266"/>
                <a:gd name="connsiteX7" fmla="*/ 1842872 w 3435534"/>
                <a:gd name="connsiteY7" fmla="*/ 4619318 h 4667266"/>
                <a:gd name="connsiteX8" fmla="*/ 1720942 w 3435534"/>
                <a:gd name="connsiteY8" fmla="*/ 4664893 h 4667266"/>
                <a:gd name="connsiteX9" fmla="*/ 1720942 w 3435534"/>
                <a:gd name="connsiteY9" fmla="*/ 4667266 h 4667266"/>
                <a:gd name="connsiteX10" fmla="*/ 1717767 w 3435534"/>
                <a:gd name="connsiteY10" fmla="*/ 4666080 h 4667266"/>
                <a:gd name="connsiteX11" fmla="*/ 1714592 w 3435534"/>
                <a:gd name="connsiteY11" fmla="*/ 4667266 h 4667266"/>
                <a:gd name="connsiteX12" fmla="*/ 1714592 w 3435534"/>
                <a:gd name="connsiteY12" fmla="*/ 4664893 h 4667266"/>
                <a:gd name="connsiteX13" fmla="*/ 1592662 w 3435534"/>
                <a:gd name="connsiteY13" fmla="*/ 4619318 h 4667266"/>
                <a:gd name="connsiteX14" fmla="*/ 76835 w 3435534"/>
                <a:gd name="connsiteY14" fmla="*/ 2326893 h 4667266"/>
                <a:gd name="connsiteX15" fmla="*/ 23217 w 3435534"/>
                <a:gd name="connsiteY15" fmla="*/ 622252 h 4667266"/>
                <a:gd name="connsiteX16" fmla="*/ 101034 w 3435534"/>
                <a:gd name="connsiteY16" fmla="*/ 614030 h 4667266"/>
                <a:gd name="connsiteX17" fmla="*/ 1700638 w 3435534"/>
                <a:gd name="connsiteY17" fmla="*/ 21747 h 4667266"/>
                <a:gd name="connsiteX0" fmla="*/ 1700638 w 3435534"/>
                <a:gd name="connsiteY0" fmla="*/ 18346 h 4663865"/>
                <a:gd name="connsiteX1" fmla="*/ 1717767 w 3435534"/>
                <a:gd name="connsiteY1" fmla="*/ 0 h 4663865"/>
                <a:gd name="connsiteX2" fmla="*/ 1734896 w 3435534"/>
                <a:gd name="connsiteY2" fmla="*/ 18346 h 4663865"/>
                <a:gd name="connsiteX3" fmla="*/ 3334500 w 3435534"/>
                <a:gd name="connsiteY3" fmla="*/ 610629 h 4663865"/>
                <a:gd name="connsiteX4" fmla="*/ 3412317 w 3435534"/>
                <a:gd name="connsiteY4" fmla="*/ 618851 h 4663865"/>
                <a:gd name="connsiteX5" fmla="*/ 3358699 w 3435534"/>
                <a:gd name="connsiteY5" fmla="*/ 2323492 h 4663865"/>
                <a:gd name="connsiteX6" fmla="*/ 1842872 w 3435534"/>
                <a:gd name="connsiteY6" fmla="*/ 4615917 h 4663865"/>
                <a:gd name="connsiteX7" fmla="*/ 1720942 w 3435534"/>
                <a:gd name="connsiteY7" fmla="*/ 4661492 h 4663865"/>
                <a:gd name="connsiteX8" fmla="*/ 1720942 w 3435534"/>
                <a:gd name="connsiteY8" fmla="*/ 4663865 h 4663865"/>
                <a:gd name="connsiteX9" fmla="*/ 1717767 w 3435534"/>
                <a:gd name="connsiteY9" fmla="*/ 4662679 h 4663865"/>
                <a:gd name="connsiteX10" fmla="*/ 1714592 w 3435534"/>
                <a:gd name="connsiteY10" fmla="*/ 4663865 h 4663865"/>
                <a:gd name="connsiteX11" fmla="*/ 1714592 w 3435534"/>
                <a:gd name="connsiteY11" fmla="*/ 4661492 h 4663865"/>
                <a:gd name="connsiteX12" fmla="*/ 1592662 w 3435534"/>
                <a:gd name="connsiteY12" fmla="*/ 4615917 h 4663865"/>
                <a:gd name="connsiteX13" fmla="*/ 76835 w 3435534"/>
                <a:gd name="connsiteY13" fmla="*/ 2323492 h 4663865"/>
                <a:gd name="connsiteX14" fmla="*/ 23217 w 3435534"/>
                <a:gd name="connsiteY14" fmla="*/ 618851 h 4663865"/>
                <a:gd name="connsiteX15" fmla="*/ 101034 w 3435534"/>
                <a:gd name="connsiteY15" fmla="*/ 610629 h 4663865"/>
                <a:gd name="connsiteX16" fmla="*/ 1700638 w 3435534"/>
                <a:gd name="connsiteY16" fmla="*/ 18346 h 4663865"/>
                <a:gd name="connsiteX0" fmla="*/ 1700638 w 3435534"/>
                <a:gd name="connsiteY0" fmla="*/ 18346 h 4663865"/>
                <a:gd name="connsiteX1" fmla="*/ 1717767 w 3435534"/>
                <a:gd name="connsiteY1" fmla="*/ 0 h 4663865"/>
                <a:gd name="connsiteX2" fmla="*/ 1734896 w 3435534"/>
                <a:gd name="connsiteY2" fmla="*/ 18346 h 4663865"/>
                <a:gd name="connsiteX3" fmla="*/ 3334500 w 3435534"/>
                <a:gd name="connsiteY3" fmla="*/ 610629 h 4663865"/>
                <a:gd name="connsiteX4" fmla="*/ 3412317 w 3435534"/>
                <a:gd name="connsiteY4" fmla="*/ 618851 h 4663865"/>
                <a:gd name="connsiteX5" fmla="*/ 3358699 w 3435534"/>
                <a:gd name="connsiteY5" fmla="*/ 2323492 h 4663865"/>
                <a:gd name="connsiteX6" fmla="*/ 1842872 w 3435534"/>
                <a:gd name="connsiteY6" fmla="*/ 4615917 h 4663865"/>
                <a:gd name="connsiteX7" fmla="*/ 1720942 w 3435534"/>
                <a:gd name="connsiteY7" fmla="*/ 4661492 h 4663865"/>
                <a:gd name="connsiteX8" fmla="*/ 1720942 w 3435534"/>
                <a:gd name="connsiteY8" fmla="*/ 4663865 h 4663865"/>
                <a:gd name="connsiteX9" fmla="*/ 1717767 w 3435534"/>
                <a:gd name="connsiteY9" fmla="*/ 4662679 h 4663865"/>
                <a:gd name="connsiteX10" fmla="*/ 1714592 w 3435534"/>
                <a:gd name="connsiteY10" fmla="*/ 4663865 h 4663865"/>
                <a:gd name="connsiteX11" fmla="*/ 1714592 w 3435534"/>
                <a:gd name="connsiteY11" fmla="*/ 4661492 h 4663865"/>
                <a:gd name="connsiteX12" fmla="*/ 1592662 w 3435534"/>
                <a:gd name="connsiteY12" fmla="*/ 4615917 h 4663865"/>
                <a:gd name="connsiteX13" fmla="*/ 76835 w 3435534"/>
                <a:gd name="connsiteY13" fmla="*/ 2323492 h 4663865"/>
                <a:gd name="connsiteX14" fmla="*/ 23217 w 3435534"/>
                <a:gd name="connsiteY14" fmla="*/ 618851 h 4663865"/>
                <a:gd name="connsiteX15" fmla="*/ 101034 w 3435534"/>
                <a:gd name="connsiteY15" fmla="*/ 610629 h 4663865"/>
                <a:gd name="connsiteX16" fmla="*/ 1700638 w 3435534"/>
                <a:gd name="connsiteY16" fmla="*/ 18346 h 4663865"/>
                <a:gd name="connsiteX0" fmla="*/ 1700638 w 3435534"/>
                <a:gd name="connsiteY0" fmla="*/ 18346 h 4663865"/>
                <a:gd name="connsiteX1" fmla="*/ 1717767 w 3435534"/>
                <a:gd name="connsiteY1" fmla="*/ 0 h 4663865"/>
                <a:gd name="connsiteX2" fmla="*/ 1734896 w 3435534"/>
                <a:gd name="connsiteY2" fmla="*/ 18346 h 4663865"/>
                <a:gd name="connsiteX3" fmla="*/ 3334500 w 3435534"/>
                <a:gd name="connsiteY3" fmla="*/ 610629 h 4663865"/>
                <a:gd name="connsiteX4" fmla="*/ 3412317 w 3435534"/>
                <a:gd name="connsiteY4" fmla="*/ 618851 h 4663865"/>
                <a:gd name="connsiteX5" fmla="*/ 3358699 w 3435534"/>
                <a:gd name="connsiteY5" fmla="*/ 2323492 h 4663865"/>
                <a:gd name="connsiteX6" fmla="*/ 1842872 w 3435534"/>
                <a:gd name="connsiteY6" fmla="*/ 4615917 h 4663865"/>
                <a:gd name="connsiteX7" fmla="*/ 1720942 w 3435534"/>
                <a:gd name="connsiteY7" fmla="*/ 4661492 h 4663865"/>
                <a:gd name="connsiteX8" fmla="*/ 1720942 w 3435534"/>
                <a:gd name="connsiteY8" fmla="*/ 4663865 h 4663865"/>
                <a:gd name="connsiteX9" fmla="*/ 1717767 w 3435534"/>
                <a:gd name="connsiteY9" fmla="*/ 4662679 h 4663865"/>
                <a:gd name="connsiteX10" fmla="*/ 1714592 w 3435534"/>
                <a:gd name="connsiteY10" fmla="*/ 4663865 h 4663865"/>
                <a:gd name="connsiteX11" fmla="*/ 1714592 w 3435534"/>
                <a:gd name="connsiteY11" fmla="*/ 4661492 h 4663865"/>
                <a:gd name="connsiteX12" fmla="*/ 1592662 w 3435534"/>
                <a:gd name="connsiteY12" fmla="*/ 4615917 h 4663865"/>
                <a:gd name="connsiteX13" fmla="*/ 76835 w 3435534"/>
                <a:gd name="connsiteY13" fmla="*/ 2323492 h 4663865"/>
                <a:gd name="connsiteX14" fmla="*/ 23217 w 3435534"/>
                <a:gd name="connsiteY14" fmla="*/ 618851 h 4663865"/>
                <a:gd name="connsiteX15" fmla="*/ 101034 w 3435534"/>
                <a:gd name="connsiteY15" fmla="*/ 610629 h 4663865"/>
                <a:gd name="connsiteX16" fmla="*/ 1700638 w 3435534"/>
                <a:gd name="connsiteY16" fmla="*/ 18346 h 4663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435534" h="4663865">
                  <a:moveTo>
                    <a:pt x="1700638" y="18346"/>
                  </a:moveTo>
                  <a:lnTo>
                    <a:pt x="1717767" y="0"/>
                  </a:lnTo>
                  <a:lnTo>
                    <a:pt x="1734896" y="18346"/>
                  </a:lnTo>
                  <a:cubicBezTo>
                    <a:pt x="2029885" y="300093"/>
                    <a:pt x="2617560" y="477323"/>
                    <a:pt x="3334500" y="610629"/>
                  </a:cubicBezTo>
                  <a:lnTo>
                    <a:pt x="3412317" y="618851"/>
                  </a:lnTo>
                  <a:cubicBezTo>
                    <a:pt x="3424817" y="859173"/>
                    <a:pt x="3479600" y="1599260"/>
                    <a:pt x="3358699" y="2323492"/>
                  </a:cubicBezTo>
                  <a:cubicBezTo>
                    <a:pt x="3152032" y="3561494"/>
                    <a:pt x="2598385" y="4300457"/>
                    <a:pt x="1842872" y="4615917"/>
                  </a:cubicBezTo>
                  <a:lnTo>
                    <a:pt x="1720942" y="4661492"/>
                  </a:lnTo>
                  <a:lnTo>
                    <a:pt x="1720942" y="4663865"/>
                  </a:lnTo>
                  <a:lnTo>
                    <a:pt x="1717767" y="4662679"/>
                  </a:lnTo>
                  <a:lnTo>
                    <a:pt x="1714592" y="4663865"/>
                  </a:lnTo>
                  <a:lnTo>
                    <a:pt x="1714592" y="4661492"/>
                  </a:lnTo>
                  <a:lnTo>
                    <a:pt x="1592662" y="4615917"/>
                  </a:lnTo>
                  <a:cubicBezTo>
                    <a:pt x="837149" y="4300457"/>
                    <a:pt x="283502" y="3561494"/>
                    <a:pt x="76835" y="2323492"/>
                  </a:cubicBezTo>
                  <a:cubicBezTo>
                    <a:pt x="-44066" y="1599260"/>
                    <a:pt x="10717" y="859173"/>
                    <a:pt x="23217" y="618851"/>
                  </a:cubicBezTo>
                  <a:lnTo>
                    <a:pt x="101034" y="610629"/>
                  </a:lnTo>
                  <a:cubicBezTo>
                    <a:pt x="817974" y="474148"/>
                    <a:pt x="1405649" y="300093"/>
                    <a:pt x="1700638" y="18346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solidFill>
                <a:schemeClr val="accent4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 dirty="0"/>
            </a:p>
          </p:txBody>
        </p:sp>
        <p:sp>
          <p:nvSpPr>
            <p:cNvPr id="35" name="Полилиния: фигура 35">
              <a:extLst>
                <a:ext uri="{FF2B5EF4-FFF2-40B4-BE49-F238E27FC236}">
                  <a16:creationId xmlns:a16="http://schemas.microsoft.com/office/drawing/2014/main" id="{2492A61F-6216-4CF2-BAA4-4A983DE8CE63}"/>
                </a:ext>
              </a:extLst>
            </p:cNvPr>
            <p:cNvSpPr/>
            <p:nvPr/>
          </p:nvSpPr>
          <p:spPr>
            <a:xfrm>
              <a:off x="7455548" y="3135053"/>
              <a:ext cx="359900" cy="503895"/>
            </a:xfrm>
            <a:custGeom>
              <a:avLst/>
              <a:gdLst>
                <a:gd name="connsiteX0" fmla="*/ 1516003 w 3037840"/>
                <a:gd name="connsiteY0" fmla="*/ 204024 h 4255437"/>
                <a:gd name="connsiteX1" fmla="*/ 1502905 w 3037840"/>
                <a:gd name="connsiteY1" fmla="*/ 218934 h 4255437"/>
                <a:gd name="connsiteX2" fmla="*/ 279706 w 3037840"/>
                <a:gd name="connsiteY2" fmla="*/ 700280 h 4255437"/>
                <a:gd name="connsiteX3" fmla="*/ 220200 w 3037840"/>
                <a:gd name="connsiteY3" fmla="*/ 706962 h 4255437"/>
                <a:gd name="connsiteX4" fmla="*/ 261201 w 3037840"/>
                <a:gd name="connsiteY4" fmla="*/ 2092316 h 4255437"/>
                <a:gd name="connsiteX5" fmla="*/ 1420337 w 3037840"/>
                <a:gd name="connsiteY5" fmla="*/ 3955359 h 4255437"/>
                <a:gd name="connsiteX6" fmla="*/ 1513576 w 3037840"/>
                <a:gd name="connsiteY6" fmla="*/ 3992398 h 4255437"/>
                <a:gd name="connsiteX7" fmla="*/ 1513576 w 3037840"/>
                <a:gd name="connsiteY7" fmla="*/ 3994326 h 4255437"/>
                <a:gd name="connsiteX8" fmla="*/ 1516003 w 3037840"/>
                <a:gd name="connsiteY8" fmla="*/ 3993362 h 4255437"/>
                <a:gd name="connsiteX9" fmla="*/ 1518431 w 3037840"/>
                <a:gd name="connsiteY9" fmla="*/ 3994326 h 4255437"/>
                <a:gd name="connsiteX10" fmla="*/ 1518431 w 3037840"/>
                <a:gd name="connsiteY10" fmla="*/ 3992398 h 4255437"/>
                <a:gd name="connsiteX11" fmla="*/ 1611670 w 3037840"/>
                <a:gd name="connsiteY11" fmla="*/ 3955359 h 4255437"/>
                <a:gd name="connsiteX12" fmla="*/ 2770806 w 3037840"/>
                <a:gd name="connsiteY12" fmla="*/ 2092316 h 4255437"/>
                <a:gd name="connsiteX13" fmla="*/ 2811807 w 3037840"/>
                <a:gd name="connsiteY13" fmla="*/ 706962 h 4255437"/>
                <a:gd name="connsiteX14" fmla="*/ 2752301 w 3037840"/>
                <a:gd name="connsiteY14" fmla="*/ 700280 h 4255437"/>
                <a:gd name="connsiteX15" fmla="*/ 1529102 w 3037840"/>
                <a:gd name="connsiteY15" fmla="*/ 218934 h 4255437"/>
                <a:gd name="connsiteX16" fmla="*/ 1518920 w 3037840"/>
                <a:gd name="connsiteY16" fmla="*/ 0 h 4255437"/>
                <a:gd name="connsiteX17" fmla="*/ 1534066 w 3037840"/>
                <a:gd name="connsiteY17" fmla="*/ 16740 h 4255437"/>
                <a:gd name="connsiteX18" fmla="*/ 2948502 w 3037840"/>
                <a:gd name="connsiteY18" fmla="*/ 557155 h 4255437"/>
                <a:gd name="connsiteX19" fmla="*/ 3017311 w 3037840"/>
                <a:gd name="connsiteY19" fmla="*/ 564657 h 4255437"/>
                <a:gd name="connsiteX20" fmla="*/ 2969899 w 3037840"/>
                <a:gd name="connsiteY20" fmla="*/ 2120017 h 4255437"/>
                <a:gd name="connsiteX21" fmla="*/ 1629543 w 3037840"/>
                <a:gd name="connsiteY21" fmla="*/ 4211688 h 4255437"/>
                <a:gd name="connsiteX22" fmla="*/ 1521728 w 3037840"/>
                <a:gd name="connsiteY22" fmla="*/ 4253272 h 4255437"/>
                <a:gd name="connsiteX23" fmla="*/ 1521728 w 3037840"/>
                <a:gd name="connsiteY23" fmla="*/ 4255437 h 4255437"/>
                <a:gd name="connsiteX24" fmla="*/ 1518920 w 3037840"/>
                <a:gd name="connsiteY24" fmla="*/ 4254355 h 4255437"/>
                <a:gd name="connsiteX25" fmla="*/ 1516113 w 3037840"/>
                <a:gd name="connsiteY25" fmla="*/ 4255437 h 4255437"/>
                <a:gd name="connsiteX26" fmla="*/ 1516113 w 3037840"/>
                <a:gd name="connsiteY26" fmla="*/ 4253272 h 4255437"/>
                <a:gd name="connsiteX27" fmla="*/ 1408297 w 3037840"/>
                <a:gd name="connsiteY27" fmla="*/ 4211688 h 4255437"/>
                <a:gd name="connsiteX28" fmla="*/ 67941 w 3037840"/>
                <a:gd name="connsiteY28" fmla="*/ 2120017 h 4255437"/>
                <a:gd name="connsiteX29" fmla="*/ 20530 w 3037840"/>
                <a:gd name="connsiteY29" fmla="*/ 564657 h 4255437"/>
                <a:gd name="connsiteX30" fmla="*/ 89339 w 3037840"/>
                <a:gd name="connsiteY30" fmla="*/ 557155 h 4255437"/>
                <a:gd name="connsiteX31" fmla="*/ 1503774 w 3037840"/>
                <a:gd name="connsiteY31" fmla="*/ 16740 h 4255437"/>
                <a:gd name="connsiteX0" fmla="*/ 1516003 w 3037840"/>
                <a:gd name="connsiteY0" fmla="*/ 204024 h 4255437"/>
                <a:gd name="connsiteX1" fmla="*/ 1502905 w 3037840"/>
                <a:gd name="connsiteY1" fmla="*/ 218934 h 4255437"/>
                <a:gd name="connsiteX2" fmla="*/ 279706 w 3037840"/>
                <a:gd name="connsiteY2" fmla="*/ 700280 h 4255437"/>
                <a:gd name="connsiteX3" fmla="*/ 220200 w 3037840"/>
                <a:gd name="connsiteY3" fmla="*/ 706962 h 4255437"/>
                <a:gd name="connsiteX4" fmla="*/ 261201 w 3037840"/>
                <a:gd name="connsiteY4" fmla="*/ 2092316 h 4255437"/>
                <a:gd name="connsiteX5" fmla="*/ 1420337 w 3037840"/>
                <a:gd name="connsiteY5" fmla="*/ 3955359 h 4255437"/>
                <a:gd name="connsiteX6" fmla="*/ 1513576 w 3037840"/>
                <a:gd name="connsiteY6" fmla="*/ 3992398 h 4255437"/>
                <a:gd name="connsiteX7" fmla="*/ 1513576 w 3037840"/>
                <a:gd name="connsiteY7" fmla="*/ 3994326 h 4255437"/>
                <a:gd name="connsiteX8" fmla="*/ 1516003 w 3037840"/>
                <a:gd name="connsiteY8" fmla="*/ 3993362 h 4255437"/>
                <a:gd name="connsiteX9" fmla="*/ 1518431 w 3037840"/>
                <a:gd name="connsiteY9" fmla="*/ 3994326 h 4255437"/>
                <a:gd name="connsiteX10" fmla="*/ 1611670 w 3037840"/>
                <a:gd name="connsiteY10" fmla="*/ 3955359 h 4255437"/>
                <a:gd name="connsiteX11" fmla="*/ 2770806 w 3037840"/>
                <a:gd name="connsiteY11" fmla="*/ 2092316 h 4255437"/>
                <a:gd name="connsiteX12" fmla="*/ 2811807 w 3037840"/>
                <a:gd name="connsiteY12" fmla="*/ 706962 h 4255437"/>
                <a:gd name="connsiteX13" fmla="*/ 2752301 w 3037840"/>
                <a:gd name="connsiteY13" fmla="*/ 700280 h 4255437"/>
                <a:gd name="connsiteX14" fmla="*/ 1529102 w 3037840"/>
                <a:gd name="connsiteY14" fmla="*/ 218934 h 4255437"/>
                <a:gd name="connsiteX15" fmla="*/ 1516003 w 3037840"/>
                <a:gd name="connsiteY15" fmla="*/ 204024 h 4255437"/>
                <a:gd name="connsiteX16" fmla="*/ 1518920 w 3037840"/>
                <a:gd name="connsiteY16" fmla="*/ 0 h 4255437"/>
                <a:gd name="connsiteX17" fmla="*/ 1534066 w 3037840"/>
                <a:gd name="connsiteY17" fmla="*/ 16740 h 4255437"/>
                <a:gd name="connsiteX18" fmla="*/ 2948502 w 3037840"/>
                <a:gd name="connsiteY18" fmla="*/ 557155 h 4255437"/>
                <a:gd name="connsiteX19" fmla="*/ 3017311 w 3037840"/>
                <a:gd name="connsiteY19" fmla="*/ 564657 h 4255437"/>
                <a:gd name="connsiteX20" fmla="*/ 2969899 w 3037840"/>
                <a:gd name="connsiteY20" fmla="*/ 2120017 h 4255437"/>
                <a:gd name="connsiteX21" fmla="*/ 1629543 w 3037840"/>
                <a:gd name="connsiteY21" fmla="*/ 4211688 h 4255437"/>
                <a:gd name="connsiteX22" fmla="*/ 1521728 w 3037840"/>
                <a:gd name="connsiteY22" fmla="*/ 4253272 h 4255437"/>
                <a:gd name="connsiteX23" fmla="*/ 1521728 w 3037840"/>
                <a:gd name="connsiteY23" fmla="*/ 4255437 h 4255437"/>
                <a:gd name="connsiteX24" fmla="*/ 1518920 w 3037840"/>
                <a:gd name="connsiteY24" fmla="*/ 4254355 h 4255437"/>
                <a:gd name="connsiteX25" fmla="*/ 1516113 w 3037840"/>
                <a:gd name="connsiteY25" fmla="*/ 4255437 h 4255437"/>
                <a:gd name="connsiteX26" fmla="*/ 1516113 w 3037840"/>
                <a:gd name="connsiteY26" fmla="*/ 4253272 h 4255437"/>
                <a:gd name="connsiteX27" fmla="*/ 1408297 w 3037840"/>
                <a:gd name="connsiteY27" fmla="*/ 4211688 h 4255437"/>
                <a:gd name="connsiteX28" fmla="*/ 67941 w 3037840"/>
                <a:gd name="connsiteY28" fmla="*/ 2120017 h 4255437"/>
                <a:gd name="connsiteX29" fmla="*/ 20530 w 3037840"/>
                <a:gd name="connsiteY29" fmla="*/ 564657 h 4255437"/>
                <a:gd name="connsiteX30" fmla="*/ 89339 w 3037840"/>
                <a:gd name="connsiteY30" fmla="*/ 557155 h 4255437"/>
                <a:gd name="connsiteX31" fmla="*/ 1503774 w 3037840"/>
                <a:gd name="connsiteY31" fmla="*/ 16740 h 4255437"/>
                <a:gd name="connsiteX32" fmla="*/ 1518920 w 3037840"/>
                <a:gd name="connsiteY32" fmla="*/ 0 h 4255437"/>
                <a:gd name="connsiteX0" fmla="*/ 1516003 w 3037840"/>
                <a:gd name="connsiteY0" fmla="*/ 204024 h 4255437"/>
                <a:gd name="connsiteX1" fmla="*/ 1502905 w 3037840"/>
                <a:gd name="connsiteY1" fmla="*/ 218934 h 4255437"/>
                <a:gd name="connsiteX2" fmla="*/ 279706 w 3037840"/>
                <a:gd name="connsiteY2" fmla="*/ 700280 h 4255437"/>
                <a:gd name="connsiteX3" fmla="*/ 220200 w 3037840"/>
                <a:gd name="connsiteY3" fmla="*/ 706962 h 4255437"/>
                <a:gd name="connsiteX4" fmla="*/ 261201 w 3037840"/>
                <a:gd name="connsiteY4" fmla="*/ 2092316 h 4255437"/>
                <a:gd name="connsiteX5" fmla="*/ 1420337 w 3037840"/>
                <a:gd name="connsiteY5" fmla="*/ 3955359 h 4255437"/>
                <a:gd name="connsiteX6" fmla="*/ 1513576 w 3037840"/>
                <a:gd name="connsiteY6" fmla="*/ 3992398 h 4255437"/>
                <a:gd name="connsiteX7" fmla="*/ 1513576 w 3037840"/>
                <a:gd name="connsiteY7" fmla="*/ 3994326 h 4255437"/>
                <a:gd name="connsiteX8" fmla="*/ 1516003 w 3037840"/>
                <a:gd name="connsiteY8" fmla="*/ 3993362 h 4255437"/>
                <a:gd name="connsiteX9" fmla="*/ 1611670 w 3037840"/>
                <a:gd name="connsiteY9" fmla="*/ 3955359 h 4255437"/>
                <a:gd name="connsiteX10" fmla="*/ 2770806 w 3037840"/>
                <a:gd name="connsiteY10" fmla="*/ 2092316 h 4255437"/>
                <a:gd name="connsiteX11" fmla="*/ 2811807 w 3037840"/>
                <a:gd name="connsiteY11" fmla="*/ 706962 h 4255437"/>
                <a:gd name="connsiteX12" fmla="*/ 2752301 w 3037840"/>
                <a:gd name="connsiteY12" fmla="*/ 700280 h 4255437"/>
                <a:gd name="connsiteX13" fmla="*/ 1529102 w 3037840"/>
                <a:gd name="connsiteY13" fmla="*/ 218934 h 4255437"/>
                <a:gd name="connsiteX14" fmla="*/ 1516003 w 3037840"/>
                <a:gd name="connsiteY14" fmla="*/ 204024 h 4255437"/>
                <a:gd name="connsiteX15" fmla="*/ 1518920 w 3037840"/>
                <a:gd name="connsiteY15" fmla="*/ 0 h 4255437"/>
                <a:gd name="connsiteX16" fmla="*/ 1534066 w 3037840"/>
                <a:gd name="connsiteY16" fmla="*/ 16740 h 4255437"/>
                <a:gd name="connsiteX17" fmla="*/ 2948502 w 3037840"/>
                <a:gd name="connsiteY17" fmla="*/ 557155 h 4255437"/>
                <a:gd name="connsiteX18" fmla="*/ 3017311 w 3037840"/>
                <a:gd name="connsiteY18" fmla="*/ 564657 h 4255437"/>
                <a:gd name="connsiteX19" fmla="*/ 2969899 w 3037840"/>
                <a:gd name="connsiteY19" fmla="*/ 2120017 h 4255437"/>
                <a:gd name="connsiteX20" fmla="*/ 1629543 w 3037840"/>
                <a:gd name="connsiteY20" fmla="*/ 4211688 h 4255437"/>
                <a:gd name="connsiteX21" fmla="*/ 1521728 w 3037840"/>
                <a:gd name="connsiteY21" fmla="*/ 4253272 h 4255437"/>
                <a:gd name="connsiteX22" fmla="*/ 1521728 w 3037840"/>
                <a:gd name="connsiteY22" fmla="*/ 4255437 h 4255437"/>
                <a:gd name="connsiteX23" fmla="*/ 1518920 w 3037840"/>
                <a:gd name="connsiteY23" fmla="*/ 4254355 h 4255437"/>
                <a:gd name="connsiteX24" fmla="*/ 1516113 w 3037840"/>
                <a:gd name="connsiteY24" fmla="*/ 4255437 h 4255437"/>
                <a:gd name="connsiteX25" fmla="*/ 1516113 w 3037840"/>
                <a:gd name="connsiteY25" fmla="*/ 4253272 h 4255437"/>
                <a:gd name="connsiteX26" fmla="*/ 1408297 w 3037840"/>
                <a:gd name="connsiteY26" fmla="*/ 4211688 h 4255437"/>
                <a:gd name="connsiteX27" fmla="*/ 67941 w 3037840"/>
                <a:gd name="connsiteY27" fmla="*/ 2120017 h 4255437"/>
                <a:gd name="connsiteX28" fmla="*/ 20530 w 3037840"/>
                <a:gd name="connsiteY28" fmla="*/ 564657 h 4255437"/>
                <a:gd name="connsiteX29" fmla="*/ 89339 w 3037840"/>
                <a:gd name="connsiteY29" fmla="*/ 557155 h 4255437"/>
                <a:gd name="connsiteX30" fmla="*/ 1503774 w 3037840"/>
                <a:gd name="connsiteY30" fmla="*/ 16740 h 4255437"/>
                <a:gd name="connsiteX31" fmla="*/ 1518920 w 3037840"/>
                <a:gd name="connsiteY31" fmla="*/ 0 h 4255437"/>
                <a:gd name="connsiteX0" fmla="*/ 1516003 w 3037840"/>
                <a:gd name="connsiteY0" fmla="*/ 204024 h 4255437"/>
                <a:gd name="connsiteX1" fmla="*/ 1502905 w 3037840"/>
                <a:gd name="connsiteY1" fmla="*/ 218934 h 4255437"/>
                <a:gd name="connsiteX2" fmla="*/ 279706 w 3037840"/>
                <a:gd name="connsiteY2" fmla="*/ 700280 h 4255437"/>
                <a:gd name="connsiteX3" fmla="*/ 220200 w 3037840"/>
                <a:gd name="connsiteY3" fmla="*/ 706962 h 4255437"/>
                <a:gd name="connsiteX4" fmla="*/ 261201 w 3037840"/>
                <a:gd name="connsiteY4" fmla="*/ 2092316 h 4255437"/>
                <a:gd name="connsiteX5" fmla="*/ 1420337 w 3037840"/>
                <a:gd name="connsiteY5" fmla="*/ 3955359 h 4255437"/>
                <a:gd name="connsiteX6" fmla="*/ 1513576 w 3037840"/>
                <a:gd name="connsiteY6" fmla="*/ 3992398 h 4255437"/>
                <a:gd name="connsiteX7" fmla="*/ 1513576 w 3037840"/>
                <a:gd name="connsiteY7" fmla="*/ 3994326 h 4255437"/>
                <a:gd name="connsiteX8" fmla="*/ 1611670 w 3037840"/>
                <a:gd name="connsiteY8" fmla="*/ 3955359 h 4255437"/>
                <a:gd name="connsiteX9" fmla="*/ 2770806 w 3037840"/>
                <a:gd name="connsiteY9" fmla="*/ 2092316 h 4255437"/>
                <a:gd name="connsiteX10" fmla="*/ 2811807 w 3037840"/>
                <a:gd name="connsiteY10" fmla="*/ 706962 h 4255437"/>
                <a:gd name="connsiteX11" fmla="*/ 2752301 w 3037840"/>
                <a:gd name="connsiteY11" fmla="*/ 700280 h 4255437"/>
                <a:gd name="connsiteX12" fmla="*/ 1529102 w 3037840"/>
                <a:gd name="connsiteY12" fmla="*/ 218934 h 4255437"/>
                <a:gd name="connsiteX13" fmla="*/ 1516003 w 3037840"/>
                <a:gd name="connsiteY13" fmla="*/ 204024 h 4255437"/>
                <a:gd name="connsiteX14" fmla="*/ 1518920 w 3037840"/>
                <a:gd name="connsiteY14" fmla="*/ 0 h 4255437"/>
                <a:gd name="connsiteX15" fmla="*/ 1534066 w 3037840"/>
                <a:gd name="connsiteY15" fmla="*/ 16740 h 4255437"/>
                <a:gd name="connsiteX16" fmla="*/ 2948502 w 3037840"/>
                <a:gd name="connsiteY16" fmla="*/ 557155 h 4255437"/>
                <a:gd name="connsiteX17" fmla="*/ 3017311 w 3037840"/>
                <a:gd name="connsiteY17" fmla="*/ 564657 h 4255437"/>
                <a:gd name="connsiteX18" fmla="*/ 2969899 w 3037840"/>
                <a:gd name="connsiteY18" fmla="*/ 2120017 h 4255437"/>
                <a:gd name="connsiteX19" fmla="*/ 1629543 w 3037840"/>
                <a:gd name="connsiteY19" fmla="*/ 4211688 h 4255437"/>
                <a:gd name="connsiteX20" fmla="*/ 1521728 w 3037840"/>
                <a:gd name="connsiteY20" fmla="*/ 4253272 h 4255437"/>
                <a:gd name="connsiteX21" fmla="*/ 1521728 w 3037840"/>
                <a:gd name="connsiteY21" fmla="*/ 4255437 h 4255437"/>
                <a:gd name="connsiteX22" fmla="*/ 1518920 w 3037840"/>
                <a:gd name="connsiteY22" fmla="*/ 4254355 h 4255437"/>
                <a:gd name="connsiteX23" fmla="*/ 1516113 w 3037840"/>
                <a:gd name="connsiteY23" fmla="*/ 4255437 h 4255437"/>
                <a:gd name="connsiteX24" fmla="*/ 1516113 w 3037840"/>
                <a:gd name="connsiteY24" fmla="*/ 4253272 h 4255437"/>
                <a:gd name="connsiteX25" fmla="*/ 1408297 w 3037840"/>
                <a:gd name="connsiteY25" fmla="*/ 4211688 h 4255437"/>
                <a:gd name="connsiteX26" fmla="*/ 67941 w 3037840"/>
                <a:gd name="connsiteY26" fmla="*/ 2120017 h 4255437"/>
                <a:gd name="connsiteX27" fmla="*/ 20530 w 3037840"/>
                <a:gd name="connsiteY27" fmla="*/ 564657 h 4255437"/>
                <a:gd name="connsiteX28" fmla="*/ 89339 w 3037840"/>
                <a:gd name="connsiteY28" fmla="*/ 557155 h 4255437"/>
                <a:gd name="connsiteX29" fmla="*/ 1503774 w 3037840"/>
                <a:gd name="connsiteY29" fmla="*/ 16740 h 4255437"/>
                <a:gd name="connsiteX30" fmla="*/ 1518920 w 3037840"/>
                <a:gd name="connsiteY30" fmla="*/ 0 h 4255437"/>
                <a:gd name="connsiteX0" fmla="*/ 1516003 w 3037840"/>
                <a:gd name="connsiteY0" fmla="*/ 204024 h 4255437"/>
                <a:gd name="connsiteX1" fmla="*/ 1502905 w 3037840"/>
                <a:gd name="connsiteY1" fmla="*/ 218934 h 4255437"/>
                <a:gd name="connsiteX2" fmla="*/ 279706 w 3037840"/>
                <a:gd name="connsiteY2" fmla="*/ 700280 h 4255437"/>
                <a:gd name="connsiteX3" fmla="*/ 220200 w 3037840"/>
                <a:gd name="connsiteY3" fmla="*/ 706962 h 4255437"/>
                <a:gd name="connsiteX4" fmla="*/ 261201 w 3037840"/>
                <a:gd name="connsiteY4" fmla="*/ 2092316 h 4255437"/>
                <a:gd name="connsiteX5" fmla="*/ 1420337 w 3037840"/>
                <a:gd name="connsiteY5" fmla="*/ 3955359 h 4255437"/>
                <a:gd name="connsiteX6" fmla="*/ 1513576 w 3037840"/>
                <a:gd name="connsiteY6" fmla="*/ 3992398 h 4255437"/>
                <a:gd name="connsiteX7" fmla="*/ 1611670 w 3037840"/>
                <a:gd name="connsiteY7" fmla="*/ 3955359 h 4255437"/>
                <a:gd name="connsiteX8" fmla="*/ 2770806 w 3037840"/>
                <a:gd name="connsiteY8" fmla="*/ 2092316 h 4255437"/>
                <a:gd name="connsiteX9" fmla="*/ 2811807 w 3037840"/>
                <a:gd name="connsiteY9" fmla="*/ 706962 h 4255437"/>
                <a:gd name="connsiteX10" fmla="*/ 2752301 w 3037840"/>
                <a:gd name="connsiteY10" fmla="*/ 700280 h 4255437"/>
                <a:gd name="connsiteX11" fmla="*/ 1529102 w 3037840"/>
                <a:gd name="connsiteY11" fmla="*/ 218934 h 4255437"/>
                <a:gd name="connsiteX12" fmla="*/ 1516003 w 3037840"/>
                <a:gd name="connsiteY12" fmla="*/ 204024 h 4255437"/>
                <a:gd name="connsiteX13" fmla="*/ 1518920 w 3037840"/>
                <a:gd name="connsiteY13" fmla="*/ 0 h 4255437"/>
                <a:gd name="connsiteX14" fmla="*/ 1534066 w 3037840"/>
                <a:gd name="connsiteY14" fmla="*/ 16740 h 4255437"/>
                <a:gd name="connsiteX15" fmla="*/ 2948502 w 3037840"/>
                <a:gd name="connsiteY15" fmla="*/ 557155 h 4255437"/>
                <a:gd name="connsiteX16" fmla="*/ 3017311 w 3037840"/>
                <a:gd name="connsiteY16" fmla="*/ 564657 h 4255437"/>
                <a:gd name="connsiteX17" fmla="*/ 2969899 w 3037840"/>
                <a:gd name="connsiteY17" fmla="*/ 2120017 h 4255437"/>
                <a:gd name="connsiteX18" fmla="*/ 1629543 w 3037840"/>
                <a:gd name="connsiteY18" fmla="*/ 4211688 h 4255437"/>
                <a:gd name="connsiteX19" fmla="*/ 1521728 w 3037840"/>
                <a:gd name="connsiteY19" fmla="*/ 4253272 h 4255437"/>
                <a:gd name="connsiteX20" fmla="*/ 1521728 w 3037840"/>
                <a:gd name="connsiteY20" fmla="*/ 4255437 h 4255437"/>
                <a:gd name="connsiteX21" fmla="*/ 1518920 w 3037840"/>
                <a:gd name="connsiteY21" fmla="*/ 4254355 h 4255437"/>
                <a:gd name="connsiteX22" fmla="*/ 1516113 w 3037840"/>
                <a:gd name="connsiteY22" fmla="*/ 4255437 h 4255437"/>
                <a:gd name="connsiteX23" fmla="*/ 1516113 w 3037840"/>
                <a:gd name="connsiteY23" fmla="*/ 4253272 h 4255437"/>
                <a:gd name="connsiteX24" fmla="*/ 1408297 w 3037840"/>
                <a:gd name="connsiteY24" fmla="*/ 4211688 h 4255437"/>
                <a:gd name="connsiteX25" fmla="*/ 67941 w 3037840"/>
                <a:gd name="connsiteY25" fmla="*/ 2120017 h 4255437"/>
                <a:gd name="connsiteX26" fmla="*/ 20530 w 3037840"/>
                <a:gd name="connsiteY26" fmla="*/ 564657 h 4255437"/>
                <a:gd name="connsiteX27" fmla="*/ 89339 w 3037840"/>
                <a:gd name="connsiteY27" fmla="*/ 557155 h 4255437"/>
                <a:gd name="connsiteX28" fmla="*/ 1503774 w 3037840"/>
                <a:gd name="connsiteY28" fmla="*/ 16740 h 4255437"/>
                <a:gd name="connsiteX29" fmla="*/ 1518920 w 3037840"/>
                <a:gd name="connsiteY29" fmla="*/ 0 h 4255437"/>
                <a:gd name="connsiteX0" fmla="*/ 1516003 w 3037840"/>
                <a:gd name="connsiteY0" fmla="*/ 204024 h 4255437"/>
                <a:gd name="connsiteX1" fmla="*/ 1502905 w 3037840"/>
                <a:gd name="connsiteY1" fmla="*/ 218934 h 4255437"/>
                <a:gd name="connsiteX2" fmla="*/ 279706 w 3037840"/>
                <a:gd name="connsiteY2" fmla="*/ 700280 h 4255437"/>
                <a:gd name="connsiteX3" fmla="*/ 220200 w 3037840"/>
                <a:gd name="connsiteY3" fmla="*/ 706962 h 4255437"/>
                <a:gd name="connsiteX4" fmla="*/ 261201 w 3037840"/>
                <a:gd name="connsiteY4" fmla="*/ 2092316 h 4255437"/>
                <a:gd name="connsiteX5" fmla="*/ 1420337 w 3037840"/>
                <a:gd name="connsiteY5" fmla="*/ 3955359 h 4255437"/>
                <a:gd name="connsiteX6" fmla="*/ 1513576 w 3037840"/>
                <a:gd name="connsiteY6" fmla="*/ 3992398 h 4255437"/>
                <a:gd name="connsiteX7" fmla="*/ 1611670 w 3037840"/>
                <a:gd name="connsiteY7" fmla="*/ 3955359 h 4255437"/>
                <a:gd name="connsiteX8" fmla="*/ 2770806 w 3037840"/>
                <a:gd name="connsiteY8" fmla="*/ 2092316 h 4255437"/>
                <a:gd name="connsiteX9" fmla="*/ 2811807 w 3037840"/>
                <a:gd name="connsiteY9" fmla="*/ 706962 h 4255437"/>
                <a:gd name="connsiteX10" fmla="*/ 2752301 w 3037840"/>
                <a:gd name="connsiteY10" fmla="*/ 700280 h 4255437"/>
                <a:gd name="connsiteX11" fmla="*/ 1529102 w 3037840"/>
                <a:gd name="connsiteY11" fmla="*/ 218934 h 4255437"/>
                <a:gd name="connsiteX12" fmla="*/ 1516003 w 3037840"/>
                <a:gd name="connsiteY12" fmla="*/ 204024 h 4255437"/>
                <a:gd name="connsiteX13" fmla="*/ 1518920 w 3037840"/>
                <a:gd name="connsiteY13" fmla="*/ 0 h 4255437"/>
                <a:gd name="connsiteX14" fmla="*/ 1534066 w 3037840"/>
                <a:gd name="connsiteY14" fmla="*/ 16740 h 4255437"/>
                <a:gd name="connsiteX15" fmla="*/ 2948502 w 3037840"/>
                <a:gd name="connsiteY15" fmla="*/ 557155 h 4255437"/>
                <a:gd name="connsiteX16" fmla="*/ 3017311 w 3037840"/>
                <a:gd name="connsiteY16" fmla="*/ 564657 h 4255437"/>
                <a:gd name="connsiteX17" fmla="*/ 2969899 w 3037840"/>
                <a:gd name="connsiteY17" fmla="*/ 2120017 h 4255437"/>
                <a:gd name="connsiteX18" fmla="*/ 1629543 w 3037840"/>
                <a:gd name="connsiteY18" fmla="*/ 4211688 h 4255437"/>
                <a:gd name="connsiteX19" fmla="*/ 1521728 w 3037840"/>
                <a:gd name="connsiteY19" fmla="*/ 4253272 h 4255437"/>
                <a:gd name="connsiteX20" fmla="*/ 1521728 w 3037840"/>
                <a:gd name="connsiteY20" fmla="*/ 4255437 h 4255437"/>
                <a:gd name="connsiteX21" fmla="*/ 1518920 w 3037840"/>
                <a:gd name="connsiteY21" fmla="*/ 4254355 h 4255437"/>
                <a:gd name="connsiteX22" fmla="*/ 1516113 w 3037840"/>
                <a:gd name="connsiteY22" fmla="*/ 4255437 h 4255437"/>
                <a:gd name="connsiteX23" fmla="*/ 1408297 w 3037840"/>
                <a:gd name="connsiteY23" fmla="*/ 4211688 h 4255437"/>
                <a:gd name="connsiteX24" fmla="*/ 67941 w 3037840"/>
                <a:gd name="connsiteY24" fmla="*/ 2120017 h 4255437"/>
                <a:gd name="connsiteX25" fmla="*/ 20530 w 3037840"/>
                <a:gd name="connsiteY25" fmla="*/ 564657 h 4255437"/>
                <a:gd name="connsiteX26" fmla="*/ 89339 w 3037840"/>
                <a:gd name="connsiteY26" fmla="*/ 557155 h 4255437"/>
                <a:gd name="connsiteX27" fmla="*/ 1503774 w 3037840"/>
                <a:gd name="connsiteY27" fmla="*/ 16740 h 4255437"/>
                <a:gd name="connsiteX28" fmla="*/ 1518920 w 3037840"/>
                <a:gd name="connsiteY28" fmla="*/ 0 h 4255437"/>
                <a:gd name="connsiteX0" fmla="*/ 1516003 w 3037840"/>
                <a:gd name="connsiteY0" fmla="*/ 204024 h 4255437"/>
                <a:gd name="connsiteX1" fmla="*/ 1502905 w 3037840"/>
                <a:gd name="connsiteY1" fmla="*/ 218934 h 4255437"/>
                <a:gd name="connsiteX2" fmla="*/ 279706 w 3037840"/>
                <a:gd name="connsiteY2" fmla="*/ 700280 h 4255437"/>
                <a:gd name="connsiteX3" fmla="*/ 220200 w 3037840"/>
                <a:gd name="connsiteY3" fmla="*/ 706962 h 4255437"/>
                <a:gd name="connsiteX4" fmla="*/ 261201 w 3037840"/>
                <a:gd name="connsiteY4" fmla="*/ 2092316 h 4255437"/>
                <a:gd name="connsiteX5" fmla="*/ 1420337 w 3037840"/>
                <a:gd name="connsiteY5" fmla="*/ 3955359 h 4255437"/>
                <a:gd name="connsiteX6" fmla="*/ 1513576 w 3037840"/>
                <a:gd name="connsiteY6" fmla="*/ 3992398 h 4255437"/>
                <a:gd name="connsiteX7" fmla="*/ 1611670 w 3037840"/>
                <a:gd name="connsiteY7" fmla="*/ 3955359 h 4255437"/>
                <a:gd name="connsiteX8" fmla="*/ 2770806 w 3037840"/>
                <a:gd name="connsiteY8" fmla="*/ 2092316 h 4255437"/>
                <a:gd name="connsiteX9" fmla="*/ 2811807 w 3037840"/>
                <a:gd name="connsiteY9" fmla="*/ 706962 h 4255437"/>
                <a:gd name="connsiteX10" fmla="*/ 2752301 w 3037840"/>
                <a:gd name="connsiteY10" fmla="*/ 700280 h 4255437"/>
                <a:gd name="connsiteX11" fmla="*/ 1529102 w 3037840"/>
                <a:gd name="connsiteY11" fmla="*/ 218934 h 4255437"/>
                <a:gd name="connsiteX12" fmla="*/ 1516003 w 3037840"/>
                <a:gd name="connsiteY12" fmla="*/ 204024 h 4255437"/>
                <a:gd name="connsiteX13" fmla="*/ 1518920 w 3037840"/>
                <a:gd name="connsiteY13" fmla="*/ 0 h 4255437"/>
                <a:gd name="connsiteX14" fmla="*/ 1534066 w 3037840"/>
                <a:gd name="connsiteY14" fmla="*/ 16740 h 4255437"/>
                <a:gd name="connsiteX15" fmla="*/ 2948502 w 3037840"/>
                <a:gd name="connsiteY15" fmla="*/ 557155 h 4255437"/>
                <a:gd name="connsiteX16" fmla="*/ 3017311 w 3037840"/>
                <a:gd name="connsiteY16" fmla="*/ 564657 h 4255437"/>
                <a:gd name="connsiteX17" fmla="*/ 2969899 w 3037840"/>
                <a:gd name="connsiteY17" fmla="*/ 2120017 h 4255437"/>
                <a:gd name="connsiteX18" fmla="*/ 1629543 w 3037840"/>
                <a:gd name="connsiteY18" fmla="*/ 4211688 h 4255437"/>
                <a:gd name="connsiteX19" fmla="*/ 1521728 w 3037840"/>
                <a:gd name="connsiteY19" fmla="*/ 4253272 h 4255437"/>
                <a:gd name="connsiteX20" fmla="*/ 1521728 w 3037840"/>
                <a:gd name="connsiteY20" fmla="*/ 4255437 h 4255437"/>
                <a:gd name="connsiteX21" fmla="*/ 1518920 w 3037840"/>
                <a:gd name="connsiteY21" fmla="*/ 4254355 h 4255437"/>
                <a:gd name="connsiteX22" fmla="*/ 1408297 w 3037840"/>
                <a:gd name="connsiteY22" fmla="*/ 4211688 h 4255437"/>
                <a:gd name="connsiteX23" fmla="*/ 67941 w 3037840"/>
                <a:gd name="connsiteY23" fmla="*/ 2120017 h 4255437"/>
                <a:gd name="connsiteX24" fmla="*/ 20530 w 3037840"/>
                <a:gd name="connsiteY24" fmla="*/ 564657 h 4255437"/>
                <a:gd name="connsiteX25" fmla="*/ 89339 w 3037840"/>
                <a:gd name="connsiteY25" fmla="*/ 557155 h 4255437"/>
                <a:gd name="connsiteX26" fmla="*/ 1503774 w 3037840"/>
                <a:gd name="connsiteY26" fmla="*/ 16740 h 4255437"/>
                <a:gd name="connsiteX27" fmla="*/ 1518920 w 3037840"/>
                <a:gd name="connsiteY27" fmla="*/ 0 h 4255437"/>
                <a:gd name="connsiteX0" fmla="*/ 1516003 w 3037840"/>
                <a:gd name="connsiteY0" fmla="*/ 204024 h 4255437"/>
                <a:gd name="connsiteX1" fmla="*/ 1502905 w 3037840"/>
                <a:gd name="connsiteY1" fmla="*/ 218934 h 4255437"/>
                <a:gd name="connsiteX2" fmla="*/ 279706 w 3037840"/>
                <a:gd name="connsiteY2" fmla="*/ 700280 h 4255437"/>
                <a:gd name="connsiteX3" fmla="*/ 220200 w 3037840"/>
                <a:gd name="connsiteY3" fmla="*/ 706962 h 4255437"/>
                <a:gd name="connsiteX4" fmla="*/ 261201 w 3037840"/>
                <a:gd name="connsiteY4" fmla="*/ 2092316 h 4255437"/>
                <a:gd name="connsiteX5" fmla="*/ 1420337 w 3037840"/>
                <a:gd name="connsiteY5" fmla="*/ 3955359 h 4255437"/>
                <a:gd name="connsiteX6" fmla="*/ 1513576 w 3037840"/>
                <a:gd name="connsiteY6" fmla="*/ 3992398 h 4255437"/>
                <a:gd name="connsiteX7" fmla="*/ 1611670 w 3037840"/>
                <a:gd name="connsiteY7" fmla="*/ 3955359 h 4255437"/>
                <a:gd name="connsiteX8" fmla="*/ 2770806 w 3037840"/>
                <a:gd name="connsiteY8" fmla="*/ 2092316 h 4255437"/>
                <a:gd name="connsiteX9" fmla="*/ 2811807 w 3037840"/>
                <a:gd name="connsiteY9" fmla="*/ 706962 h 4255437"/>
                <a:gd name="connsiteX10" fmla="*/ 2752301 w 3037840"/>
                <a:gd name="connsiteY10" fmla="*/ 700280 h 4255437"/>
                <a:gd name="connsiteX11" fmla="*/ 1529102 w 3037840"/>
                <a:gd name="connsiteY11" fmla="*/ 218934 h 4255437"/>
                <a:gd name="connsiteX12" fmla="*/ 1516003 w 3037840"/>
                <a:gd name="connsiteY12" fmla="*/ 204024 h 4255437"/>
                <a:gd name="connsiteX13" fmla="*/ 1518920 w 3037840"/>
                <a:gd name="connsiteY13" fmla="*/ 0 h 4255437"/>
                <a:gd name="connsiteX14" fmla="*/ 1534066 w 3037840"/>
                <a:gd name="connsiteY14" fmla="*/ 16740 h 4255437"/>
                <a:gd name="connsiteX15" fmla="*/ 2948502 w 3037840"/>
                <a:gd name="connsiteY15" fmla="*/ 557155 h 4255437"/>
                <a:gd name="connsiteX16" fmla="*/ 3017311 w 3037840"/>
                <a:gd name="connsiteY16" fmla="*/ 564657 h 4255437"/>
                <a:gd name="connsiteX17" fmla="*/ 2969899 w 3037840"/>
                <a:gd name="connsiteY17" fmla="*/ 2120017 h 4255437"/>
                <a:gd name="connsiteX18" fmla="*/ 1629543 w 3037840"/>
                <a:gd name="connsiteY18" fmla="*/ 4211688 h 4255437"/>
                <a:gd name="connsiteX19" fmla="*/ 1521728 w 3037840"/>
                <a:gd name="connsiteY19" fmla="*/ 4253272 h 4255437"/>
                <a:gd name="connsiteX20" fmla="*/ 1521728 w 3037840"/>
                <a:gd name="connsiteY20" fmla="*/ 4255437 h 4255437"/>
                <a:gd name="connsiteX21" fmla="*/ 1408297 w 3037840"/>
                <a:gd name="connsiteY21" fmla="*/ 4211688 h 4255437"/>
                <a:gd name="connsiteX22" fmla="*/ 67941 w 3037840"/>
                <a:gd name="connsiteY22" fmla="*/ 2120017 h 4255437"/>
                <a:gd name="connsiteX23" fmla="*/ 20530 w 3037840"/>
                <a:gd name="connsiteY23" fmla="*/ 564657 h 4255437"/>
                <a:gd name="connsiteX24" fmla="*/ 89339 w 3037840"/>
                <a:gd name="connsiteY24" fmla="*/ 557155 h 4255437"/>
                <a:gd name="connsiteX25" fmla="*/ 1503774 w 3037840"/>
                <a:gd name="connsiteY25" fmla="*/ 16740 h 4255437"/>
                <a:gd name="connsiteX26" fmla="*/ 1518920 w 3037840"/>
                <a:gd name="connsiteY26" fmla="*/ 0 h 4255437"/>
                <a:gd name="connsiteX0" fmla="*/ 1516003 w 3037840"/>
                <a:gd name="connsiteY0" fmla="*/ 204024 h 4253272"/>
                <a:gd name="connsiteX1" fmla="*/ 1502905 w 3037840"/>
                <a:gd name="connsiteY1" fmla="*/ 218934 h 4253272"/>
                <a:gd name="connsiteX2" fmla="*/ 279706 w 3037840"/>
                <a:gd name="connsiteY2" fmla="*/ 700280 h 4253272"/>
                <a:gd name="connsiteX3" fmla="*/ 220200 w 3037840"/>
                <a:gd name="connsiteY3" fmla="*/ 706962 h 4253272"/>
                <a:gd name="connsiteX4" fmla="*/ 261201 w 3037840"/>
                <a:gd name="connsiteY4" fmla="*/ 2092316 h 4253272"/>
                <a:gd name="connsiteX5" fmla="*/ 1420337 w 3037840"/>
                <a:gd name="connsiteY5" fmla="*/ 3955359 h 4253272"/>
                <a:gd name="connsiteX6" fmla="*/ 1513576 w 3037840"/>
                <a:gd name="connsiteY6" fmla="*/ 3992398 h 4253272"/>
                <a:gd name="connsiteX7" fmla="*/ 1611670 w 3037840"/>
                <a:gd name="connsiteY7" fmla="*/ 3955359 h 4253272"/>
                <a:gd name="connsiteX8" fmla="*/ 2770806 w 3037840"/>
                <a:gd name="connsiteY8" fmla="*/ 2092316 h 4253272"/>
                <a:gd name="connsiteX9" fmla="*/ 2811807 w 3037840"/>
                <a:gd name="connsiteY9" fmla="*/ 706962 h 4253272"/>
                <a:gd name="connsiteX10" fmla="*/ 2752301 w 3037840"/>
                <a:gd name="connsiteY10" fmla="*/ 700280 h 4253272"/>
                <a:gd name="connsiteX11" fmla="*/ 1529102 w 3037840"/>
                <a:gd name="connsiteY11" fmla="*/ 218934 h 4253272"/>
                <a:gd name="connsiteX12" fmla="*/ 1516003 w 3037840"/>
                <a:gd name="connsiteY12" fmla="*/ 204024 h 4253272"/>
                <a:gd name="connsiteX13" fmla="*/ 1518920 w 3037840"/>
                <a:gd name="connsiteY13" fmla="*/ 0 h 4253272"/>
                <a:gd name="connsiteX14" fmla="*/ 1534066 w 3037840"/>
                <a:gd name="connsiteY14" fmla="*/ 16740 h 4253272"/>
                <a:gd name="connsiteX15" fmla="*/ 2948502 w 3037840"/>
                <a:gd name="connsiteY15" fmla="*/ 557155 h 4253272"/>
                <a:gd name="connsiteX16" fmla="*/ 3017311 w 3037840"/>
                <a:gd name="connsiteY16" fmla="*/ 564657 h 4253272"/>
                <a:gd name="connsiteX17" fmla="*/ 2969899 w 3037840"/>
                <a:gd name="connsiteY17" fmla="*/ 2120017 h 4253272"/>
                <a:gd name="connsiteX18" fmla="*/ 1629543 w 3037840"/>
                <a:gd name="connsiteY18" fmla="*/ 4211688 h 4253272"/>
                <a:gd name="connsiteX19" fmla="*/ 1521728 w 3037840"/>
                <a:gd name="connsiteY19" fmla="*/ 4253272 h 4253272"/>
                <a:gd name="connsiteX20" fmla="*/ 1408297 w 3037840"/>
                <a:gd name="connsiteY20" fmla="*/ 4211688 h 4253272"/>
                <a:gd name="connsiteX21" fmla="*/ 67941 w 3037840"/>
                <a:gd name="connsiteY21" fmla="*/ 2120017 h 4253272"/>
                <a:gd name="connsiteX22" fmla="*/ 20530 w 3037840"/>
                <a:gd name="connsiteY22" fmla="*/ 564657 h 4253272"/>
                <a:gd name="connsiteX23" fmla="*/ 89339 w 3037840"/>
                <a:gd name="connsiteY23" fmla="*/ 557155 h 4253272"/>
                <a:gd name="connsiteX24" fmla="*/ 1503774 w 3037840"/>
                <a:gd name="connsiteY24" fmla="*/ 16740 h 4253272"/>
                <a:gd name="connsiteX25" fmla="*/ 1518920 w 3037840"/>
                <a:gd name="connsiteY25" fmla="*/ 0 h 4253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037840" h="4253272">
                  <a:moveTo>
                    <a:pt x="1516003" y="204024"/>
                  </a:moveTo>
                  <a:lnTo>
                    <a:pt x="1502905" y="218934"/>
                  </a:lnTo>
                  <a:cubicBezTo>
                    <a:pt x="1277330" y="447908"/>
                    <a:pt x="830370" y="625486"/>
                    <a:pt x="279706" y="700280"/>
                  </a:cubicBezTo>
                  <a:lnTo>
                    <a:pt x="220200" y="706962"/>
                  </a:lnTo>
                  <a:cubicBezTo>
                    <a:pt x="210641" y="902270"/>
                    <a:pt x="168749" y="1503736"/>
                    <a:pt x="261201" y="2092316"/>
                  </a:cubicBezTo>
                  <a:cubicBezTo>
                    <a:pt x="419237" y="3098434"/>
                    <a:pt x="923038" y="3618553"/>
                    <a:pt x="1420337" y="3955359"/>
                  </a:cubicBezTo>
                  <a:lnTo>
                    <a:pt x="1513576" y="3992398"/>
                  </a:lnTo>
                  <a:lnTo>
                    <a:pt x="1611670" y="3955359"/>
                  </a:lnTo>
                  <a:cubicBezTo>
                    <a:pt x="2125903" y="3627020"/>
                    <a:pt x="2621237" y="2950268"/>
                    <a:pt x="2770806" y="2092316"/>
                  </a:cubicBezTo>
                  <a:cubicBezTo>
                    <a:pt x="2873094" y="1505576"/>
                    <a:pt x="2821366" y="902270"/>
                    <a:pt x="2811807" y="706962"/>
                  </a:cubicBezTo>
                  <a:lnTo>
                    <a:pt x="2752301" y="700280"/>
                  </a:lnTo>
                  <a:cubicBezTo>
                    <a:pt x="2201637" y="625486"/>
                    <a:pt x="1754677" y="447908"/>
                    <a:pt x="1529102" y="218934"/>
                  </a:cubicBezTo>
                  <a:lnTo>
                    <a:pt x="1516003" y="204024"/>
                  </a:lnTo>
                  <a:close/>
                  <a:moveTo>
                    <a:pt x="1518920" y="0"/>
                  </a:moveTo>
                  <a:lnTo>
                    <a:pt x="1534066" y="16740"/>
                  </a:lnTo>
                  <a:cubicBezTo>
                    <a:pt x="1794908" y="273813"/>
                    <a:pt x="2311747" y="473183"/>
                    <a:pt x="2948502" y="557155"/>
                  </a:cubicBezTo>
                  <a:lnTo>
                    <a:pt x="3017311" y="564657"/>
                  </a:lnTo>
                  <a:cubicBezTo>
                    <a:pt x="3028364" y="783933"/>
                    <a:pt x="3076805" y="1459208"/>
                    <a:pt x="2969899" y="2120017"/>
                  </a:cubicBezTo>
                  <a:cubicBezTo>
                    <a:pt x="2787156" y="3249604"/>
                    <a:pt x="2170600" y="3796854"/>
                    <a:pt x="1629543" y="4211688"/>
                  </a:cubicBezTo>
                  <a:lnTo>
                    <a:pt x="1521728" y="4253272"/>
                  </a:lnTo>
                  <a:lnTo>
                    <a:pt x="1408297" y="4211688"/>
                  </a:lnTo>
                  <a:cubicBezTo>
                    <a:pt x="824907" y="3847654"/>
                    <a:pt x="250684" y="3249604"/>
                    <a:pt x="67941" y="2120017"/>
                  </a:cubicBezTo>
                  <a:cubicBezTo>
                    <a:pt x="-38965" y="1459208"/>
                    <a:pt x="9477" y="783933"/>
                    <a:pt x="20530" y="564657"/>
                  </a:cubicBezTo>
                  <a:lnTo>
                    <a:pt x="89339" y="557155"/>
                  </a:lnTo>
                  <a:cubicBezTo>
                    <a:pt x="726094" y="473183"/>
                    <a:pt x="1242933" y="273813"/>
                    <a:pt x="1503774" y="16740"/>
                  </a:cubicBezTo>
                  <a:lnTo>
                    <a:pt x="1518920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4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 dirty="0"/>
            </a:p>
          </p:txBody>
        </p:sp>
        <p:sp>
          <p:nvSpPr>
            <p:cNvPr id="36" name="Полилиния: фигура 36">
              <a:extLst>
                <a:ext uri="{FF2B5EF4-FFF2-40B4-BE49-F238E27FC236}">
                  <a16:creationId xmlns:a16="http://schemas.microsoft.com/office/drawing/2014/main" id="{1533257C-F4D6-4C50-B90E-CE1EB2A11A3F}"/>
                </a:ext>
              </a:extLst>
            </p:cNvPr>
            <p:cNvSpPr/>
            <p:nvPr/>
          </p:nvSpPr>
          <p:spPr>
            <a:xfrm rot="2700000">
              <a:off x="7265983" y="3000153"/>
              <a:ext cx="240951" cy="190787"/>
            </a:xfrm>
            <a:custGeom>
              <a:avLst/>
              <a:gdLst>
                <a:gd name="connsiteX0" fmla="*/ 61995 w 2033815"/>
                <a:gd name="connsiteY0" fmla="*/ 640799 h 1610389"/>
                <a:gd name="connsiteX1" fmla="*/ 361337 w 2033815"/>
                <a:gd name="connsiteY1" fmla="*/ 640799 h 1610389"/>
                <a:gd name="connsiteX2" fmla="*/ 388460 w 2033815"/>
                <a:gd name="connsiteY2" fmla="*/ 674003 h 1610389"/>
                <a:gd name="connsiteX3" fmla="*/ 388723 w 2033815"/>
                <a:gd name="connsiteY3" fmla="*/ 674503 h 1610389"/>
                <a:gd name="connsiteX4" fmla="*/ 1292067 w 2033815"/>
                <a:gd name="connsiteY4" fmla="*/ 674503 h 1610389"/>
                <a:gd name="connsiteX5" fmla="*/ 1292067 w 2033815"/>
                <a:gd name="connsiteY5" fmla="*/ 250472 h 1610389"/>
                <a:gd name="connsiteX6" fmla="*/ 1276735 w 2033815"/>
                <a:gd name="connsiteY6" fmla="*/ 240291 h 1610389"/>
                <a:gd name="connsiteX7" fmla="*/ 1276735 w 2033815"/>
                <a:gd name="connsiteY7" fmla="*/ 41227 h 1610389"/>
                <a:gd name="connsiteX8" fmla="*/ 1475798 w 2033815"/>
                <a:gd name="connsiteY8" fmla="*/ 41227 h 1610389"/>
                <a:gd name="connsiteX9" fmla="*/ 1475798 w 2033815"/>
                <a:gd name="connsiteY9" fmla="*/ 240290 h 1610389"/>
                <a:gd name="connsiteX10" fmla="*/ 1466604 w 2033815"/>
                <a:gd name="connsiteY10" fmla="*/ 246396 h 1610389"/>
                <a:gd name="connsiteX11" fmla="*/ 1466604 w 2033815"/>
                <a:gd name="connsiteY11" fmla="*/ 602582 h 1610389"/>
                <a:gd name="connsiteX12" fmla="*/ 2033815 w 2033815"/>
                <a:gd name="connsiteY12" fmla="*/ 602582 h 1610389"/>
                <a:gd name="connsiteX13" fmla="*/ 1746596 w 2033815"/>
                <a:gd name="connsiteY13" fmla="*/ 998182 h 1610389"/>
                <a:gd name="connsiteX14" fmla="*/ 1466604 w 2033815"/>
                <a:gd name="connsiteY14" fmla="*/ 998182 h 1610389"/>
                <a:gd name="connsiteX15" fmla="*/ 1466604 w 2033815"/>
                <a:gd name="connsiteY15" fmla="*/ 1367848 h 1610389"/>
                <a:gd name="connsiteX16" fmla="*/ 1469995 w 2033815"/>
                <a:gd name="connsiteY16" fmla="*/ 1370099 h 1610389"/>
                <a:gd name="connsiteX17" fmla="*/ 1469995 w 2033815"/>
                <a:gd name="connsiteY17" fmla="*/ 1569163 h 1610389"/>
                <a:gd name="connsiteX18" fmla="*/ 1270932 w 2033815"/>
                <a:gd name="connsiteY18" fmla="*/ 1569163 h 1610389"/>
                <a:gd name="connsiteX19" fmla="*/ 1270932 w 2033815"/>
                <a:gd name="connsiteY19" fmla="*/ 1370099 h 1610389"/>
                <a:gd name="connsiteX20" fmla="*/ 1292067 w 2033815"/>
                <a:gd name="connsiteY20" fmla="*/ 1356064 h 1610389"/>
                <a:gd name="connsiteX21" fmla="*/ 1292067 w 2033815"/>
                <a:gd name="connsiteY21" fmla="*/ 936012 h 1610389"/>
                <a:gd name="connsiteX22" fmla="*/ 364710 w 2033815"/>
                <a:gd name="connsiteY22" fmla="*/ 936011 h 1610389"/>
                <a:gd name="connsiteX23" fmla="*/ 361337 w 2033815"/>
                <a:gd name="connsiteY23" fmla="*/ 940141 h 1610389"/>
                <a:gd name="connsiteX24" fmla="*/ 61995 w 2033815"/>
                <a:gd name="connsiteY24" fmla="*/ 940141 h 1610389"/>
                <a:gd name="connsiteX25" fmla="*/ 61995 w 2033815"/>
                <a:gd name="connsiteY25" fmla="*/ 640799 h 1610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033815" h="1610389">
                  <a:moveTo>
                    <a:pt x="61995" y="640799"/>
                  </a:moveTo>
                  <a:cubicBezTo>
                    <a:pt x="144655" y="558138"/>
                    <a:pt x="278676" y="558138"/>
                    <a:pt x="361337" y="640799"/>
                  </a:cubicBezTo>
                  <a:cubicBezTo>
                    <a:pt x="371670" y="651131"/>
                    <a:pt x="380711" y="662266"/>
                    <a:pt x="388460" y="674003"/>
                  </a:cubicBezTo>
                  <a:lnTo>
                    <a:pt x="388723" y="674503"/>
                  </a:lnTo>
                  <a:lnTo>
                    <a:pt x="1292067" y="674503"/>
                  </a:lnTo>
                  <a:lnTo>
                    <a:pt x="1292067" y="250472"/>
                  </a:lnTo>
                  <a:lnTo>
                    <a:pt x="1276735" y="240291"/>
                  </a:lnTo>
                  <a:cubicBezTo>
                    <a:pt x="1221765" y="185321"/>
                    <a:pt x="1221765" y="96197"/>
                    <a:pt x="1276735" y="41227"/>
                  </a:cubicBezTo>
                  <a:cubicBezTo>
                    <a:pt x="1331705" y="-13743"/>
                    <a:pt x="1420828" y="-13743"/>
                    <a:pt x="1475798" y="41227"/>
                  </a:cubicBezTo>
                  <a:cubicBezTo>
                    <a:pt x="1530768" y="96197"/>
                    <a:pt x="1530768" y="185321"/>
                    <a:pt x="1475798" y="240290"/>
                  </a:cubicBezTo>
                  <a:lnTo>
                    <a:pt x="1466604" y="246396"/>
                  </a:lnTo>
                  <a:lnTo>
                    <a:pt x="1466604" y="602582"/>
                  </a:lnTo>
                  <a:lnTo>
                    <a:pt x="2033815" y="602582"/>
                  </a:lnTo>
                  <a:lnTo>
                    <a:pt x="1746596" y="998182"/>
                  </a:lnTo>
                  <a:lnTo>
                    <a:pt x="1466604" y="998182"/>
                  </a:lnTo>
                  <a:lnTo>
                    <a:pt x="1466604" y="1367848"/>
                  </a:lnTo>
                  <a:lnTo>
                    <a:pt x="1469995" y="1370099"/>
                  </a:lnTo>
                  <a:cubicBezTo>
                    <a:pt x="1524965" y="1425069"/>
                    <a:pt x="1524965" y="1514193"/>
                    <a:pt x="1469995" y="1569163"/>
                  </a:cubicBezTo>
                  <a:cubicBezTo>
                    <a:pt x="1415025" y="1624132"/>
                    <a:pt x="1325901" y="1624132"/>
                    <a:pt x="1270932" y="1569163"/>
                  </a:cubicBezTo>
                  <a:cubicBezTo>
                    <a:pt x="1215962" y="1514193"/>
                    <a:pt x="1215962" y="1425069"/>
                    <a:pt x="1270932" y="1370099"/>
                  </a:cubicBezTo>
                  <a:lnTo>
                    <a:pt x="1292067" y="1356064"/>
                  </a:lnTo>
                  <a:lnTo>
                    <a:pt x="1292067" y="936012"/>
                  </a:lnTo>
                  <a:lnTo>
                    <a:pt x="364710" y="936011"/>
                  </a:lnTo>
                  <a:lnTo>
                    <a:pt x="361337" y="940141"/>
                  </a:lnTo>
                  <a:cubicBezTo>
                    <a:pt x="278676" y="1022802"/>
                    <a:pt x="144655" y="1022802"/>
                    <a:pt x="61995" y="940141"/>
                  </a:cubicBezTo>
                  <a:cubicBezTo>
                    <a:pt x="-20666" y="857480"/>
                    <a:pt x="-20666" y="723459"/>
                    <a:pt x="61995" y="640799"/>
                  </a:cubicBezTo>
                  <a:close/>
                </a:path>
              </a:pathLst>
            </a:custGeom>
            <a:solidFill>
              <a:srgbClr val="00C3FF"/>
            </a:solidFill>
            <a:ln>
              <a:solidFill>
                <a:schemeClr val="accent4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/>
            </a:p>
          </p:txBody>
        </p:sp>
        <p:sp>
          <p:nvSpPr>
            <p:cNvPr id="37" name="Полилиния: фигура 37">
              <a:extLst>
                <a:ext uri="{FF2B5EF4-FFF2-40B4-BE49-F238E27FC236}">
                  <a16:creationId xmlns:a16="http://schemas.microsoft.com/office/drawing/2014/main" id="{7C0FB19C-7411-464D-96F5-816A124F376D}"/>
                </a:ext>
              </a:extLst>
            </p:cNvPr>
            <p:cNvSpPr/>
            <p:nvPr/>
          </p:nvSpPr>
          <p:spPr>
            <a:xfrm rot="2700000">
              <a:off x="7757363" y="3567131"/>
              <a:ext cx="243927" cy="45970"/>
            </a:xfrm>
            <a:custGeom>
              <a:avLst/>
              <a:gdLst>
                <a:gd name="connsiteX0" fmla="*/ 0 w 2058935"/>
                <a:gd name="connsiteY0" fmla="*/ 0 h 388019"/>
                <a:gd name="connsiteX1" fmla="*/ 1129478 w 2058935"/>
                <a:gd name="connsiteY1" fmla="*/ 0 h 388019"/>
                <a:gd name="connsiteX2" fmla="*/ 2058935 w 2058935"/>
                <a:gd name="connsiteY2" fmla="*/ 204302 h 388019"/>
                <a:gd name="connsiteX3" fmla="*/ 1129478 w 2058935"/>
                <a:gd name="connsiteY3" fmla="*/ 388019 h 388019"/>
                <a:gd name="connsiteX4" fmla="*/ 151263 w 2058935"/>
                <a:gd name="connsiteY4" fmla="*/ 388019 h 388019"/>
                <a:gd name="connsiteX5" fmla="*/ 146259 w 2058935"/>
                <a:gd name="connsiteY5" fmla="*/ 370792 h 388019"/>
                <a:gd name="connsiteX6" fmla="*/ 7205 w 2058935"/>
                <a:gd name="connsiteY6" fmla="*/ 14743 h 388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58935" h="388019">
                  <a:moveTo>
                    <a:pt x="0" y="0"/>
                  </a:moveTo>
                  <a:lnTo>
                    <a:pt x="1129478" y="0"/>
                  </a:lnTo>
                  <a:lnTo>
                    <a:pt x="2058935" y="204302"/>
                  </a:lnTo>
                  <a:lnTo>
                    <a:pt x="1129478" y="388019"/>
                  </a:lnTo>
                  <a:lnTo>
                    <a:pt x="151263" y="388019"/>
                  </a:lnTo>
                  <a:lnTo>
                    <a:pt x="146259" y="370792"/>
                  </a:lnTo>
                  <a:cubicBezTo>
                    <a:pt x="108442" y="254045"/>
                    <a:pt x="62192" y="135330"/>
                    <a:pt x="7205" y="14743"/>
                  </a:cubicBezTo>
                  <a:close/>
                </a:path>
              </a:pathLst>
            </a:custGeom>
            <a:solidFill>
              <a:srgbClr val="00C3FF"/>
            </a:solidFill>
            <a:ln>
              <a:solidFill>
                <a:schemeClr val="accent4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/>
            </a:p>
          </p:txBody>
        </p:sp>
        <p:sp>
          <p:nvSpPr>
            <p:cNvPr id="38" name="Полилиния: фигура 38">
              <a:extLst>
                <a:ext uri="{FF2B5EF4-FFF2-40B4-BE49-F238E27FC236}">
                  <a16:creationId xmlns:a16="http://schemas.microsoft.com/office/drawing/2014/main" id="{7AD24DE9-A6D2-4DD0-8529-2CB2238BD947}"/>
                </a:ext>
              </a:extLst>
            </p:cNvPr>
            <p:cNvSpPr/>
            <p:nvPr/>
          </p:nvSpPr>
          <p:spPr>
            <a:xfrm rot="18900000" flipH="1">
              <a:off x="7759840" y="3000153"/>
              <a:ext cx="240951" cy="190787"/>
            </a:xfrm>
            <a:custGeom>
              <a:avLst/>
              <a:gdLst>
                <a:gd name="connsiteX0" fmla="*/ 61995 w 2033815"/>
                <a:gd name="connsiteY0" fmla="*/ 640799 h 1610389"/>
                <a:gd name="connsiteX1" fmla="*/ 361337 w 2033815"/>
                <a:gd name="connsiteY1" fmla="*/ 640799 h 1610389"/>
                <a:gd name="connsiteX2" fmla="*/ 388460 w 2033815"/>
                <a:gd name="connsiteY2" fmla="*/ 674003 h 1610389"/>
                <a:gd name="connsiteX3" fmla="*/ 388723 w 2033815"/>
                <a:gd name="connsiteY3" fmla="*/ 674503 h 1610389"/>
                <a:gd name="connsiteX4" fmla="*/ 1292067 w 2033815"/>
                <a:gd name="connsiteY4" fmla="*/ 674503 h 1610389"/>
                <a:gd name="connsiteX5" fmla="*/ 1292067 w 2033815"/>
                <a:gd name="connsiteY5" fmla="*/ 250472 h 1610389"/>
                <a:gd name="connsiteX6" fmla="*/ 1276735 w 2033815"/>
                <a:gd name="connsiteY6" fmla="*/ 240291 h 1610389"/>
                <a:gd name="connsiteX7" fmla="*/ 1276735 w 2033815"/>
                <a:gd name="connsiteY7" fmla="*/ 41227 h 1610389"/>
                <a:gd name="connsiteX8" fmla="*/ 1475798 w 2033815"/>
                <a:gd name="connsiteY8" fmla="*/ 41227 h 1610389"/>
                <a:gd name="connsiteX9" fmla="*/ 1475798 w 2033815"/>
                <a:gd name="connsiteY9" fmla="*/ 240290 h 1610389"/>
                <a:gd name="connsiteX10" fmla="*/ 1466604 w 2033815"/>
                <a:gd name="connsiteY10" fmla="*/ 246396 h 1610389"/>
                <a:gd name="connsiteX11" fmla="*/ 1466604 w 2033815"/>
                <a:gd name="connsiteY11" fmla="*/ 602582 h 1610389"/>
                <a:gd name="connsiteX12" fmla="*/ 2033815 w 2033815"/>
                <a:gd name="connsiteY12" fmla="*/ 602582 h 1610389"/>
                <a:gd name="connsiteX13" fmla="*/ 1746596 w 2033815"/>
                <a:gd name="connsiteY13" fmla="*/ 998182 h 1610389"/>
                <a:gd name="connsiteX14" fmla="*/ 1466604 w 2033815"/>
                <a:gd name="connsiteY14" fmla="*/ 998182 h 1610389"/>
                <a:gd name="connsiteX15" fmla="*/ 1466604 w 2033815"/>
                <a:gd name="connsiteY15" fmla="*/ 1367848 h 1610389"/>
                <a:gd name="connsiteX16" fmla="*/ 1469995 w 2033815"/>
                <a:gd name="connsiteY16" fmla="*/ 1370099 h 1610389"/>
                <a:gd name="connsiteX17" fmla="*/ 1469995 w 2033815"/>
                <a:gd name="connsiteY17" fmla="*/ 1569163 h 1610389"/>
                <a:gd name="connsiteX18" fmla="*/ 1270932 w 2033815"/>
                <a:gd name="connsiteY18" fmla="*/ 1569163 h 1610389"/>
                <a:gd name="connsiteX19" fmla="*/ 1270932 w 2033815"/>
                <a:gd name="connsiteY19" fmla="*/ 1370099 h 1610389"/>
                <a:gd name="connsiteX20" fmla="*/ 1292067 w 2033815"/>
                <a:gd name="connsiteY20" fmla="*/ 1356064 h 1610389"/>
                <a:gd name="connsiteX21" fmla="*/ 1292067 w 2033815"/>
                <a:gd name="connsiteY21" fmla="*/ 936012 h 1610389"/>
                <a:gd name="connsiteX22" fmla="*/ 364710 w 2033815"/>
                <a:gd name="connsiteY22" fmla="*/ 936011 h 1610389"/>
                <a:gd name="connsiteX23" fmla="*/ 361337 w 2033815"/>
                <a:gd name="connsiteY23" fmla="*/ 940141 h 1610389"/>
                <a:gd name="connsiteX24" fmla="*/ 61995 w 2033815"/>
                <a:gd name="connsiteY24" fmla="*/ 940141 h 1610389"/>
                <a:gd name="connsiteX25" fmla="*/ 61995 w 2033815"/>
                <a:gd name="connsiteY25" fmla="*/ 640799 h 1610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033815" h="1610389">
                  <a:moveTo>
                    <a:pt x="61995" y="640799"/>
                  </a:moveTo>
                  <a:cubicBezTo>
                    <a:pt x="144655" y="558138"/>
                    <a:pt x="278676" y="558138"/>
                    <a:pt x="361337" y="640799"/>
                  </a:cubicBezTo>
                  <a:cubicBezTo>
                    <a:pt x="371670" y="651131"/>
                    <a:pt x="380711" y="662266"/>
                    <a:pt x="388460" y="674003"/>
                  </a:cubicBezTo>
                  <a:lnTo>
                    <a:pt x="388723" y="674503"/>
                  </a:lnTo>
                  <a:lnTo>
                    <a:pt x="1292067" y="674503"/>
                  </a:lnTo>
                  <a:lnTo>
                    <a:pt x="1292067" y="250472"/>
                  </a:lnTo>
                  <a:lnTo>
                    <a:pt x="1276735" y="240291"/>
                  </a:lnTo>
                  <a:cubicBezTo>
                    <a:pt x="1221765" y="185321"/>
                    <a:pt x="1221765" y="96197"/>
                    <a:pt x="1276735" y="41227"/>
                  </a:cubicBezTo>
                  <a:cubicBezTo>
                    <a:pt x="1331705" y="-13743"/>
                    <a:pt x="1420828" y="-13743"/>
                    <a:pt x="1475798" y="41227"/>
                  </a:cubicBezTo>
                  <a:cubicBezTo>
                    <a:pt x="1530768" y="96197"/>
                    <a:pt x="1530768" y="185321"/>
                    <a:pt x="1475798" y="240290"/>
                  </a:cubicBezTo>
                  <a:lnTo>
                    <a:pt x="1466604" y="246396"/>
                  </a:lnTo>
                  <a:lnTo>
                    <a:pt x="1466604" y="602582"/>
                  </a:lnTo>
                  <a:lnTo>
                    <a:pt x="2033815" y="602582"/>
                  </a:lnTo>
                  <a:lnTo>
                    <a:pt x="1746596" y="998182"/>
                  </a:lnTo>
                  <a:lnTo>
                    <a:pt x="1466604" y="998182"/>
                  </a:lnTo>
                  <a:lnTo>
                    <a:pt x="1466604" y="1367848"/>
                  </a:lnTo>
                  <a:lnTo>
                    <a:pt x="1469995" y="1370099"/>
                  </a:lnTo>
                  <a:cubicBezTo>
                    <a:pt x="1524965" y="1425069"/>
                    <a:pt x="1524965" y="1514193"/>
                    <a:pt x="1469995" y="1569163"/>
                  </a:cubicBezTo>
                  <a:cubicBezTo>
                    <a:pt x="1415025" y="1624132"/>
                    <a:pt x="1325901" y="1624132"/>
                    <a:pt x="1270932" y="1569163"/>
                  </a:cubicBezTo>
                  <a:cubicBezTo>
                    <a:pt x="1215962" y="1514193"/>
                    <a:pt x="1215962" y="1425069"/>
                    <a:pt x="1270932" y="1370099"/>
                  </a:cubicBezTo>
                  <a:lnTo>
                    <a:pt x="1292067" y="1356064"/>
                  </a:lnTo>
                  <a:lnTo>
                    <a:pt x="1292067" y="936012"/>
                  </a:lnTo>
                  <a:lnTo>
                    <a:pt x="364710" y="936011"/>
                  </a:lnTo>
                  <a:lnTo>
                    <a:pt x="361337" y="940141"/>
                  </a:lnTo>
                  <a:cubicBezTo>
                    <a:pt x="278676" y="1022802"/>
                    <a:pt x="144655" y="1022802"/>
                    <a:pt x="61995" y="940141"/>
                  </a:cubicBezTo>
                  <a:cubicBezTo>
                    <a:pt x="-20666" y="857480"/>
                    <a:pt x="-20666" y="723459"/>
                    <a:pt x="61995" y="640799"/>
                  </a:cubicBezTo>
                  <a:close/>
                </a:path>
              </a:pathLst>
            </a:custGeom>
            <a:solidFill>
              <a:srgbClr val="00C3FF"/>
            </a:solidFill>
            <a:ln>
              <a:solidFill>
                <a:schemeClr val="accent4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/>
            </a:p>
          </p:txBody>
        </p:sp>
        <p:sp>
          <p:nvSpPr>
            <p:cNvPr id="39" name="Полилиния: фигура 39">
              <a:extLst>
                <a:ext uri="{FF2B5EF4-FFF2-40B4-BE49-F238E27FC236}">
                  <a16:creationId xmlns:a16="http://schemas.microsoft.com/office/drawing/2014/main" id="{F7E9BC1D-6AED-4317-A31A-BFA8EEB596D7}"/>
                </a:ext>
              </a:extLst>
            </p:cNvPr>
            <p:cNvSpPr/>
            <p:nvPr/>
          </p:nvSpPr>
          <p:spPr>
            <a:xfrm rot="18900000" flipH="1">
              <a:off x="7265484" y="3567131"/>
              <a:ext cx="243927" cy="45970"/>
            </a:xfrm>
            <a:custGeom>
              <a:avLst/>
              <a:gdLst>
                <a:gd name="connsiteX0" fmla="*/ 0 w 2058935"/>
                <a:gd name="connsiteY0" fmla="*/ 0 h 388019"/>
                <a:gd name="connsiteX1" fmla="*/ 1129478 w 2058935"/>
                <a:gd name="connsiteY1" fmla="*/ 0 h 388019"/>
                <a:gd name="connsiteX2" fmla="*/ 2058935 w 2058935"/>
                <a:gd name="connsiteY2" fmla="*/ 204302 h 388019"/>
                <a:gd name="connsiteX3" fmla="*/ 1129478 w 2058935"/>
                <a:gd name="connsiteY3" fmla="*/ 388019 h 388019"/>
                <a:gd name="connsiteX4" fmla="*/ 151263 w 2058935"/>
                <a:gd name="connsiteY4" fmla="*/ 388019 h 388019"/>
                <a:gd name="connsiteX5" fmla="*/ 146259 w 2058935"/>
                <a:gd name="connsiteY5" fmla="*/ 370792 h 388019"/>
                <a:gd name="connsiteX6" fmla="*/ 7205 w 2058935"/>
                <a:gd name="connsiteY6" fmla="*/ 14743 h 388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58935" h="388019">
                  <a:moveTo>
                    <a:pt x="0" y="0"/>
                  </a:moveTo>
                  <a:lnTo>
                    <a:pt x="1129478" y="0"/>
                  </a:lnTo>
                  <a:lnTo>
                    <a:pt x="2058935" y="204302"/>
                  </a:lnTo>
                  <a:lnTo>
                    <a:pt x="1129478" y="388019"/>
                  </a:lnTo>
                  <a:lnTo>
                    <a:pt x="151263" y="388019"/>
                  </a:lnTo>
                  <a:lnTo>
                    <a:pt x="146259" y="370792"/>
                  </a:lnTo>
                  <a:cubicBezTo>
                    <a:pt x="108442" y="254045"/>
                    <a:pt x="62192" y="135330"/>
                    <a:pt x="7205" y="14743"/>
                  </a:cubicBezTo>
                  <a:close/>
                </a:path>
              </a:pathLst>
            </a:custGeom>
            <a:solidFill>
              <a:srgbClr val="00C3FF"/>
            </a:solidFill>
            <a:ln>
              <a:solidFill>
                <a:schemeClr val="accent4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/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2D817E5E-9F53-4172-B1D8-AB43A6FB6EB6}"/>
              </a:ext>
            </a:extLst>
          </p:cNvPr>
          <p:cNvSpPr txBox="1"/>
          <p:nvPr/>
        </p:nvSpPr>
        <p:spPr>
          <a:xfrm>
            <a:off x="1649762" y="5167392"/>
            <a:ext cx="3950611" cy="222226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>
            <a:defPPr>
              <a:defRPr lang="ru-RU"/>
            </a:defPPr>
            <a:lvl1pPr algn="ctr">
              <a:defRPr sz="2400" b="1">
                <a:solidFill>
                  <a:srgbClr val="0033CC"/>
                </a:solidFill>
              </a:defRPr>
            </a:lvl1pPr>
          </a:lstStyle>
          <a:p>
            <a:r>
              <a:rPr lang="en-US" sz="2000" b="0" dirty="0" smtClean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DEVSECOPS*</a:t>
            </a:r>
            <a:endParaRPr lang="ru-RU" sz="2000" b="0" dirty="0" smtClean="0">
              <a:solidFill>
                <a:schemeClr val="accent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ru-RU" sz="1400" b="0" dirty="0" smtClean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(Защита кода, контейнеров, </a:t>
            </a:r>
            <a:r>
              <a:rPr lang="en-US" sz="1400" b="0" dirty="0" err="1" smtClean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BigData</a:t>
            </a:r>
            <a:r>
              <a:rPr lang="ru-RU" sz="1400" b="0" dirty="0" smtClean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sz="1400" b="0" dirty="0" smtClean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ML</a:t>
            </a:r>
            <a:r>
              <a:rPr lang="ru-RU" sz="1400" b="0" dirty="0" smtClean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и </a:t>
            </a:r>
            <a:r>
              <a:rPr lang="ru-RU" sz="1400" b="0" dirty="0" err="1" smtClean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тп</a:t>
            </a:r>
            <a:r>
              <a:rPr lang="ru-RU" sz="1400" b="0" dirty="0" smtClean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.)</a:t>
            </a:r>
            <a:endParaRPr lang="ru-RU" sz="1400" b="0" dirty="0">
              <a:solidFill>
                <a:schemeClr val="accent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41" name="Группа 40">
            <a:extLst>
              <a:ext uri="{FF2B5EF4-FFF2-40B4-BE49-F238E27FC236}">
                <a16:creationId xmlns:a16="http://schemas.microsoft.com/office/drawing/2014/main" id="{37324B2F-28E2-4914-B240-0DDCD7A8111B}"/>
              </a:ext>
            </a:extLst>
          </p:cNvPr>
          <p:cNvGrpSpPr/>
          <p:nvPr/>
        </p:nvGrpSpPr>
        <p:grpSpPr>
          <a:xfrm>
            <a:off x="3239953" y="4276737"/>
            <a:ext cx="770232" cy="688705"/>
            <a:chOff x="4352025" y="4812901"/>
            <a:chExt cx="1162050" cy="1162050"/>
          </a:xfrm>
        </p:grpSpPr>
        <p:sp>
          <p:nvSpPr>
            <p:cNvPr id="42" name="Овал 41">
              <a:extLst>
                <a:ext uri="{FF2B5EF4-FFF2-40B4-BE49-F238E27FC236}">
                  <a16:creationId xmlns:a16="http://schemas.microsoft.com/office/drawing/2014/main" id="{5BF036C9-4714-4DBD-9D4C-5538E8C1E7BC}"/>
                </a:ext>
              </a:extLst>
            </p:cNvPr>
            <p:cNvSpPr/>
            <p:nvPr/>
          </p:nvSpPr>
          <p:spPr>
            <a:xfrm>
              <a:off x="4352025" y="4812901"/>
              <a:ext cx="1162050" cy="116205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4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 dirty="0"/>
            </a:p>
          </p:txBody>
        </p:sp>
        <p:grpSp>
          <p:nvGrpSpPr>
            <p:cNvPr id="43" name="Группа 42">
              <a:extLst>
                <a:ext uri="{FF2B5EF4-FFF2-40B4-BE49-F238E27FC236}">
                  <a16:creationId xmlns:a16="http://schemas.microsoft.com/office/drawing/2014/main" id="{0EA243B1-6966-47A8-BC8D-942504416B67}"/>
                </a:ext>
              </a:extLst>
            </p:cNvPr>
            <p:cNvGrpSpPr/>
            <p:nvPr/>
          </p:nvGrpSpPr>
          <p:grpSpPr>
            <a:xfrm>
              <a:off x="4550781" y="5029232"/>
              <a:ext cx="764538" cy="729388"/>
              <a:chOff x="2686050" y="828041"/>
              <a:chExt cx="3733800" cy="3562139"/>
            </a:xfrm>
            <a:solidFill>
              <a:srgbClr val="00C3FF"/>
            </a:solidFill>
          </p:grpSpPr>
          <p:sp>
            <p:nvSpPr>
              <p:cNvPr id="44" name="Полилиния: фигура 45">
                <a:extLst>
                  <a:ext uri="{FF2B5EF4-FFF2-40B4-BE49-F238E27FC236}">
                    <a16:creationId xmlns:a16="http://schemas.microsoft.com/office/drawing/2014/main" id="{FE7F5859-88AE-49B3-A751-B4CFD85E3024}"/>
                  </a:ext>
                </a:extLst>
              </p:cNvPr>
              <p:cNvSpPr/>
              <p:nvPr/>
            </p:nvSpPr>
            <p:spPr>
              <a:xfrm>
                <a:off x="2686050" y="828041"/>
                <a:ext cx="3733800" cy="3562139"/>
              </a:xfrm>
              <a:custGeom>
                <a:avLst/>
                <a:gdLst>
                  <a:gd name="connsiteX0" fmla="*/ 1866900 w 3733800"/>
                  <a:gd name="connsiteY0" fmla="*/ 0 h 3562139"/>
                  <a:gd name="connsiteX1" fmla="*/ 3733800 w 3733800"/>
                  <a:gd name="connsiteY1" fmla="*/ 1866900 h 3562139"/>
                  <a:gd name="connsiteX2" fmla="*/ 2756775 w 3733800"/>
                  <a:gd name="connsiteY2" fmla="*/ 3508475 h 3562139"/>
                  <a:gd name="connsiteX3" fmla="*/ 2645377 w 3733800"/>
                  <a:gd name="connsiteY3" fmla="*/ 3562139 h 3562139"/>
                  <a:gd name="connsiteX4" fmla="*/ 2047671 w 3733800"/>
                  <a:gd name="connsiteY4" fmla="*/ 2382161 h 3562139"/>
                  <a:gd name="connsiteX5" fmla="*/ 2080291 w 3733800"/>
                  <a:gd name="connsiteY5" fmla="*/ 2372036 h 3562139"/>
                  <a:gd name="connsiteX6" fmla="*/ 2415117 w 3733800"/>
                  <a:gd name="connsiteY6" fmla="*/ 1866900 h 3562139"/>
                  <a:gd name="connsiteX7" fmla="*/ 1866900 w 3733800"/>
                  <a:gd name="connsiteY7" fmla="*/ 1318683 h 3562139"/>
                  <a:gd name="connsiteX8" fmla="*/ 1318683 w 3733800"/>
                  <a:gd name="connsiteY8" fmla="*/ 1866900 h 3562139"/>
                  <a:gd name="connsiteX9" fmla="*/ 1653509 w 3733800"/>
                  <a:gd name="connsiteY9" fmla="*/ 2372036 h 3562139"/>
                  <a:gd name="connsiteX10" fmla="*/ 1686129 w 3733800"/>
                  <a:gd name="connsiteY10" fmla="*/ 2382161 h 3562139"/>
                  <a:gd name="connsiteX11" fmla="*/ 1088423 w 3733800"/>
                  <a:gd name="connsiteY11" fmla="*/ 3562139 h 3562139"/>
                  <a:gd name="connsiteX12" fmla="*/ 977025 w 3733800"/>
                  <a:gd name="connsiteY12" fmla="*/ 3508475 h 3562139"/>
                  <a:gd name="connsiteX13" fmla="*/ 0 w 3733800"/>
                  <a:gd name="connsiteY13" fmla="*/ 1866900 h 3562139"/>
                  <a:gd name="connsiteX14" fmla="*/ 1866900 w 3733800"/>
                  <a:gd name="connsiteY14" fmla="*/ 0 h 35621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733800" h="3562139">
                    <a:moveTo>
                      <a:pt x="1866900" y="0"/>
                    </a:moveTo>
                    <a:cubicBezTo>
                      <a:pt x="2897960" y="0"/>
                      <a:pt x="3733800" y="835840"/>
                      <a:pt x="3733800" y="1866900"/>
                    </a:cubicBezTo>
                    <a:cubicBezTo>
                      <a:pt x="3733800" y="2575754"/>
                      <a:pt x="3338735" y="3192336"/>
                      <a:pt x="2756775" y="3508475"/>
                    </a:cubicBezTo>
                    <a:lnTo>
                      <a:pt x="2645377" y="3562139"/>
                    </a:lnTo>
                    <a:lnTo>
                      <a:pt x="2047671" y="2382161"/>
                    </a:lnTo>
                    <a:lnTo>
                      <a:pt x="2080291" y="2372036"/>
                    </a:lnTo>
                    <a:cubicBezTo>
                      <a:pt x="2277054" y="2288812"/>
                      <a:pt x="2415117" y="2093979"/>
                      <a:pt x="2415117" y="1866900"/>
                    </a:cubicBezTo>
                    <a:cubicBezTo>
                      <a:pt x="2415117" y="1564128"/>
                      <a:pt x="2169672" y="1318683"/>
                      <a:pt x="1866900" y="1318683"/>
                    </a:cubicBezTo>
                    <a:cubicBezTo>
                      <a:pt x="1564128" y="1318683"/>
                      <a:pt x="1318683" y="1564128"/>
                      <a:pt x="1318683" y="1866900"/>
                    </a:cubicBezTo>
                    <a:cubicBezTo>
                      <a:pt x="1318683" y="2093979"/>
                      <a:pt x="1456746" y="2288812"/>
                      <a:pt x="1653509" y="2372036"/>
                    </a:cubicBezTo>
                    <a:lnTo>
                      <a:pt x="1686129" y="2382161"/>
                    </a:lnTo>
                    <a:lnTo>
                      <a:pt x="1088423" y="3562139"/>
                    </a:lnTo>
                    <a:lnTo>
                      <a:pt x="977025" y="3508475"/>
                    </a:lnTo>
                    <a:cubicBezTo>
                      <a:pt x="395065" y="3192336"/>
                      <a:pt x="0" y="2575754"/>
                      <a:pt x="0" y="1866900"/>
                    </a:cubicBezTo>
                    <a:cubicBezTo>
                      <a:pt x="0" y="835840"/>
                      <a:pt x="835840" y="0"/>
                      <a:pt x="1866900" y="0"/>
                    </a:cubicBezTo>
                    <a:close/>
                  </a:path>
                </a:pathLst>
              </a:custGeom>
              <a:grpFill/>
              <a:ln>
                <a:solidFill>
                  <a:schemeClr val="accent4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45" name="Полилиния: фигура 46">
                <a:extLst>
                  <a:ext uri="{FF2B5EF4-FFF2-40B4-BE49-F238E27FC236}">
                    <a16:creationId xmlns:a16="http://schemas.microsoft.com/office/drawing/2014/main" id="{B9CA5AE3-FE6A-4B64-A03D-22360C1D00EC}"/>
                  </a:ext>
                </a:extLst>
              </p:cNvPr>
              <p:cNvSpPr/>
              <p:nvPr/>
            </p:nvSpPr>
            <p:spPr>
              <a:xfrm>
                <a:off x="2849033" y="991023"/>
                <a:ext cx="3407834" cy="3191096"/>
              </a:xfrm>
              <a:custGeom>
                <a:avLst/>
                <a:gdLst>
                  <a:gd name="connsiteX0" fmla="*/ 1703917 w 3407834"/>
                  <a:gd name="connsiteY0" fmla="*/ 0 h 3191096"/>
                  <a:gd name="connsiteX1" fmla="*/ 3407834 w 3407834"/>
                  <a:gd name="connsiteY1" fmla="*/ 1703917 h 3191096"/>
                  <a:gd name="connsiteX2" fmla="*/ 2656593 w 3407834"/>
                  <a:gd name="connsiteY2" fmla="*/ 3116832 h 3191096"/>
                  <a:gd name="connsiteX3" fmla="*/ 2534350 w 3407834"/>
                  <a:gd name="connsiteY3" fmla="*/ 3191096 h 3191096"/>
                  <a:gd name="connsiteX4" fmla="*/ 2075885 w 3407834"/>
                  <a:gd name="connsiteY4" fmla="*/ 2278819 h 3191096"/>
                  <a:gd name="connsiteX5" fmla="*/ 2087355 w 3407834"/>
                  <a:gd name="connsiteY5" fmla="*/ 2272593 h 3191096"/>
                  <a:gd name="connsiteX6" fmla="*/ 2389717 w 3407834"/>
                  <a:gd name="connsiteY6" fmla="*/ 1703917 h 3191096"/>
                  <a:gd name="connsiteX7" fmla="*/ 1703917 w 3407834"/>
                  <a:gd name="connsiteY7" fmla="*/ 1018117 h 3191096"/>
                  <a:gd name="connsiteX8" fmla="*/ 1018117 w 3407834"/>
                  <a:gd name="connsiteY8" fmla="*/ 1703917 h 3191096"/>
                  <a:gd name="connsiteX9" fmla="*/ 1320480 w 3407834"/>
                  <a:gd name="connsiteY9" fmla="*/ 2272593 h 3191096"/>
                  <a:gd name="connsiteX10" fmla="*/ 1331949 w 3407834"/>
                  <a:gd name="connsiteY10" fmla="*/ 2278819 h 3191096"/>
                  <a:gd name="connsiteX11" fmla="*/ 873484 w 3407834"/>
                  <a:gd name="connsiteY11" fmla="*/ 3191096 h 3191096"/>
                  <a:gd name="connsiteX12" fmla="*/ 751241 w 3407834"/>
                  <a:gd name="connsiteY12" fmla="*/ 3116832 h 3191096"/>
                  <a:gd name="connsiteX13" fmla="*/ 0 w 3407834"/>
                  <a:gd name="connsiteY13" fmla="*/ 1703917 h 3191096"/>
                  <a:gd name="connsiteX14" fmla="*/ 1703917 w 3407834"/>
                  <a:gd name="connsiteY14" fmla="*/ 0 h 3191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407834" h="3191096">
                    <a:moveTo>
                      <a:pt x="1703917" y="0"/>
                    </a:moveTo>
                    <a:cubicBezTo>
                      <a:pt x="2644964" y="0"/>
                      <a:pt x="3407834" y="762870"/>
                      <a:pt x="3407834" y="1703917"/>
                    </a:cubicBezTo>
                    <a:cubicBezTo>
                      <a:pt x="3407834" y="2292072"/>
                      <a:pt x="3109838" y="2810625"/>
                      <a:pt x="2656593" y="3116832"/>
                    </a:cubicBezTo>
                    <a:lnTo>
                      <a:pt x="2534350" y="3191096"/>
                    </a:lnTo>
                    <a:lnTo>
                      <a:pt x="2075885" y="2278819"/>
                    </a:lnTo>
                    <a:lnTo>
                      <a:pt x="2087355" y="2272593"/>
                    </a:lnTo>
                    <a:cubicBezTo>
                      <a:pt x="2269779" y="2149350"/>
                      <a:pt x="2389717" y="1940640"/>
                      <a:pt x="2389717" y="1703917"/>
                    </a:cubicBezTo>
                    <a:cubicBezTo>
                      <a:pt x="2389717" y="1325160"/>
                      <a:pt x="2082674" y="1018117"/>
                      <a:pt x="1703917" y="1018117"/>
                    </a:cubicBezTo>
                    <a:cubicBezTo>
                      <a:pt x="1325160" y="1018117"/>
                      <a:pt x="1018117" y="1325160"/>
                      <a:pt x="1018117" y="1703917"/>
                    </a:cubicBezTo>
                    <a:cubicBezTo>
                      <a:pt x="1018117" y="1940640"/>
                      <a:pt x="1138056" y="2149350"/>
                      <a:pt x="1320480" y="2272593"/>
                    </a:cubicBezTo>
                    <a:lnTo>
                      <a:pt x="1331949" y="2278819"/>
                    </a:lnTo>
                    <a:lnTo>
                      <a:pt x="873484" y="3191096"/>
                    </a:lnTo>
                    <a:lnTo>
                      <a:pt x="751241" y="3116832"/>
                    </a:lnTo>
                    <a:cubicBezTo>
                      <a:pt x="297996" y="2810625"/>
                      <a:pt x="0" y="2292072"/>
                      <a:pt x="0" y="1703917"/>
                    </a:cubicBezTo>
                    <a:cubicBezTo>
                      <a:pt x="0" y="762870"/>
                      <a:pt x="762870" y="0"/>
                      <a:pt x="1703917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solidFill>
                  <a:schemeClr val="accent4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E2DD1567-324B-4F3A-BC14-6F4ABEEEB7E1}"/>
              </a:ext>
            </a:extLst>
          </p:cNvPr>
          <p:cNvSpPr txBox="1"/>
          <p:nvPr/>
        </p:nvSpPr>
        <p:spPr>
          <a:xfrm>
            <a:off x="5385436" y="4995774"/>
            <a:ext cx="3943374" cy="539489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>
            <a:defPPr>
              <a:defRPr lang="ru-RU"/>
            </a:defPPr>
            <a:lvl1pPr algn="ctr">
              <a:defRPr sz="2400" b="1">
                <a:solidFill>
                  <a:srgbClr val="0033CC"/>
                </a:solidFill>
              </a:defRPr>
            </a:lvl1pPr>
          </a:lstStyle>
          <a:p>
            <a:r>
              <a:rPr lang="ru-RU" sz="2000" b="0" dirty="0" smtClean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Инфраструктура</a:t>
            </a:r>
            <a:r>
              <a:rPr lang="en-US" sz="2000" b="0" dirty="0" smtClean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*</a:t>
            </a:r>
            <a:endParaRPr lang="ru-RU" sz="2000" b="0" dirty="0" smtClean="0">
              <a:solidFill>
                <a:schemeClr val="accent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ru-RU" sz="1600" b="0" dirty="0" smtClean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</a:t>
            </a:r>
            <a:r>
              <a:rPr lang="ru-RU" sz="1400" b="0" dirty="0" smtClean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встроенные</a:t>
            </a:r>
            <a:r>
              <a:rPr lang="ru-RU" sz="1600" b="0" dirty="0" smtClean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400" b="0" dirty="0" smtClean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механизмы</a:t>
            </a:r>
            <a:r>
              <a:rPr lang="ru-RU" sz="1600" b="0" dirty="0" smtClean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sz="1400" b="0" dirty="0" smtClean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IAC</a:t>
            </a:r>
            <a:r>
              <a:rPr lang="ru-RU" sz="1400" b="0" dirty="0" smtClean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sz="1400" b="0" dirty="0" smtClean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CDN</a:t>
            </a:r>
            <a:r>
              <a:rPr lang="ru-RU" sz="1400" b="0" dirty="0" smtClean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и </a:t>
            </a:r>
            <a:r>
              <a:rPr lang="ru-RU" sz="1400" b="0" dirty="0" err="1" smtClean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тп</a:t>
            </a:r>
            <a:r>
              <a:rPr lang="ru-RU" sz="1400" b="0" dirty="0" smtClean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)</a:t>
            </a:r>
            <a:endParaRPr lang="ru-RU" sz="1400" b="0" dirty="0">
              <a:solidFill>
                <a:schemeClr val="accent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47" name="Группа 46">
            <a:extLst>
              <a:ext uri="{FF2B5EF4-FFF2-40B4-BE49-F238E27FC236}">
                <a16:creationId xmlns:a16="http://schemas.microsoft.com/office/drawing/2014/main" id="{044CD72B-0635-4E0D-BF1A-47CA2F2FE394}"/>
              </a:ext>
            </a:extLst>
          </p:cNvPr>
          <p:cNvGrpSpPr/>
          <p:nvPr/>
        </p:nvGrpSpPr>
        <p:grpSpPr>
          <a:xfrm>
            <a:off x="7000871" y="4274002"/>
            <a:ext cx="770232" cy="688705"/>
            <a:chOff x="9752700" y="4812903"/>
            <a:chExt cx="1162050" cy="1162050"/>
          </a:xfrm>
        </p:grpSpPr>
        <p:sp>
          <p:nvSpPr>
            <p:cNvPr id="48" name="Овал 47">
              <a:extLst>
                <a:ext uri="{FF2B5EF4-FFF2-40B4-BE49-F238E27FC236}">
                  <a16:creationId xmlns:a16="http://schemas.microsoft.com/office/drawing/2014/main" id="{B5094786-7468-40F3-8C4F-4FE9785E7267}"/>
                </a:ext>
              </a:extLst>
            </p:cNvPr>
            <p:cNvSpPr/>
            <p:nvPr/>
          </p:nvSpPr>
          <p:spPr>
            <a:xfrm>
              <a:off x="9752700" y="4812903"/>
              <a:ext cx="1162050" cy="1162050"/>
            </a:xfrm>
            <a:prstGeom prst="ellipse">
              <a:avLst/>
            </a:prstGeom>
            <a:noFill/>
            <a:ln w="57150">
              <a:solidFill>
                <a:schemeClr val="accent4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 dirty="0"/>
            </a:p>
          </p:txBody>
        </p:sp>
        <p:grpSp>
          <p:nvGrpSpPr>
            <p:cNvPr id="49" name="Группа 48">
              <a:extLst>
                <a:ext uri="{FF2B5EF4-FFF2-40B4-BE49-F238E27FC236}">
                  <a16:creationId xmlns:a16="http://schemas.microsoft.com/office/drawing/2014/main" id="{0D2C6D36-6E1C-4B1C-841F-B7C2435C83D1}"/>
                </a:ext>
              </a:extLst>
            </p:cNvPr>
            <p:cNvGrpSpPr/>
            <p:nvPr/>
          </p:nvGrpSpPr>
          <p:grpSpPr>
            <a:xfrm>
              <a:off x="10013689" y="5073714"/>
              <a:ext cx="640072" cy="640428"/>
              <a:chOff x="10013689" y="4556886"/>
              <a:chExt cx="640072" cy="640428"/>
            </a:xfrm>
            <a:solidFill>
              <a:srgbClr val="00C3FF"/>
            </a:solidFill>
          </p:grpSpPr>
          <p:sp>
            <p:nvSpPr>
              <p:cNvPr id="50" name="Полилиния: фигура 50">
                <a:extLst>
                  <a:ext uri="{FF2B5EF4-FFF2-40B4-BE49-F238E27FC236}">
                    <a16:creationId xmlns:a16="http://schemas.microsoft.com/office/drawing/2014/main" id="{5A531B90-668E-4DE0-8264-41B43A78E5B8}"/>
                  </a:ext>
                </a:extLst>
              </p:cNvPr>
              <p:cNvSpPr/>
              <p:nvPr/>
            </p:nvSpPr>
            <p:spPr>
              <a:xfrm>
                <a:off x="10160926" y="4556886"/>
                <a:ext cx="345598" cy="640428"/>
              </a:xfrm>
              <a:custGeom>
                <a:avLst/>
                <a:gdLst>
                  <a:gd name="connsiteX0" fmla="*/ 196989 w 345598"/>
                  <a:gd name="connsiteY0" fmla="*/ 494921 h 640428"/>
                  <a:gd name="connsiteX1" fmla="*/ 196989 w 345598"/>
                  <a:gd name="connsiteY1" fmla="*/ 591001 h 640428"/>
                  <a:gd name="connsiteX2" fmla="*/ 293069 w 345598"/>
                  <a:gd name="connsiteY2" fmla="*/ 591001 h 640428"/>
                  <a:gd name="connsiteX3" fmla="*/ 293069 w 345598"/>
                  <a:gd name="connsiteY3" fmla="*/ 494921 h 640428"/>
                  <a:gd name="connsiteX4" fmla="*/ 50595 w 345598"/>
                  <a:gd name="connsiteY4" fmla="*/ 494921 h 640428"/>
                  <a:gd name="connsiteX5" fmla="*/ 50595 w 345598"/>
                  <a:gd name="connsiteY5" fmla="*/ 591001 h 640428"/>
                  <a:gd name="connsiteX6" fmla="*/ 146675 w 345598"/>
                  <a:gd name="connsiteY6" fmla="*/ 591001 h 640428"/>
                  <a:gd name="connsiteX7" fmla="*/ 146675 w 345598"/>
                  <a:gd name="connsiteY7" fmla="*/ 494921 h 640428"/>
                  <a:gd name="connsiteX8" fmla="*/ 196989 w 345598"/>
                  <a:gd name="connsiteY8" fmla="*/ 347550 h 640428"/>
                  <a:gd name="connsiteX9" fmla="*/ 196989 w 345598"/>
                  <a:gd name="connsiteY9" fmla="*/ 443630 h 640428"/>
                  <a:gd name="connsiteX10" fmla="*/ 293069 w 345598"/>
                  <a:gd name="connsiteY10" fmla="*/ 443630 h 640428"/>
                  <a:gd name="connsiteX11" fmla="*/ 293069 w 345598"/>
                  <a:gd name="connsiteY11" fmla="*/ 347550 h 640428"/>
                  <a:gd name="connsiteX12" fmla="*/ 50595 w 345598"/>
                  <a:gd name="connsiteY12" fmla="*/ 347550 h 640428"/>
                  <a:gd name="connsiteX13" fmla="*/ 50595 w 345598"/>
                  <a:gd name="connsiteY13" fmla="*/ 443630 h 640428"/>
                  <a:gd name="connsiteX14" fmla="*/ 146675 w 345598"/>
                  <a:gd name="connsiteY14" fmla="*/ 443630 h 640428"/>
                  <a:gd name="connsiteX15" fmla="*/ 146675 w 345598"/>
                  <a:gd name="connsiteY15" fmla="*/ 347550 h 640428"/>
                  <a:gd name="connsiteX16" fmla="*/ 196989 w 345598"/>
                  <a:gd name="connsiteY16" fmla="*/ 200180 h 640428"/>
                  <a:gd name="connsiteX17" fmla="*/ 196989 w 345598"/>
                  <a:gd name="connsiteY17" fmla="*/ 296260 h 640428"/>
                  <a:gd name="connsiteX18" fmla="*/ 293069 w 345598"/>
                  <a:gd name="connsiteY18" fmla="*/ 296260 h 640428"/>
                  <a:gd name="connsiteX19" fmla="*/ 293069 w 345598"/>
                  <a:gd name="connsiteY19" fmla="*/ 200180 h 640428"/>
                  <a:gd name="connsiteX20" fmla="*/ 50595 w 345598"/>
                  <a:gd name="connsiteY20" fmla="*/ 200180 h 640428"/>
                  <a:gd name="connsiteX21" fmla="*/ 50595 w 345598"/>
                  <a:gd name="connsiteY21" fmla="*/ 296260 h 640428"/>
                  <a:gd name="connsiteX22" fmla="*/ 146675 w 345598"/>
                  <a:gd name="connsiteY22" fmla="*/ 296260 h 640428"/>
                  <a:gd name="connsiteX23" fmla="*/ 146675 w 345598"/>
                  <a:gd name="connsiteY23" fmla="*/ 200180 h 640428"/>
                  <a:gd name="connsiteX24" fmla="*/ 196989 w 345598"/>
                  <a:gd name="connsiteY24" fmla="*/ 52810 h 640428"/>
                  <a:gd name="connsiteX25" fmla="*/ 196989 w 345598"/>
                  <a:gd name="connsiteY25" fmla="*/ 148890 h 640428"/>
                  <a:gd name="connsiteX26" fmla="*/ 293069 w 345598"/>
                  <a:gd name="connsiteY26" fmla="*/ 148890 h 640428"/>
                  <a:gd name="connsiteX27" fmla="*/ 293069 w 345598"/>
                  <a:gd name="connsiteY27" fmla="*/ 52810 h 640428"/>
                  <a:gd name="connsiteX28" fmla="*/ 50595 w 345598"/>
                  <a:gd name="connsiteY28" fmla="*/ 52810 h 640428"/>
                  <a:gd name="connsiteX29" fmla="*/ 50595 w 345598"/>
                  <a:gd name="connsiteY29" fmla="*/ 148890 h 640428"/>
                  <a:gd name="connsiteX30" fmla="*/ 146675 w 345598"/>
                  <a:gd name="connsiteY30" fmla="*/ 148890 h 640428"/>
                  <a:gd name="connsiteX31" fmla="*/ 146675 w 345598"/>
                  <a:gd name="connsiteY31" fmla="*/ 52810 h 640428"/>
                  <a:gd name="connsiteX32" fmla="*/ 0 w 345598"/>
                  <a:gd name="connsiteY32" fmla="*/ 0 h 640428"/>
                  <a:gd name="connsiteX33" fmla="*/ 345598 w 345598"/>
                  <a:gd name="connsiteY33" fmla="*/ 0 h 640428"/>
                  <a:gd name="connsiteX34" fmla="*/ 345598 w 345598"/>
                  <a:gd name="connsiteY34" fmla="*/ 640428 h 640428"/>
                  <a:gd name="connsiteX35" fmla="*/ 0 w 345598"/>
                  <a:gd name="connsiteY35" fmla="*/ 640428 h 640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45598" h="640428">
                    <a:moveTo>
                      <a:pt x="196989" y="494921"/>
                    </a:moveTo>
                    <a:lnTo>
                      <a:pt x="196989" y="591001"/>
                    </a:lnTo>
                    <a:lnTo>
                      <a:pt x="293069" y="591001"/>
                    </a:lnTo>
                    <a:lnTo>
                      <a:pt x="293069" y="494921"/>
                    </a:lnTo>
                    <a:close/>
                    <a:moveTo>
                      <a:pt x="50595" y="494921"/>
                    </a:moveTo>
                    <a:lnTo>
                      <a:pt x="50595" y="591001"/>
                    </a:lnTo>
                    <a:lnTo>
                      <a:pt x="146675" y="591001"/>
                    </a:lnTo>
                    <a:lnTo>
                      <a:pt x="146675" y="494921"/>
                    </a:lnTo>
                    <a:close/>
                    <a:moveTo>
                      <a:pt x="196989" y="347550"/>
                    </a:moveTo>
                    <a:lnTo>
                      <a:pt x="196989" y="443630"/>
                    </a:lnTo>
                    <a:lnTo>
                      <a:pt x="293069" y="443630"/>
                    </a:lnTo>
                    <a:lnTo>
                      <a:pt x="293069" y="347550"/>
                    </a:lnTo>
                    <a:close/>
                    <a:moveTo>
                      <a:pt x="50595" y="347550"/>
                    </a:moveTo>
                    <a:lnTo>
                      <a:pt x="50595" y="443630"/>
                    </a:lnTo>
                    <a:lnTo>
                      <a:pt x="146675" y="443630"/>
                    </a:lnTo>
                    <a:lnTo>
                      <a:pt x="146675" y="347550"/>
                    </a:lnTo>
                    <a:close/>
                    <a:moveTo>
                      <a:pt x="196989" y="200180"/>
                    </a:moveTo>
                    <a:lnTo>
                      <a:pt x="196989" y="296260"/>
                    </a:lnTo>
                    <a:lnTo>
                      <a:pt x="293069" y="296260"/>
                    </a:lnTo>
                    <a:lnTo>
                      <a:pt x="293069" y="200180"/>
                    </a:lnTo>
                    <a:close/>
                    <a:moveTo>
                      <a:pt x="50595" y="200180"/>
                    </a:moveTo>
                    <a:lnTo>
                      <a:pt x="50595" y="296260"/>
                    </a:lnTo>
                    <a:lnTo>
                      <a:pt x="146675" y="296260"/>
                    </a:lnTo>
                    <a:lnTo>
                      <a:pt x="146675" y="200180"/>
                    </a:lnTo>
                    <a:close/>
                    <a:moveTo>
                      <a:pt x="196989" y="52810"/>
                    </a:moveTo>
                    <a:lnTo>
                      <a:pt x="196989" y="148890"/>
                    </a:lnTo>
                    <a:lnTo>
                      <a:pt x="293069" y="148890"/>
                    </a:lnTo>
                    <a:lnTo>
                      <a:pt x="293069" y="52810"/>
                    </a:lnTo>
                    <a:close/>
                    <a:moveTo>
                      <a:pt x="50595" y="52810"/>
                    </a:moveTo>
                    <a:lnTo>
                      <a:pt x="50595" y="148890"/>
                    </a:lnTo>
                    <a:lnTo>
                      <a:pt x="146675" y="148890"/>
                    </a:lnTo>
                    <a:lnTo>
                      <a:pt x="146675" y="52810"/>
                    </a:lnTo>
                    <a:close/>
                    <a:moveTo>
                      <a:pt x="0" y="0"/>
                    </a:moveTo>
                    <a:lnTo>
                      <a:pt x="345598" y="0"/>
                    </a:lnTo>
                    <a:lnTo>
                      <a:pt x="345598" y="640428"/>
                    </a:lnTo>
                    <a:lnTo>
                      <a:pt x="0" y="640428"/>
                    </a:lnTo>
                    <a:close/>
                  </a:path>
                </a:pathLst>
              </a:custGeom>
              <a:grpFill/>
              <a:ln>
                <a:solidFill>
                  <a:schemeClr val="accent4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ru-RU" sz="1600"/>
              </a:p>
            </p:txBody>
          </p:sp>
          <p:sp>
            <p:nvSpPr>
              <p:cNvPr id="51" name="Полилиния 86">
                <a:extLst>
                  <a:ext uri="{FF2B5EF4-FFF2-40B4-BE49-F238E27FC236}">
                    <a16:creationId xmlns:a16="http://schemas.microsoft.com/office/drawing/2014/main" id="{CB0AAEFF-BEC1-4AA8-93ED-E47BC551DB0C}"/>
                  </a:ext>
                </a:extLst>
              </p:cNvPr>
              <p:cNvSpPr/>
              <p:nvPr/>
            </p:nvSpPr>
            <p:spPr>
              <a:xfrm>
                <a:off x="10466901" y="4699664"/>
                <a:ext cx="186860" cy="497650"/>
              </a:xfrm>
              <a:custGeom>
                <a:avLst/>
                <a:gdLst>
                  <a:gd name="connsiteX0" fmla="*/ 597908 w 1306111"/>
                  <a:gd name="connsiteY0" fmla="*/ 0 h 3478473"/>
                  <a:gd name="connsiteX1" fmla="*/ 1306111 w 1306111"/>
                  <a:gd name="connsiteY1" fmla="*/ 0 h 3478473"/>
                  <a:gd name="connsiteX2" fmla="*/ 1306111 w 1306111"/>
                  <a:gd name="connsiteY2" fmla="*/ 3478473 h 3478473"/>
                  <a:gd name="connsiteX3" fmla="*/ 0 w 1306111"/>
                  <a:gd name="connsiteY3" fmla="*/ 3478473 h 3478473"/>
                  <a:gd name="connsiteX4" fmla="*/ 0 w 1306111"/>
                  <a:gd name="connsiteY4" fmla="*/ 3132985 h 3478473"/>
                  <a:gd name="connsiteX5" fmla="*/ 597908 w 1306111"/>
                  <a:gd name="connsiteY5" fmla="*/ 3132985 h 3478473"/>
                  <a:gd name="connsiteX6" fmla="*/ 597908 w 1306111"/>
                  <a:gd name="connsiteY6" fmla="*/ 2760968 h 3478473"/>
                  <a:gd name="connsiteX7" fmla="*/ 929641 w 1306111"/>
                  <a:gd name="connsiteY7" fmla="*/ 2760968 h 3478473"/>
                  <a:gd name="connsiteX8" fmla="*/ 929641 w 1306111"/>
                  <a:gd name="connsiteY8" fmla="*/ 2425178 h 3478473"/>
                  <a:gd name="connsiteX9" fmla="*/ 597908 w 1306111"/>
                  <a:gd name="connsiteY9" fmla="*/ 2425178 h 3478473"/>
                  <a:gd name="connsiteX10" fmla="*/ 597908 w 1306111"/>
                  <a:gd name="connsiteY10" fmla="*/ 2086317 h 3478473"/>
                  <a:gd name="connsiteX11" fmla="*/ 929641 w 1306111"/>
                  <a:gd name="connsiteY11" fmla="*/ 2086317 h 3478473"/>
                  <a:gd name="connsiteX12" fmla="*/ 929641 w 1306111"/>
                  <a:gd name="connsiteY12" fmla="*/ 1750527 h 3478473"/>
                  <a:gd name="connsiteX13" fmla="*/ 597908 w 1306111"/>
                  <a:gd name="connsiteY13" fmla="*/ 1750527 h 3478473"/>
                  <a:gd name="connsiteX14" fmla="*/ 597908 w 1306111"/>
                  <a:gd name="connsiteY14" fmla="*/ 1411667 h 3478473"/>
                  <a:gd name="connsiteX15" fmla="*/ 929641 w 1306111"/>
                  <a:gd name="connsiteY15" fmla="*/ 1411667 h 3478473"/>
                  <a:gd name="connsiteX16" fmla="*/ 929641 w 1306111"/>
                  <a:gd name="connsiteY16" fmla="*/ 1075877 h 3478473"/>
                  <a:gd name="connsiteX17" fmla="*/ 597908 w 1306111"/>
                  <a:gd name="connsiteY17" fmla="*/ 1075877 h 3478473"/>
                  <a:gd name="connsiteX18" fmla="*/ 597908 w 1306111"/>
                  <a:gd name="connsiteY18" fmla="*/ 737017 h 3478473"/>
                  <a:gd name="connsiteX19" fmla="*/ 929641 w 1306111"/>
                  <a:gd name="connsiteY19" fmla="*/ 737017 h 3478473"/>
                  <a:gd name="connsiteX20" fmla="*/ 929641 w 1306111"/>
                  <a:gd name="connsiteY20" fmla="*/ 401227 h 3478473"/>
                  <a:gd name="connsiteX21" fmla="*/ 597908 w 1306111"/>
                  <a:gd name="connsiteY21" fmla="*/ 401227 h 34784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306111" h="3478473">
                    <a:moveTo>
                      <a:pt x="597908" y="0"/>
                    </a:moveTo>
                    <a:lnTo>
                      <a:pt x="1306111" y="0"/>
                    </a:lnTo>
                    <a:lnTo>
                      <a:pt x="1306111" y="3478473"/>
                    </a:lnTo>
                    <a:lnTo>
                      <a:pt x="0" y="3478473"/>
                    </a:lnTo>
                    <a:lnTo>
                      <a:pt x="0" y="3132985"/>
                    </a:lnTo>
                    <a:lnTo>
                      <a:pt x="597908" y="3132985"/>
                    </a:lnTo>
                    <a:lnTo>
                      <a:pt x="597908" y="2760968"/>
                    </a:lnTo>
                    <a:lnTo>
                      <a:pt x="929641" y="2760968"/>
                    </a:lnTo>
                    <a:lnTo>
                      <a:pt x="929641" y="2425178"/>
                    </a:lnTo>
                    <a:lnTo>
                      <a:pt x="597908" y="2425178"/>
                    </a:lnTo>
                    <a:lnTo>
                      <a:pt x="597908" y="2086317"/>
                    </a:lnTo>
                    <a:lnTo>
                      <a:pt x="929641" y="2086317"/>
                    </a:lnTo>
                    <a:lnTo>
                      <a:pt x="929641" y="1750527"/>
                    </a:lnTo>
                    <a:lnTo>
                      <a:pt x="597908" y="1750527"/>
                    </a:lnTo>
                    <a:lnTo>
                      <a:pt x="597908" y="1411667"/>
                    </a:lnTo>
                    <a:lnTo>
                      <a:pt x="929641" y="1411667"/>
                    </a:lnTo>
                    <a:lnTo>
                      <a:pt x="929641" y="1075877"/>
                    </a:lnTo>
                    <a:lnTo>
                      <a:pt x="597908" y="1075877"/>
                    </a:lnTo>
                    <a:lnTo>
                      <a:pt x="597908" y="737017"/>
                    </a:lnTo>
                    <a:lnTo>
                      <a:pt x="929641" y="737017"/>
                    </a:lnTo>
                    <a:lnTo>
                      <a:pt x="929641" y="401227"/>
                    </a:lnTo>
                    <a:lnTo>
                      <a:pt x="597908" y="401227"/>
                    </a:lnTo>
                    <a:close/>
                  </a:path>
                </a:pathLst>
              </a:custGeom>
              <a:grpFill/>
              <a:ln>
                <a:solidFill>
                  <a:schemeClr val="accent4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/>
              </a:p>
            </p:txBody>
          </p:sp>
          <p:sp>
            <p:nvSpPr>
              <p:cNvPr id="52" name="Полилиния 87">
                <a:extLst>
                  <a:ext uri="{FF2B5EF4-FFF2-40B4-BE49-F238E27FC236}">
                    <a16:creationId xmlns:a16="http://schemas.microsoft.com/office/drawing/2014/main" id="{D9B1B082-B602-417C-A69A-3E1F5CFBF508}"/>
                  </a:ext>
                </a:extLst>
              </p:cNvPr>
              <p:cNvSpPr/>
              <p:nvPr/>
            </p:nvSpPr>
            <p:spPr>
              <a:xfrm flipH="1">
                <a:off x="10013689" y="4699664"/>
                <a:ext cx="186860" cy="497650"/>
              </a:xfrm>
              <a:custGeom>
                <a:avLst/>
                <a:gdLst>
                  <a:gd name="connsiteX0" fmla="*/ 597908 w 1306111"/>
                  <a:gd name="connsiteY0" fmla="*/ 0 h 3478473"/>
                  <a:gd name="connsiteX1" fmla="*/ 1306111 w 1306111"/>
                  <a:gd name="connsiteY1" fmla="*/ 0 h 3478473"/>
                  <a:gd name="connsiteX2" fmla="*/ 1306111 w 1306111"/>
                  <a:gd name="connsiteY2" fmla="*/ 3478473 h 3478473"/>
                  <a:gd name="connsiteX3" fmla="*/ 0 w 1306111"/>
                  <a:gd name="connsiteY3" fmla="*/ 3478473 h 3478473"/>
                  <a:gd name="connsiteX4" fmla="*/ 0 w 1306111"/>
                  <a:gd name="connsiteY4" fmla="*/ 3132985 h 3478473"/>
                  <a:gd name="connsiteX5" fmla="*/ 597908 w 1306111"/>
                  <a:gd name="connsiteY5" fmla="*/ 3132985 h 3478473"/>
                  <a:gd name="connsiteX6" fmla="*/ 597908 w 1306111"/>
                  <a:gd name="connsiteY6" fmla="*/ 2760968 h 3478473"/>
                  <a:gd name="connsiteX7" fmla="*/ 929641 w 1306111"/>
                  <a:gd name="connsiteY7" fmla="*/ 2760968 h 3478473"/>
                  <a:gd name="connsiteX8" fmla="*/ 929641 w 1306111"/>
                  <a:gd name="connsiteY8" fmla="*/ 2425178 h 3478473"/>
                  <a:gd name="connsiteX9" fmla="*/ 597908 w 1306111"/>
                  <a:gd name="connsiteY9" fmla="*/ 2425178 h 3478473"/>
                  <a:gd name="connsiteX10" fmla="*/ 597908 w 1306111"/>
                  <a:gd name="connsiteY10" fmla="*/ 2086317 h 3478473"/>
                  <a:gd name="connsiteX11" fmla="*/ 929641 w 1306111"/>
                  <a:gd name="connsiteY11" fmla="*/ 2086317 h 3478473"/>
                  <a:gd name="connsiteX12" fmla="*/ 929641 w 1306111"/>
                  <a:gd name="connsiteY12" fmla="*/ 1750527 h 3478473"/>
                  <a:gd name="connsiteX13" fmla="*/ 597908 w 1306111"/>
                  <a:gd name="connsiteY13" fmla="*/ 1750527 h 3478473"/>
                  <a:gd name="connsiteX14" fmla="*/ 597908 w 1306111"/>
                  <a:gd name="connsiteY14" fmla="*/ 1411667 h 3478473"/>
                  <a:gd name="connsiteX15" fmla="*/ 929641 w 1306111"/>
                  <a:gd name="connsiteY15" fmla="*/ 1411667 h 3478473"/>
                  <a:gd name="connsiteX16" fmla="*/ 929641 w 1306111"/>
                  <a:gd name="connsiteY16" fmla="*/ 1075877 h 3478473"/>
                  <a:gd name="connsiteX17" fmla="*/ 597908 w 1306111"/>
                  <a:gd name="connsiteY17" fmla="*/ 1075877 h 3478473"/>
                  <a:gd name="connsiteX18" fmla="*/ 597908 w 1306111"/>
                  <a:gd name="connsiteY18" fmla="*/ 737017 h 3478473"/>
                  <a:gd name="connsiteX19" fmla="*/ 929641 w 1306111"/>
                  <a:gd name="connsiteY19" fmla="*/ 737017 h 3478473"/>
                  <a:gd name="connsiteX20" fmla="*/ 929641 w 1306111"/>
                  <a:gd name="connsiteY20" fmla="*/ 401227 h 3478473"/>
                  <a:gd name="connsiteX21" fmla="*/ 597908 w 1306111"/>
                  <a:gd name="connsiteY21" fmla="*/ 401227 h 34784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306111" h="3478473">
                    <a:moveTo>
                      <a:pt x="597908" y="0"/>
                    </a:moveTo>
                    <a:lnTo>
                      <a:pt x="1306111" y="0"/>
                    </a:lnTo>
                    <a:lnTo>
                      <a:pt x="1306111" y="3478473"/>
                    </a:lnTo>
                    <a:lnTo>
                      <a:pt x="0" y="3478473"/>
                    </a:lnTo>
                    <a:lnTo>
                      <a:pt x="0" y="3132985"/>
                    </a:lnTo>
                    <a:lnTo>
                      <a:pt x="597908" y="3132985"/>
                    </a:lnTo>
                    <a:lnTo>
                      <a:pt x="597908" y="2760968"/>
                    </a:lnTo>
                    <a:lnTo>
                      <a:pt x="929641" y="2760968"/>
                    </a:lnTo>
                    <a:lnTo>
                      <a:pt x="929641" y="2425178"/>
                    </a:lnTo>
                    <a:lnTo>
                      <a:pt x="597908" y="2425178"/>
                    </a:lnTo>
                    <a:lnTo>
                      <a:pt x="597908" y="2086317"/>
                    </a:lnTo>
                    <a:lnTo>
                      <a:pt x="929641" y="2086317"/>
                    </a:lnTo>
                    <a:lnTo>
                      <a:pt x="929641" y="1750527"/>
                    </a:lnTo>
                    <a:lnTo>
                      <a:pt x="597908" y="1750527"/>
                    </a:lnTo>
                    <a:lnTo>
                      <a:pt x="597908" y="1411667"/>
                    </a:lnTo>
                    <a:lnTo>
                      <a:pt x="929641" y="1411667"/>
                    </a:lnTo>
                    <a:lnTo>
                      <a:pt x="929641" y="1075877"/>
                    </a:lnTo>
                    <a:lnTo>
                      <a:pt x="597908" y="1075877"/>
                    </a:lnTo>
                    <a:lnTo>
                      <a:pt x="597908" y="737017"/>
                    </a:lnTo>
                    <a:lnTo>
                      <a:pt x="929641" y="737017"/>
                    </a:lnTo>
                    <a:lnTo>
                      <a:pt x="929641" y="401227"/>
                    </a:lnTo>
                    <a:lnTo>
                      <a:pt x="597908" y="401227"/>
                    </a:lnTo>
                    <a:close/>
                  </a:path>
                </a:pathLst>
              </a:custGeom>
              <a:grpFill/>
              <a:ln>
                <a:solidFill>
                  <a:schemeClr val="accent4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/>
              </a:p>
            </p:txBody>
          </p:sp>
        </p:grpSp>
      </p:grpSp>
      <p:grpSp>
        <p:nvGrpSpPr>
          <p:cNvPr id="53" name="Группа 52">
            <a:extLst>
              <a:ext uri="{FF2B5EF4-FFF2-40B4-BE49-F238E27FC236}">
                <a16:creationId xmlns:a16="http://schemas.microsoft.com/office/drawing/2014/main" id="{044CD72B-0635-4E0D-BF1A-47CA2F2FE394}"/>
              </a:ext>
            </a:extLst>
          </p:cNvPr>
          <p:cNvGrpSpPr/>
          <p:nvPr/>
        </p:nvGrpSpPr>
        <p:grpSpPr>
          <a:xfrm>
            <a:off x="9751323" y="4274001"/>
            <a:ext cx="770232" cy="688705"/>
            <a:chOff x="9752700" y="4812903"/>
            <a:chExt cx="1162050" cy="1162050"/>
          </a:xfrm>
        </p:grpSpPr>
        <p:sp>
          <p:nvSpPr>
            <p:cNvPr id="54" name="Овал 53">
              <a:extLst>
                <a:ext uri="{FF2B5EF4-FFF2-40B4-BE49-F238E27FC236}">
                  <a16:creationId xmlns:a16="http://schemas.microsoft.com/office/drawing/2014/main" id="{B5094786-7468-40F3-8C4F-4FE9785E7267}"/>
                </a:ext>
              </a:extLst>
            </p:cNvPr>
            <p:cNvSpPr/>
            <p:nvPr/>
          </p:nvSpPr>
          <p:spPr>
            <a:xfrm>
              <a:off x="9752700" y="4812903"/>
              <a:ext cx="1162050" cy="1162050"/>
            </a:xfrm>
            <a:prstGeom prst="ellipse">
              <a:avLst/>
            </a:prstGeom>
            <a:noFill/>
            <a:ln w="57150">
              <a:solidFill>
                <a:schemeClr val="accent4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 dirty="0"/>
            </a:p>
          </p:txBody>
        </p:sp>
        <p:grpSp>
          <p:nvGrpSpPr>
            <p:cNvPr id="55" name="Группа 54">
              <a:extLst>
                <a:ext uri="{FF2B5EF4-FFF2-40B4-BE49-F238E27FC236}">
                  <a16:creationId xmlns:a16="http://schemas.microsoft.com/office/drawing/2014/main" id="{0D2C6D36-6E1C-4B1C-841F-B7C2435C83D1}"/>
                </a:ext>
              </a:extLst>
            </p:cNvPr>
            <p:cNvGrpSpPr/>
            <p:nvPr/>
          </p:nvGrpSpPr>
          <p:grpSpPr>
            <a:xfrm>
              <a:off x="10013689" y="5073714"/>
              <a:ext cx="640072" cy="640428"/>
              <a:chOff x="10013689" y="4556886"/>
              <a:chExt cx="640072" cy="640428"/>
            </a:xfrm>
            <a:solidFill>
              <a:srgbClr val="00C3FF"/>
            </a:solidFill>
          </p:grpSpPr>
          <p:sp>
            <p:nvSpPr>
              <p:cNvPr id="56" name="Полилиния: фигура 50">
                <a:extLst>
                  <a:ext uri="{FF2B5EF4-FFF2-40B4-BE49-F238E27FC236}">
                    <a16:creationId xmlns:a16="http://schemas.microsoft.com/office/drawing/2014/main" id="{5A531B90-668E-4DE0-8264-41B43A78E5B8}"/>
                  </a:ext>
                </a:extLst>
              </p:cNvPr>
              <p:cNvSpPr/>
              <p:nvPr/>
            </p:nvSpPr>
            <p:spPr>
              <a:xfrm>
                <a:off x="10160926" y="4556886"/>
                <a:ext cx="345598" cy="640428"/>
              </a:xfrm>
              <a:custGeom>
                <a:avLst/>
                <a:gdLst>
                  <a:gd name="connsiteX0" fmla="*/ 196989 w 345598"/>
                  <a:gd name="connsiteY0" fmla="*/ 494921 h 640428"/>
                  <a:gd name="connsiteX1" fmla="*/ 196989 w 345598"/>
                  <a:gd name="connsiteY1" fmla="*/ 591001 h 640428"/>
                  <a:gd name="connsiteX2" fmla="*/ 293069 w 345598"/>
                  <a:gd name="connsiteY2" fmla="*/ 591001 h 640428"/>
                  <a:gd name="connsiteX3" fmla="*/ 293069 w 345598"/>
                  <a:gd name="connsiteY3" fmla="*/ 494921 h 640428"/>
                  <a:gd name="connsiteX4" fmla="*/ 50595 w 345598"/>
                  <a:gd name="connsiteY4" fmla="*/ 494921 h 640428"/>
                  <a:gd name="connsiteX5" fmla="*/ 50595 w 345598"/>
                  <a:gd name="connsiteY5" fmla="*/ 591001 h 640428"/>
                  <a:gd name="connsiteX6" fmla="*/ 146675 w 345598"/>
                  <a:gd name="connsiteY6" fmla="*/ 591001 h 640428"/>
                  <a:gd name="connsiteX7" fmla="*/ 146675 w 345598"/>
                  <a:gd name="connsiteY7" fmla="*/ 494921 h 640428"/>
                  <a:gd name="connsiteX8" fmla="*/ 196989 w 345598"/>
                  <a:gd name="connsiteY8" fmla="*/ 347550 h 640428"/>
                  <a:gd name="connsiteX9" fmla="*/ 196989 w 345598"/>
                  <a:gd name="connsiteY9" fmla="*/ 443630 h 640428"/>
                  <a:gd name="connsiteX10" fmla="*/ 293069 w 345598"/>
                  <a:gd name="connsiteY10" fmla="*/ 443630 h 640428"/>
                  <a:gd name="connsiteX11" fmla="*/ 293069 w 345598"/>
                  <a:gd name="connsiteY11" fmla="*/ 347550 h 640428"/>
                  <a:gd name="connsiteX12" fmla="*/ 50595 w 345598"/>
                  <a:gd name="connsiteY12" fmla="*/ 347550 h 640428"/>
                  <a:gd name="connsiteX13" fmla="*/ 50595 w 345598"/>
                  <a:gd name="connsiteY13" fmla="*/ 443630 h 640428"/>
                  <a:gd name="connsiteX14" fmla="*/ 146675 w 345598"/>
                  <a:gd name="connsiteY14" fmla="*/ 443630 h 640428"/>
                  <a:gd name="connsiteX15" fmla="*/ 146675 w 345598"/>
                  <a:gd name="connsiteY15" fmla="*/ 347550 h 640428"/>
                  <a:gd name="connsiteX16" fmla="*/ 196989 w 345598"/>
                  <a:gd name="connsiteY16" fmla="*/ 200180 h 640428"/>
                  <a:gd name="connsiteX17" fmla="*/ 196989 w 345598"/>
                  <a:gd name="connsiteY17" fmla="*/ 296260 h 640428"/>
                  <a:gd name="connsiteX18" fmla="*/ 293069 w 345598"/>
                  <a:gd name="connsiteY18" fmla="*/ 296260 h 640428"/>
                  <a:gd name="connsiteX19" fmla="*/ 293069 w 345598"/>
                  <a:gd name="connsiteY19" fmla="*/ 200180 h 640428"/>
                  <a:gd name="connsiteX20" fmla="*/ 50595 w 345598"/>
                  <a:gd name="connsiteY20" fmla="*/ 200180 h 640428"/>
                  <a:gd name="connsiteX21" fmla="*/ 50595 w 345598"/>
                  <a:gd name="connsiteY21" fmla="*/ 296260 h 640428"/>
                  <a:gd name="connsiteX22" fmla="*/ 146675 w 345598"/>
                  <a:gd name="connsiteY22" fmla="*/ 296260 h 640428"/>
                  <a:gd name="connsiteX23" fmla="*/ 146675 w 345598"/>
                  <a:gd name="connsiteY23" fmla="*/ 200180 h 640428"/>
                  <a:gd name="connsiteX24" fmla="*/ 196989 w 345598"/>
                  <a:gd name="connsiteY24" fmla="*/ 52810 h 640428"/>
                  <a:gd name="connsiteX25" fmla="*/ 196989 w 345598"/>
                  <a:gd name="connsiteY25" fmla="*/ 148890 h 640428"/>
                  <a:gd name="connsiteX26" fmla="*/ 293069 w 345598"/>
                  <a:gd name="connsiteY26" fmla="*/ 148890 h 640428"/>
                  <a:gd name="connsiteX27" fmla="*/ 293069 w 345598"/>
                  <a:gd name="connsiteY27" fmla="*/ 52810 h 640428"/>
                  <a:gd name="connsiteX28" fmla="*/ 50595 w 345598"/>
                  <a:gd name="connsiteY28" fmla="*/ 52810 h 640428"/>
                  <a:gd name="connsiteX29" fmla="*/ 50595 w 345598"/>
                  <a:gd name="connsiteY29" fmla="*/ 148890 h 640428"/>
                  <a:gd name="connsiteX30" fmla="*/ 146675 w 345598"/>
                  <a:gd name="connsiteY30" fmla="*/ 148890 h 640428"/>
                  <a:gd name="connsiteX31" fmla="*/ 146675 w 345598"/>
                  <a:gd name="connsiteY31" fmla="*/ 52810 h 640428"/>
                  <a:gd name="connsiteX32" fmla="*/ 0 w 345598"/>
                  <a:gd name="connsiteY32" fmla="*/ 0 h 640428"/>
                  <a:gd name="connsiteX33" fmla="*/ 345598 w 345598"/>
                  <a:gd name="connsiteY33" fmla="*/ 0 h 640428"/>
                  <a:gd name="connsiteX34" fmla="*/ 345598 w 345598"/>
                  <a:gd name="connsiteY34" fmla="*/ 640428 h 640428"/>
                  <a:gd name="connsiteX35" fmla="*/ 0 w 345598"/>
                  <a:gd name="connsiteY35" fmla="*/ 640428 h 640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45598" h="640428">
                    <a:moveTo>
                      <a:pt x="196989" y="494921"/>
                    </a:moveTo>
                    <a:lnTo>
                      <a:pt x="196989" y="591001"/>
                    </a:lnTo>
                    <a:lnTo>
                      <a:pt x="293069" y="591001"/>
                    </a:lnTo>
                    <a:lnTo>
                      <a:pt x="293069" y="494921"/>
                    </a:lnTo>
                    <a:close/>
                    <a:moveTo>
                      <a:pt x="50595" y="494921"/>
                    </a:moveTo>
                    <a:lnTo>
                      <a:pt x="50595" y="591001"/>
                    </a:lnTo>
                    <a:lnTo>
                      <a:pt x="146675" y="591001"/>
                    </a:lnTo>
                    <a:lnTo>
                      <a:pt x="146675" y="494921"/>
                    </a:lnTo>
                    <a:close/>
                    <a:moveTo>
                      <a:pt x="196989" y="347550"/>
                    </a:moveTo>
                    <a:lnTo>
                      <a:pt x="196989" y="443630"/>
                    </a:lnTo>
                    <a:lnTo>
                      <a:pt x="293069" y="443630"/>
                    </a:lnTo>
                    <a:lnTo>
                      <a:pt x="293069" y="347550"/>
                    </a:lnTo>
                    <a:close/>
                    <a:moveTo>
                      <a:pt x="50595" y="347550"/>
                    </a:moveTo>
                    <a:lnTo>
                      <a:pt x="50595" y="443630"/>
                    </a:lnTo>
                    <a:lnTo>
                      <a:pt x="146675" y="443630"/>
                    </a:lnTo>
                    <a:lnTo>
                      <a:pt x="146675" y="347550"/>
                    </a:lnTo>
                    <a:close/>
                    <a:moveTo>
                      <a:pt x="196989" y="200180"/>
                    </a:moveTo>
                    <a:lnTo>
                      <a:pt x="196989" y="296260"/>
                    </a:lnTo>
                    <a:lnTo>
                      <a:pt x="293069" y="296260"/>
                    </a:lnTo>
                    <a:lnTo>
                      <a:pt x="293069" y="200180"/>
                    </a:lnTo>
                    <a:close/>
                    <a:moveTo>
                      <a:pt x="50595" y="200180"/>
                    </a:moveTo>
                    <a:lnTo>
                      <a:pt x="50595" y="296260"/>
                    </a:lnTo>
                    <a:lnTo>
                      <a:pt x="146675" y="296260"/>
                    </a:lnTo>
                    <a:lnTo>
                      <a:pt x="146675" y="200180"/>
                    </a:lnTo>
                    <a:close/>
                    <a:moveTo>
                      <a:pt x="196989" y="52810"/>
                    </a:moveTo>
                    <a:lnTo>
                      <a:pt x="196989" y="148890"/>
                    </a:lnTo>
                    <a:lnTo>
                      <a:pt x="293069" y="148890"/>
                    </a:lnTo>
                    <a:lnTo>
                      <a:pt x="293069" y="52810"/>
                    </a:lnTo>
                    <a:close/>
                    <a:moveTo>
                      <a:pt x="50595" y="52810"/>
                    </a:moveTo>
                    <a:lnTo>
                      <a:pt x="50595" y="148890"/>
                    </a:lnTo>
                    <a:lnTo>
                      <a:pt x="146675" y="148890"/>
                    </a:lnTo>
                    <a:lnTo>
                      <a:pt x="146675" y="52810"/>
                    </a:lnTo>
                    <a:close/>
                    <a:moveTo>
                      <a:pt x="0" y="0"/>
                    </a:moveTo>
                    <a:lnTo>
                      <a:pt x="345598" y="0"/>
                    </a:lnTo>
                    <a:lnTo>
                      <a:pt x="345598" y="640428"/>
                    </a:lnTo>
                    <a:lnTo>
                      <a:pt x="0" y="640428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solidFill>
                  <a:schemeClr val="accent4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ru-RU" sz="1600"/>
              </a:p>
            </p:txBody>
          </p:sp>
          <p:sp>
            <p:nvSpPr>
              <p:cNvPr id="57" name="Полилиния 86">
                <a:extLst>
                  <a:ext uri="{FF2B5EF4-FFF2-40B4-BE49-F238E27FC236}">
                    <a16:creationId xmlns:a16="http://schemas.microsoft.com/office/drawing/2014/main" id="{CB0AAEFF-BEC1-4AA8-93ED-E47BC551DB0C}"/>
                  </a:ext>
                </a:extLst>
              </p:cNvPr>
              <p:cNvSpPr/>
              <p:nvPr/>
            </p:nvSpPr>
            <p:spPr>
              <a:xfrm>
                <a:off x="10466901" y="4699664"/>
                <a:ext cx="186860" cy="497650"/>
              </a:xfrm>
              <a:custGeom>
                <a:avLst/>
                <a:gdLst>
                  <a:gd name="connsiteX0" fmla="*/ 597908 w 1306111"/>
                  <a:gd name="connsiteY0" fmla="*/ 0 h 3478473"/>
                  <a:gd name="connsiteX1" fmla="*/ 1306111 w 1306111"/>
                  <a:gd name="connsiteY1" fmla="*/ 0 h 3478473"/>
                  <a:gd name="connsiteX2" fmla="*/ 1306111 w 1306111"/>
                  <a:gd name="connsiteY2" fmla="*/ 3478473 h 3478473"/>
                  <a:gd name="connsiteX3" fmla="*/ 0 w 1306111"/>
                  <a:gd name="connsiteY3" fmla="*/ 3478473 h 3478473"/>
                  <a:gd name="connsiteX4" fmla="*/ 0 w 1306111"/>
                  <a:gd name="connsiteY4" fmla="*/ 3132985 h 3478473"/>
                  <a:gd name="connsiteX5" fmla="*/ 597908 w 1306111"/>
                  <a:gd name="connsiteY5" fmla="*/ 3132985 h 3478473"/>
                  <a:gd name="connsiteX6" fmla="*/ 597908 w 1306111"/>
                  <a:gd name="connsiteY6" fmla="*/ 2760968 h 3478473"/>
                  <a:gd name="connsiteX7" fmla="*/ 929641 w 1306111"/>
                  <a:gd name="connsiteY7" fmla="*/ 2760968 h 3478473"/>
                  <a:gd name="connsiteX8" fmla="*/ 929641 w 1306111"/>
                  <a:gd name="connsiteY8" fmla="*/ 2425178 h 3478473"/>
                  <a:gd name="connsiteX9" fmla="*/ 597908 w 1306111"/>
                  <a:gd name="connsiteY9" fmla="*/ 2425178 h 3478473"/>
                  <a:gd name="connsiteX10" fmla="*/ 597908 w 1306111"/>
                  <a:gd name="connsiteY10" fmla="*/ 2086317 h 3478473"/>
                  <a:gd name="connsiteX11" fmla="*/ 929641 w 1306111"/>
                  <a:gd name="connsiteY11" fmla="*/ 2086317 h 3478473"/>
                  <a:gd name="connsiteX12" fmla="*/ 929641 w 1306111"/>
                  <a:gd name="connsiteY12" fmla="*/ 1750527 h 3478473"/>
                  <a:gd name="connsiteX13" fmla="*/ 597908 w 1306111"/>
                  <a:gd name="connsiteY13" fmla="*/ 1750527 h 3478473"/>
                  <a:gd name="connsiteX14" fmla="*/ 597908 w 1306111"/>
                  <a:gd name="connsiteY14" fmla="*/ 1411667 h 3478473"/>
                  <a:gd name="connsiteX15" fmla="*/ 929641 w 1306111"/>
                  <a:gd name="connsiteY15" fmla="*/ 1411667 h 3478473"/>
                  <a:gd name="connsiteX16" fmla="*/ 929641 w 1306111"/>
                  <a:gd name="connsiteY16" fmla="*/ 1075877 h 3478473"/>
                  <a:gd name="connsiteX17" fmla="*/ 597908 w 1306111"/>
                  <a:gd name="connsiteY17" fmla="*/ 1075877 h 3478473"/>
                  <a:gd name="connsiteX18" fmla="*/ 597908 w 1306111"/>
                  <a:gd name="connsiteY18" fmla="*/ 737017 h 3478473"/>
                  <a:gd name="connsiteX19" fmla="*/ 929641 w 1306111"/>
                  <a:gd name="connsiteY19" fmla="*/ 737017 h 3478473"/>
                  <a:gd name="connsiteX20" fmla="*/ 929641 w 1306111"/>
                  <a:gd name="connsiteY20" fmla="*/ 401227 h 3478473"/>
                  <a:gd name="connsiteX21" fmla="*/ 597908 w 1306111"/>
                  <a:gd name="connsiteY21" fmla="*/ 401227 h 34784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306111" h="3478473">
                    <a:moveTo>
                      <a:pt x="597908" y="0"/>
                    </a:moveTo>
                    <a:lnTo>
                      <a:pt x="1306111" y="0"/>
                    </a:lnTo>
                    <a:lnTo>
                      <a:pt x="1306111" y="3478473"/>
                    </a:lnTo>
                    <a:lnTo>
                      <a:pt x="0" y="3478473"/>
                    </a:lnTo>
                    <a:lnTo>
                      <a:pt x="0" y="3132985"/>
                    </a:lnTo>
                    <a:lnTo>
                      <a:pt x="597908" y="3132985"/>
                    </a:lnTo>
                    <a:lnTo>
                      <a:pt x="597908" y="2760968"/>
                    </a:lnTo>
                    <a:lnTo>
                      <a:pt x="929641" y="2760968"/>
                    </a:lnTo>
                    <a:lnTo>
                      <a:pt x="929641" y="2425178"/>
                    </a:lnTo>
                    <a:lnTo>
                      <a:pt x="597908" y="2425178"/>
                    </a:lnTo>
                    <a:lnTo>
                      <a:pt x="597908" y="2086317"/>
                    </a:lnTo>
                    <a:lnTo>
                      <a:pt x="929641" y="2086317"/>
                    </a:lnTo>
                    <a:lnTo>
                      <a:pt x="929641" y="1750527"/>
                    </a:lnTo>
                    <a:lnTo>
                      <a:pt x="597908" y="1750527"/>
                    </a:lnTo>
                    <a:lnTo>
                      <a:pt x="597908" y="1411667"/>
                    </a:lnTo>
                    <a:lnTo>
                      <a:pt x="929641" y="1411667"/>
                    </a:lnTo>
                    <a:lnTo>
                      <a:pt x="929641" y="1075877"/>
                    </a:lnTo>
                    <a:lnTo>
                      <a:pt x="597908" y="1075877"/>
                    </a:lnTo>
                    <a:lnTo>
                      <a:pt x="597908" y="737017"/>
                    </a:lnTo>
                    <a:lnTo>
                      <a:pt x="929641" y="737017"/>
                    </a:lnTo>
                    <a:lnTo>
                      <a:pt x="929641" y="401227"/>
                    </a:lnTo>
                    <a:lnTo>
                      <a:pt x="597908" y="401227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solidFill>
                  <a:schemeClr val="accent4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/>
              </a:p>
            </p:txBody>
          </p:sp>
          <p:sp>
            <p:nvSpPr>
              <p:cNvPr id="58" name="Полилиния 87">
                <a:extLst>
                  <a:ext uri="{FF2B5EF4-FFF2-40B4-BE49-F238E27FC236}">
                    <a16:creationId xmlns:a16="http://schemas.microsoft.com/office/drawing/2014/main" id="{D9B1B082-B602-417C-A69A-3E1F5CFBF508}"/>
                  </a:ext>
                </a:extLst>
              </p:cNvPr>
              <p:cNvSpPr/>
              <p:nvPr/>
            </p:nvSpPr>
            <p:spPr>
              <a:xfrm flipH="1">
                <a:off x="10013689" y="4699664"/>
                <a:ext cx="186860" cy="497650"/>
              </a:xfrm>
              <a:custGeom>
                <a:avLst/>
                <a:gdLst>
                  <a:gd name="connsiteX0" fmla="*/ 597908 w 1306111"/>
                  <a:gd name="connsiteY0" fmla="*/ 0 h 3478473"/>
                  <a:gd name="connsiteX1" fmla="*/ 1306111 w 1306111"/>
                  <a:gd name="connsiteY1" fmla="*/ 0 h 3478473"/>
                  <a:gd name="connsiteX2" fmla="*/ 1306111 w 1306111"/>
                  <a:gd name="connsiteY2" fmla="*/ 3478473 h 3478473"/>
                  <a:gd name="connsiteX3" fmla="*/ 0 w 1306111"/>
                  <a:gd name="connsiteY3" fmla="*/ 3478473 h 3478473"/>
                  <a:gd name="connsiteX4" fmla="*/ 0 w 1306111"/>
                  <a:gd name="connsiteY4" fmla="*/ 3132985 h 3478473"/>
                  <a:gd name="connsiteX5" fmla="*/ 597908 w 1306111"/>
                  <a:gd name="connsiteY5" fmla="*/ 3132985 h 3478473"/>
                  <a:gd name="connsiteX6" fmla="*/ 597908 w 1306111"/>
                  <a:gd name="connsiteY6" fmla="*/ 2760968 h 3478473"/>
                  <a:gd name="connsiteX7" fmla="*/ 929641 w 1306111"/>
                  <a:gd name="connsiteY7" fmla="*/ 2760968 h 3478473"/>
                  <a:gd name="connsiteX8" fmla="*/ 929641 w 1306111"/>
                  <a:gd name="connsiteY8" fmla="*/ 2425178 h 3478473"/>
                  <a:gd name="connsiteX9" fmla="*/ 597908 w 1306111"/>
                  <a:gd name="connsiteY9" fmla="*/ 2425178 h 3478473"/>
                  <a:gd name="connsiteX10" fmla="*/ 597908 w 1306111"/>
                  <a:gd name="connsiteY10" fmla="*/ 2086317 h 3478473"/>
                  <a:gd name="connsiteX11" fmla="*/ 929641 w 1306111"/>
                  <a:gd name="connsiteY11" fmla="*/ 2086317 h 3478473"/>
                  <a:gd name="connsiteX12" fmla="*/ 929641 w 1306111"/>
                  <a:gd name="connsiteY12" fmla="*/ 1750527 h 3478473"/>
                  <a:gd name="connsiteX13" fmla="*/ 597908 w 1306111"/>
                  <a:gd name="connsiteY13" fmla="*/ 1750527 h 3478473"/>
                  <a:gd name="connsiteX14" fmla="*/ 597908 w 1306111"/>
                  <a:gd name="connsiteY14" fmla="*/ 1411667 h 3478473"/>
                  <a:gd name="connsiteX15" fmla="*/ 929641 w 1306111"/>
                  <a:gd name="connsiteY15" fmla="*/ 1411667 h 3478473"/>
                  <a:gd name="connsiteX16" fmla="*/ 929641 w 1306111"/>
                  <a:gd name="connsiteY16" fmla="*/ 1075877 h 3478473"/>
                  <a:gd name="connsiteX17" fmla="*/ 597908 w 1306111"/>
                  <a:gd name="connsiteY17" fmla="*/ 1075877 h 3478473"/>
                  <a:gd name="connsiteX18" fmla="*/ 597908 w 1306111"/>
                  <a:gd name="connsiteY18" fmla="*/ 737017 h 3478473"/>
                  <a:gd name="connsiteX19" fmla="*/ 929641 w 1306111"/>
                  <a:gd name="connsiteY19" fmla="*/ 737017 h 3478473"/>
                  <a:gd name="connsiteX20" fmla="*/ 929641 w 1306111"/>
                  <a:gd name="connsiteY20" fmla="*/ 401227 h 3478473"/>
                  <a:gd name="connsiteX21" fmla="*/ 597908 w 1306111"/>
                  <a:gd name="connsiteY21" fmla="*/ 401227 h 34784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306111" h="3478473">
                    <a:moveTo>
                      <a:pt x="597908" y="0"/>
                    </a:moveTo>
                    <a:lnTo>
                      <a:pt x="1306111" y="0"/>
                    </a:lnTo>
                    <a:lnTo>
                      <a:pt x="1306111" y="3478473"/>
                    </a:lnTo>
                    <a:lnTo>
                      <a:pt x="0" y="3478473"/>
                    </a:lnTo>
                    <a:lnTo>
                      <a:pt x="0" y="3132985"/>
                    </a:lnTo>
                    <a:lnTo>
                      <a:pt x="597908" y="3132985"/>
                    </a:lnTo>
                    <a:lnTo>
                      <a:pt x="597908" y="2760968"/>
                    </a:lnTo>
                    <a:lnTo>
                      <a:pt x="929641" y="2760968"/>
                    </a:lnTo>
                    <a:lnTo>
                      <a:pt x="929641" y="2425178"/>
                    </a:lnTo>
                    <a:lnTo>
                      <a:pt x="597908" y="2425178"/>
                    </a:lnTo>
                    <a:lnTo>
                      <a:pt x="597908" y="2086317"/>
                    </a:lnTo>
                    <a:lnTo>
                      <a:pt x="929641" y="2086317"/>
                    </a:lnTo>
                    <a:lnTo>
                      <a:pt x="929641" y="1750527"/>
                    </a:lnTo>
                    <a:lnTo>
                      <a:pt x="597908" y="1750527"/>
                    </a:lnTo>
                    <a:lnTo>
                      <a:pt x="597908" y="1411667"/>
                    </a:lnTo>
                    <a:lnTo>
                      <a:pt x="929641" y="1411667"/>
                    </a:lnTo>
                    <a:lnTo>
                      <a:pt x="929641" y="1075877"/>
                    </a:lnTo>
                    <a:lnTo>
                      <a:pt x="597908" y="1075877"/>
                    </a:lnTo>
                    <a:lnTo>
                      <a:pt x="597908" y="737017"/>
                    </a:lnTo>
                    <a:lnTo>
                      <a:pt x="929641" y="737017"/>
                    </a:lnTo>
                    <a:lnTo>
                      <a:pt x="929641" y="401227"/>
                    </a:lnTo>
                    <a:lnTo>
                      <a:pt x="597908" y="401227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solidFill>
                  <a:schemeClr val="accent4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/>
              </a:p>
            </p:txBody>
          </p:sp>
        </p:grpSp>
      </p:grpSp>
      <p:cxnSp>
        <p:nvCxnSpPr>
          <p:cNvPr id="59" name="Прямая соединительная линия 71">
            <a:extLst>
              <a:ext uri="{FF2B5EF4-FFF2-40B4-BE49-F238E27FC236}">
                <a16:creationId xmlns:a16="http://schemas.microsoft.com/office/drawing/2014/main" id="{3A9CD564-E784-4C0E-AB9B-87303EE19CE1}"/>
              </a:ext>
            </a:extLst>
          </p:cNvPr>
          <p:cNvCxnSpPr>
            <a:cxnSpLocks/>
            <a:stCxn id="48" idx="6"/>
            <a:endCxn id="54" idx="2"/>
          </p:cNvCxnSpPr>
          <p:nvPr/>
        </p:nvCxnSpPr>
        <p:spPr>
          <a:xfrm flipV="1">
            <a:off x="7771103" y="4618354"/>
            <a:ext cx="1980220" cy="1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6">
                <a:lumMod val="40000"/>
                <a:lumOff val="6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E2DD1567-324B-4F3A-BC14-6F4ABEEEB7E1}"/>
              </a:ext>
            </a:extLst>
          </p:cNvPr>
          <p:cNvSpPr txBox="1"/>
          <p:nvPr/>
        </p:nvSpPr>
        <p:spPr>
          <a:xfrm>
            <a:off x="8743558" y="5159939"/>
            <a:ext cx="2785761" cy="237131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>
            <a:defPPr>
              <a:defRPr lang="ru-RU"/>
            </a:defPPr>
            <a:lvl1pPr algn="ctr">
              <a:defRPr sz="2400" b="1">
                <a:solidFill>
                  <a:srgbClr val="0033CC"/>
                </a:solidFill>
              </a:defRPr>
            </a:lvl1pPr>
          </a:lstStyle>
          <a:p>
            <a:r>
              <a:rPr lang="ru-RU" sz="2000" b="0" dirty="0" smtClean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АСУ ТП*</a:t>
            </a:r>
          </a:p>
          <a:p>
            <a:r>
              <a:rPr lang="ru-RU" sz="1400" b="0" dirty="0" smtClean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(Защита КИИ, </a:t>
            </a:r>
            <a:r>
              <a:rPr lang="en-US" sz="1400" b="0" dirty="0" smtClean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IIOT</a:t>
            </a:r>
            <a:r>
              <a:rPr lang="ru-RU" sz="1400" b="0" dirty="0" smtClean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и </a:t>
            </a:r>
            <a:r>
              <a:rPr lang="ru-RU" sz="1400" b="0" dirty="0" err="1" smtClean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тп</a:t>
            </a:r>
            <a:r>
              <a:rPr lang="ru-RU" sz="1400" b="0" dirty="0" smtClean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)</a:t>
            </a:r>
            <a:endParaRPr lang="ru-RU" sz="1800" b="0" dirty="0">
              <a:solidFill>
                <a:schemeClr val="accent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61" name="Прямая соединительная линия 71">
            <a:extLst>
              <a:ext uri="{FF2B5EF4-FFF2-40B4-BE49-F238E27FC236}">
                <a16:creationId xmlns:a16="http://schemas.microsoft.com/office/drawing/2014/main" id="{3A9CD564-E784-4C0E-AB9B-87303EE19CE1}"/>
              </a:ext>
            </a:extLst>
          </p:cNvPr>
          <p:cNvCxnSpPr>
            <a:cxnSpLocks/>
            <a:endCxn id="54" idx="0"/>
          </p:cNvCxnSpPr>
          <p:nvPr/>
        </p:nvCxnSpPr>
        <p:spPr>
          <a:xfrm>
            <a:off x="5533256" y="1563321"/>
            <a:ext cx="4603183" cy="2710680"/>
          </a:xfrm>
          <a:prstGeom prst="bentConnector2">
            <a:avLst/>
          </a:prstGeom>
          <a:ln w="28575">
            <a:solidFill>
              <a:schemeClr val="accent6">
                <a:lumMod val="40000"/>
                <a:lumOff val="6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Овал 61">
            <a:extLst>
              <a:ext uri="{FF2B5EF4-FFF2-40B4-BE49-F238E27FC236}">
                <a16:creationId xmlns:a16="http://schemas.microsoft.com/office/drawing/2014/main" id="{866FCDA5-F573-4949-B7EF-B1AC1C8CF155}"/>
              </a:ext>
            </a:extLst>
          </p:cNvPr>
          <p:cNvSpPr/>
          <p:nvPr/>
        </p:nvSpPr>
        <p:spPr>
          <a:xfrm>
            <a:off x="9706390" y="1305322"/>
            <a:ext cx="770232" cy="688705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accent4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dirty="0"/>
          </a:p>
        </p:txBody>
      </p:sp>
      <p:sp>
        <p:nvSpPr>
          <p:cNvPr id="63" name="TextBox 62"/>
          <p:cNvSpPr txBox="1"/>
          <p:nvPr/>
        </p:nvSpPr>
        <p:spPr>
          <a:xfrm>
            <a:off x="9790113" y="1498982"/>
            <a:ext cx="686509" cy="27699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1200" dirty="0" smtClean="0"/>
              <a:t>ИЗИТАТ*</a:t>
            </a:r>
          </a:p>
        </p:txBody>
      </p:sp>
      <p:sp>
        <p:nvSpPr>
          <p:cNvPr id="64" name="Google Shape;61;p14">
            <a:extLst>
              <a:ext uri="{FF2B5EF4-FFF2-40B4-BE49-F238E27FC236}">
                <a16:creationId xmlns:a16="http://schemas.microsoft.com/office/drawing/2014/main" id="{9576F32F-53EB-435F-9029-0B314713EEED}"/>
              </a:ext>
            </a:extLst>
          </p:cNvPr>
          <p:cNvSpPr txBox="1"/>
          <p:nvPr/>
        </p:nvSpPr>
        <p:spPr>
          <a:xfrm>
            <a:off x="904725" y="582857"/>
            <a:ext cx="9789382" cy="518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100"/>
              </a:spcBef>
              <a:spcAft>
                <a:spcPts val="100"/>
              </a:spcAft>
              <a:buNone/>
            </a:pPr>
            <a:r>
              <a:rPr lang="ru-RU" sz="2000" b="1" dirty="0" smtClean="0">
                <a:solidFill>
                  <a:srgbClr val="434343"/>
                </a:solidFill>
                <a:latin typeface="Rubik Light"/>
                <a:ea typeface="Rubik Light"/>
                <a:cs typeface="Rubik Light"/>
                <a:sym typeface="Rubik Light"/>
              </a:rPr>
              <a:t>ПОТРЕБНОСТИ ПАО «ГАЗПРОМ НЕФТЬ» В ИБ</a:t>
            </a:r>
            <a:endParaRPr lang="ru-RU" sz="2000" b="1" dirty="0">
              <a:solidFill>
                <a:srgbClr val="434343"/>
              </a:solidFill>
              <a:latin typeface="Rubik Light"/>
              <a:ea typeface="Rubik Light"/>
              <a:cs typeface="Rubik Light"/>
              <a:sym typeface="Rubik Light"/>
            </a:endParaRPr>
          </a:p>
        </p:txBody>
      </p:sp>
      <p:pic>
        <p:nvPicPr>
          <p:cNvPr id="65" name="Рисунок 6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87634" y="6325623"/>
            <a:ext cx="3138488" cy="532377"/>
          </a:xfrm>
          <a:prstGeom prst="rect">
            <a:avLst/>
          </a:prstGeom>
        </p:spPr>
      </p:pic>
      <p:sp>
        <p:nvSpPr>
          <p:cNvPr id="66" name="Google Shape;63;p14"/>
          <p:cNvSpPr txBox="1"/>
          <p:nvPr/>
        </p:nvSpPr>
        <p:spPr>
          <a:xfrm>
            <a:off x="194383" y="10624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 b="1" dirty="0">
                <a:solidFill>
                  <a:srgbClr val="595959"/>
                </a:solidFill>
                <a:latin typeface="PT Sans" panose="020B0503020203020204" pitchFamily="34" charset="-52"/>
              </a:rPr>
              <a:t>3</a:t>
            </a:r>
            <a:endParaRPr sz="2000" b="1" dirty="0">
              <a:solidFill>
                <a:srgbClr val="595959"/>
              </a:solidFill>
              <a:latin typeface="PT Sans" panose="020B0503020203020204" pitchFamily="34" charset="-52"/>
            </a:endParaRPr>
          </a:p>
        </p:txBody>
      </p:sp>
      <p:sp>
        <p:nvSpPr>
          <p:cNvPr id="67" name="Google Shape;64;p14"/>
          <p:cNvSpPr txBox="1"/>
          <p:nvPr/>
        </p:nvSpPr>
        <p:spPr>
          <a:xfrm>
            <a:off x="1493005" y="156202"/>
            <a:ext cx="6772200" cy="379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100"/>
              </a:spcBef>
              <a:spcAft>
                <a:spcPts val="100"/>
              </a:spcAft>
              <a:buNone/>
            </a:pPr>
            <a:r>
              <a:rPr lang="ru-RU" sz="1100" dirty="0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rPr>
              <a:t>Институт кибербезопасности и защиты информации</a:t>
            </a:r>
            <a:endParaRPr sz="1100" dirty="0">
              <a:solidFill>
                <a:srgbClr val="434343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91088" y="5957108"/>
            <a:ext cx="9001000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1200" dirty="0" smtClean="0"/>
              <a:t>* </a:t>
            </a:r>
            <a:r>
              <a:rPr lang="ru-RU" sz="1200" dirty="0" smtClean="0">
                <a:hlinkClick r:id="rId3"/>
              </a:rPr>
              <a:t>Указ </a:t>
            </a:r>
            <a:r>
              <a:rPr lang="ru-RU" sz="1200" dirty="0">
                <a:hlinkClick r:id="rId3"/>
              </a:rPr>
              <a:t>Президента Российской Федерации от 01.05.2022 № 250 ∙ Официальное опубликование правовых актов ∙ Официальный интернет-портал правовой информации (pravo.gov.ru</a:t>
            </a:r>
            <a:r>
              <a:rPr lang="ru-RU" sz="1200" dirty="0" smtClean="0">
                <a:hlinkClick r:id="rId3"/>
              </a:rPr>
              <a:t>)</a:t>
            </a:r>
            <a:r>
              <a:rPr lang="ru-RU" sz="1200" dirty="0" smtClean="0"/>
              <a:t> </a:t>
            </a:r>
            <a:r>
              <a:rPr lang="ru-RU" sz="1200" dirty="0"/>
              <a:t>О дополнительных мерах по обеспечению информационной безопасности Российской Федерации</a:t>
            </a:r>
            <a:endParaRPr lang="ru-RU" sz="1200" dirty="0" smtClean="0"/>
          </a:p>
        </p:txBody>
      </p:sp>
    </p:spTree>
    <p:extLst>
      <p:ext uri="{BB962C8B-B14F-4D97-AF65-F5344CB8AC3E}">
        <p14:creationId xmlns:p14="http://schemas.microsoft.com/office/powerpoint/2010/main" val="28412488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383119" y="1700808"/>
            <a:ext cx="4308726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Интеграция и </a:t>
            </a:r>
            <a:r>
              <a:rPr lang="en-US" sz="2000" dirty="0" smtClean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SOC</a:t>
            </a:r>
            <a:endParaRPr lang="ru-RU" sz="2000" dirty="0" smtClean="0"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Внедрение современных </a:t>
            </a:r>
            <a:r>
              <a:rPr lang="ru-RU" sz="1600" dirty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технологий </a:t>
            </a:r>
            <a:r>
              <a:rPr lang="ru-RU" sz="1600" dirty="0" smtClean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мониторинга </a:t>
            </a:r>
            <a:r>
              <a:rPr lang="ru-RU" sz="1600" dirty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работы информационных </a:t>
            </a:r>
            <a:r>
              <a:rPr lang="ru-RU" sz="1600" dirty="0" smtClean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систем,  </a:t>
            </a:r>
            <a:r>
              <a:rPr lang="ru-RU" sz="1600" dirty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средств защиты информации и реагирования на инциденты информационной безопасности, взаимодействие с ведущими </a:t>
            </a:r>
            <a:r>
              <a:rPr lang="ru-RU" sz="1600" dirty="0" err="1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вендорами</a:t>
            </a:r>
            <a:r>
              <a:rPr lang="ru-RU" sz="1600" dirty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27594" y="1725216"/>
            <a:ext cx="4369006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Изменения и Экспертиза </a:t>
            </a:r>
          </a:p>
          <a:p>
            <a:r>
              <a:rPr lang="ru-RU" sz="1600" dirty="0" smtClean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Непрерывный </a:t>
            </a:r>
            <a:r>
              <a:rPr lang="ru-RU" sz="1600" dirty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контроль за безопасностью </a:t>
            </a:r>
            <a:r>
              <a:rPr lang="ru-RU" sz="1600" dirty="0" err="1" smtClean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киберпериметра</a:t>
            </a:r>
            <a:r>
              <a:rPr lang="ru-RU" sz="1600" dirty="0" smtClean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. Эксперты ИБ и продуктовые команды работают совместно, своевременно отвечая вызовам действительности.</a:t>
            </a:r>
            <a:endParaRPr lang="ru-RU" sz="1600" dirty="0"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383119" y="4233692"/>
            <a:ext cx="430872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Arial" panose="020B0604020202020204" pitchFamily="34" charset="0"/>
                <a:cs typeface="Times New Roman" panose="02020603050405020304" pitchFamily="18" charset="0"/>
              </a:rPr>
              <a:t>ИБ АСУ ТП и КИИ</a:t>
            </a:r>
          </a:p>
          <a:p>
            <a:r>
              <a:rPr lang="ru-RU" sz="1600" dirty="0" smtClean="0"/>
              <a:t>Лучшие практики обеспечения безопасности объектов критической информационной инфраструктуры отрасли.</a:t>
            </a:r>
            <a:endParaRPr lang="ru-RU" sz="1600" dirty="0"/>
          </a:p>
          <a:p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7127594" y="4223693"/>
            <a:ext cx="466928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Кибербезопасность</a:t>
            </a:r>
            <a:r>
              <a:rPr lang="ru-RU" dirty="0" smtClean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инноваций</a:t>
            </a:r>
          </a:p>
          <a:p>
            <a:r>
              <a:rPr lang="ru-RU" sz="1600" dirty="0" smtClean="0"/>
              <a:t>Решение задач по безопасной реализации проектов в таких областях, как: </a:t>
            </a:r>
            <a:r>
              <a:rPr lang="en-US" sz="1600" dirty="0" smtClean="0"/>
              <a:t>AR/VR</a:t>
            </a:r>
            <a:r>
              <a:rPr lang="ru-RU" sz="1600" dirty="0" smtClean="0"/>
              <a:t>, Робототехника, БЛВС, Промышленный интернет вещей, </a:t>
            </a:r>
            <a:r>
              <a:rPr lang="en-US" sz="1600" dirty="0" smtClean="0"/>
              <a:t>ML</a:t>
            </a:r>
            <a:r>
              <a:rPr lang="ru-RU" sz="1600" dirty="0" smtClean="0"/>
              <a:t>, </a:t>
            </a:r>
            <a:r>
              <a:rPr lang="en-US" sz="1600" dirty="0" err="1" smtClean="0"/>
              <a:t>BigData</a:t>
            </a:r>
            <a:r>
              <a:rPr lang="ru-RU" sz="1600" dirty="0" smtClean="0"/>
              <a:t>, Искусственный интеллект и т.д.</a:t>
            </a:r>
            <a:endParaRPr lang="ru-RU" sz="1600" dirty="0"/>
          </a:p>
          <a:p>
            <a:endParaRPr lang="ru-RU" dirty="0"/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9342" y="2516416"/>
            <a:ext cx="2268252" cy="2268252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987634" y="6325623"/>
            <a:ext cx="3138488" cy="532377"/>
          </a:xfrm>
          <a:prstGeom prst="rect">
            <a:avLst/>
          </a:prstGeom>
        </p:spPr>
      </p:pic>
      <p:sp>
        <p:nvSpPr>
          <p:cNvPr id="25" name="Google Shape;63;p14"/>
          <p:cNvSpPr txBox="1"/>
          <p:nvPr/>
        </p:nvSpPr>
        <p:spPr>
          <a:xfrm>
            <a:off x="194383" y="10624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2000" b="1">
                <a:solidFill>
                  <a:srgbClr val="595959"/>
                </a:solidFill>
                <a:latin typeface="PT Sans" panose="020B0503020203020204" pitchFamily="34" charset="-52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6</a:t>
            </a:fld>
            <a:endParaRPr sz="2000" b="1" dirty="0">
              <a:solidFill>
                <a:srgbClr val="595959"/>
              </a:solidFill>
              <a:latin typeface="PT Sans" panose="020B0503020203020204" pitchFamily="34" charset="-52"/>
            </a:endParaRPr>
          </a:p>
        </p:txBody>
      </p:sp>
      <p:sp>
        <p:nvSpPr>
          <p:cNvPr id="26" name="Google Shape;64;p14"/>
          <p:cNvSpPr txBox="1"/>
          <p:nvPr/>
        </p:nvSpPr>
        <p:spPr>
          <a:xfrm>
            <a:off x="1493005" y="156202"/>
            <a:ext cx="6772200" cy="379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100"/>
              </a:spcBef>
              <a:spcAft>
                <a:spcPts val="100"/>
              </a:spcAft>
              <a:buNone/>
            </a:pPr>
            <a:r>
              <a:rPr lang="ru-RU" sz="1100" dirty="0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rPr>
              <a:t>Институт кибербезопасности и защиты информации</a:t>
            </a:r>
            <a:endParaRPr sz="1100" dirty="0">
              <a:solidFill>
                <a:srgbClr val="434343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804056" y="0"/>
            <a:ext cx="1387944" cy="1418381"/>
          </a:xfrm>
          <a:prstGeom prst="rect">
            <a:avLst/>
          </a:prstGeom>
        </p:spPr>
      </p:pic>
      <p:sp>
        <p:nvSpPr>
          <p:cNvPr id="28" name="Google Shape;61;p14">
            <a:extLst>
              <a:ext uri="{FF2B5EF4-FFF2-40B4-BE49-F238E27FC236}">
                <a16:creationId xmlns:a16="http://schemas.microsoft.com/office/drawing/2014/main" id="{9576F32F-53EB-435F-9029-0B314713EEED}"/>
              </a:ext>
            </a:extLst>
          </p:cNvPr>
          <p:cNvSpPr txBox="1"/>
          <p:nvPr/>
        </p:nvSpPr>
        <p:spPr>
          <a:xfrm>
            <a:off x="767496" y="678449"/>
            <a:ext cx="9789382" cy="518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100"/>
              </a:spcBef>
              <a:spcAft>
                <a:spcPts val="100"/>
              </a:spcAft>
              <a:buNone/>
            </a:pPr>
            <a:r>
              <a:rPr lang="ru-RU" sz="2000" b="1" dirty="0" smtClean="0">
                <a:solidFill>
                  <a:srgbClr val="434343"/>
                </a:solidFill>
                <a:latin typeface="Rubik Light"/>
                <a:ea typeface="Rubik Light"/>
                <a:cs typeface="Rubik Light"/>
                <a:sym typeface="Rubik Light"/>
              </a:rPr>
              <a:t>КИБЕРБЕЗОПАСНОСТЬ НЕФТЕГАЗОВОЙ ОТРАСЛИ</a:t>
            </a:r>
            <a:endParaRPr lang="ru-RU" sz="2000" b="1" dirty="0">
              <a:solidFill>
                <a:srgbClr val="434343"/>
              </a:solidFill>
              <a:latin typeface="Rubik Light"/>
              <a:ea typeface="Rubik Light"/>
              <a:cs typeface="Rubik Light"/>
              <a:sym typeface="Rubik Light"/>
            </a:endParaRPr>
          </a:p>
        </p:txBody>
      </p:sp>
    </p:spTree>
    <p:extLst>
      <p:ext uri="{BB962C8B-B14F-4D97-AF65-F5344CB8AC3E}">
        <p14:creationId xmlns:p14="http://schemas.microsoft.com/office/powerpoint/2010/main" val="11575077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4523368" y="1508337"/>
            <a:ext cx="3523481" cy="987470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r>
              <a:rPr lang="ru-RU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Инновационные технологии нефтегазовой отрасли</a:t>
            </a:r>
            <a:endParaRPr lang="ru-RU" sz="11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27653" y="3620250"/>
            <a:ext cx="3066259" cy="361463"/>
          </a:xfrm>
          <a:prstGeom prst="round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r>
              <a:rPr lang="ru-RU" sz="1600" b="1" dirty="0">
                <a:solidFill>
                  <a:schemeClr val="bg1"/>
                </a:solidFill>
              </a:rPr>
              <a:t>Робототехника</a:t>
            </a:r>
            <a:endParaRPr lang="ru-RU" sz="1200" dirty="0" smtClean="0">
              <a:solidFill>
                <a:schemeClr val="bg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27653" y="2910578"/>
            <a:ext cx="3066259" cy="465823"/>
          </a:xfrm>
          <a:prstGeom prst="round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</a:rPr>
              <a:t>БВС</a:t>
            </a:r>
            <a:r>
              <a:rPr lang="ru-RU" sz="2000" b="1" dirty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ru-RU" sz="1200" dirty="0">
                <a:solidFill>
                  <a:schemeClr val="bg1"/>
                </a:solidFill>
              </a:rPr>
              <a:t>(беспилотные воздушные судна)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27654" y="4382796"/>
            <a:ext cx="3066258" cy="361463"/>
          </a:xfrm>
          <a:prstGeom prst="round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</a:rPr>
              <a:t>3</a:t>
            </a:r>
            <a:r>
              <a:rPr lang="en-US" sz="1600" b="1" dirty="0">
                <a:solidFill>
                  <a:schemeClr val="bg1"/>
                </a:solidFill>
              </a:rPr>
              <a:t>D </a:t>
            </a:r>
            <a:r>
              <a:rPr lang="ru-RU" sz="1600" b="1" dirty="0">
                <a:solidFill>
                  <a:schemeClr val="bg1"/>
                </a:solidFill>
              </a:rPr>
              <a:t>печать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8987635" y="3642220"/>
            <a:ext cx="2892409" cy="359177"/>
          </a:xfrm>
          <a:prstGeom prst="round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IaaS / PaaS / </a:t>
            </a:r>
            <a:r>
              <a:rPr lang="en-US" sz="1600" b="1" dirty="0" err="1">
                <a:solidFill>
                  <a:schemeClr val="bg1"/>
                </a:solidFill>
              </a:rPr>
              <a:t>CaaS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8987634" y="4382796"/>
            <a:ext cx="2892409" cy="359177"/>
          </a:xfrm>
          <a:prstGeom prst="round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ML, </a:t>
            </a:r>
            <a:r>
              <a:rPr lang="en-US" sz="1600" b="1" dirty="0" smtClean="0">
                <a:solidFill>
                  <a:schemeClr val="bg1"/>
                </a:solidFill>
              </a:rPr>
              <a:t>AI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8987636" y="2941188"/>
            <a:ext cx="2892409" cy="359177"/>
          </a:xfrm>
          <a:prstGeom prst="round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err="1">
                <a:solidFill>
                  <a:schemeClr val="bg1"/>
                </a:solidFill>
              </a:rPr>
              <a:t>DevSecOps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8987636" y="2060567"/>
            <a:ext cx="2892409" cy="359177"/>
          </a:xfrm>
          <a:prstGeom prst="round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err="1">
                <a:solidFill>
                  <a:schemeClr val="bg1"/>
                </a:solidFill>
              </a:rPr>
              <a:t>BigData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92889" y="1919142"/>
            <a:ext cx="3101023" cy="527717"/>
          </a:xfrm>
          <a:prstGeom prst="round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VR / AR</a:t>
            </a:r>
          </a:p>
          <a:p>
            <a:pPr algn="ctr"/>
            <a:r>
              <a:rPr lang="ru-RU" sz="1200" dirty="0">
                <a:solidFill>
                  <a:schemeClr val="bg1"/>
                </a:solidFill>
              </a:rPr>
              <a:t>(Виртуальная / дополненная реальность</a:t>
            </a:r>
            <a:r>
              <a:rPr lang="ru-RU" sz="1200" dirty="0" smtClean="0">
                <a:solidFill>
                  <a:schemeClr val="bg1"/>
                </a:solidFill>
              </a:rPr>
              <a:t>)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27653" y="5081480"/>
            <a:ext cx="3066259" cy="436107"/>
          </a:xfrm>
          <a:prstGeom prst="round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err="1" smtClean="0">
                <a:solidFill>
                  <a:schemeClr val="bg1"/>
                </a:solidFill>
              </a:rPr>
              <a:t>IioT</a:t>
            </a:r>
            <a:endParaRPr lang="en-US" sz="1600" b="1" dirty="0" smtClean="0">
              <a:solidFill>
                <a:schemeClr val="bg1"/>
              </a:solidFill>
            </a:endParaRPr>
          </a:p>
          <a:p>
            <a:pPr algn="ctr"/>
            <a:r>
              <a:rPr lang="en-US" sz="1200" dirty="0" smtClean="0">
                <a:solidFill>
                  <a:schemeClr val="bg1"/>
                </a:solidFill>
              </a:rPr>
              <a:t>(</a:t>
            </a:r>
            <a:r>
              <a:rPr lang="ru-RU" sz="1200" dirty="0" smtClean="0">
                <a:solidFill>
                  <a:schemeClr val="bg1"/>
                </a:solidFill>
              </a:rPr>
              <a:t>промышленный интернет вещей</a:t>
            </a:r>
            <a:r>
              <a:rPr lang="en-US" sz="1200" dirty="0" smtClean="0">
                <a:solidFill>
                  <a:schemeClr val="bg1"/>
                </a:solidFill>
              </a:rPr>
              <a:t>)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8987634" y="5083828"/>
            <a:ext cx="2928662" cy="359177"/>
          </a:xfrm>
          <a:prstGeom prst="round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Инновационные АСУ ТП</a:t>
            </a:r>
            <a:endParaRPr lang="en-US" sz="1600" b="1" dirty="0" smtClean="0">
              <a:solidFill>
                <a:schemeClr val="bg1"/>
              </a:solidFill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3393912" y="2183000"/>
            <a:ext cx="111178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3393912" y="3158807"/>
            <a:ext cx="55937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>
            <a:endCxn id="11" idx="1"/>
          </p:cNvCxnSpPr>
          <p:nvPr/>
        </p:nvCxnSpPr>
        <p:spPr>
          <a:xfrm>
            <a:off x="3393912" y="3821808"/>
            <a:ext cx="5593723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>
            <a:endCxn id="12" idx="1"/>
          </p:cNvCxnSpPr>
          <p:nvPr/>
        </p:nvCxnSpPr>
        <p:spPr>
          <a:xfrm>
            <a:off x="3393912" y="4562384"/>
            <a:ext cx="5593722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3393912" y="5299533"/>
            <a:ext cx="111178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7906353" y="2239361"/>
            <a:ext cx="111178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7906353" y="5263416"/>
            <a:ext cx="111178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4505694" y="2183000"/>
            <a:ext cx="0" cy="31165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7906353" y="2239361"/>
            <a:ext cx="0" cy="30240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Рисунок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3465" y="2910578"/>
            <a:ext cx="4708779" cy="2065787"/>
          </a:xfrm>
          <a:prstGeom prst="rect">
            <a:avLst/>
          </a:prstGeom>
        </p:spPr>
      </p:pic>
      <p:sp>
        <p:nvSpPr>
          <p:cNvPr id="40" name="Google Shape;61;p14">
            <a:extLst>
              <a:ext uri="{FF2B5EF4-FFF2-40B4-BE49-F238E27FC236}">
                <a16:creationId xmlns:a16="http://schemas.microsoft.com/office/drawing/2014/main" id="{9576F32F-53EB-435F-9029-0B314713EEED}"/>
              </a:ext>
            </a:extLst>
          </p:cNvPr>
          <p:cNvSpPr txBox="1"/>
          <p:nvPr/>
        </p:nvSpPr>
        <p:spPr>
          <a:xfrm>
            <a:off x="878879" y="602312"/>
            <a:ext cx="9789382" cy="518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100"/>
              </a:spcBef>
              <a:spcAft>
                <a:spcPts val="100"/>
              </a:spcAft>
              <a:buNone/>
            </a:pPr>
            <a:r>
              <a:rPr lang="ru-RU" sz="2000" b="1" dirty="0" smtClean="0">
                <a:solidFill>
                  <a:srgbClr val="434343"/>
                </a:solidFill>
                <a:latin typeface="Rubik Light"/>
                <a:ea typeface="Rubik Light"/>
                <a:cs typeface="Rubik Light"/>
                <a:sym typeface="Rubik Light"/>
              </a:rPr>
              <a:t>ТЕХНОЛОГИЧЕСКИЙ СТЕК НЕФТЕГАЗОВОЙ ОТРАСЛИ</a:t>
            </a:r>
            <a:endParaRPr lang="ru-RU" sz="2000" b="1" dirty="0">
              <a:solidFill>
                <a:srgbClr val="434343"/>
              </a:solidFill>
              <a:latin typeface="Rubik Light"/>
              <a:ea typeface="Rubik Light"/>
              <a:cs typeface="Rubik Light"/>
              <a:sym typeface="Rubik Light"/>
            </a:endParaRPr>
          </a:p>
        </p:txBody>
      </p:sp>
      <p:pic>
        <p:nvPicPr>
          <p:cNvPr id="41" name="Рисунок 4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987634" y="6325623"/>
            <a:ext cx="3138488" cy="532377"/>
          </a:xfrm>
          <a:prstGeom prst="rect">
            <a:avLst/>
          </a:prstGeom>
        </p:spPr>
      </p:pic>
      <p:sp>
        <p:nvSpPr>
          <p:cNvPr id="42" name="Google Shape;63;p14"/>
          <p:cNvSpPr txBox="1"/>
          <p:nvPr/>
        </p:nvSpPr>
        <p:spPr>
          <a:xfrm>
            <a:off x="194383" y="10624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2000" b="1">
                <a:solidFill>
                  <a:srgbClr val="595959"/>
                </a:solidFill>
                <a:latin typeface="PT Sans" panose="020B0503020203020204" pitchFamily="34" charset="-52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7</a:t>
            </a:fld>
            <a:endParaRPr sz="2000" b="1" dirty="0">
              <a:solidFill>
                <a:srgbClr val="595959"/>
              </a:solidFill>
              <a:latin typeface="PT Sans" panose="020B0503020203020204" pitchFamily="34" charset="-52"/>
            </a:endParaRPr>
          </a:p>
        </p:txBody>
      </p:sp>
      <p:sp>
        <p:nvSpPr>
          <p:cNvPr id="43" name="Google Shape;64;p14"/>
          <p:cNvSpPr txBox="1"/>
          <p:nvPr/>
        </p:nvSpPr>
        <p:spPr>
          <a:xfrm>
            <a:off x="1493005" y="156202"/>
            <a:ext cx="6772200" cy="379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100"/>
              </a:spcBef>
              <a:spcAft>
                <a:spcPts val="100"/>
              </a:spcAft>
              <a:buNone/>
            </a:pPr>
            <a:r>
              <a:rPr lang="ru-RU" sz="1100" dirty="0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rPr>
              <a:t>Институт кибербезопасности и защиты информации</a:t>
            </a:r>
            <a:endParaRPr sz="1100" dirty="0">
              <a:solidFill>
                <a:srgbClr val="434343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44" name="Рисунок 4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804056" y="0"/>
            <a:ext cx="1387944" cy="1418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2998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0656" y="1418381"/>
            <a:ext cx="702078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solidFill>
                  <a:schemeClr val="accent3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ЗНАЮ</a:t>
            </a:r>
          </a:p>
          <a:p>
            <a:pPr algn="just"/>
            <a:r>
              <a:rPr lang="ru-RU" sz="1400" dirty="0" smtClean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Модуль разработан </a:t>
            </a:r>
            <a:r>
              <a:rPr lang="ru-RU" sz="1400" dirty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с прицелом на внедрение на практике </a:t>
            </a:r>
            <a:r>
              <a:rPr lang="ru-RU" sz="1400" dirty="0" smtClean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инновационных методов </a:t>
            </a:r>
            <a:r>
              <a:rPr lang="ru-RU" sz="1400" dirty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обеспечения </a:t>
            </a:r>
            <a:r>
              <a:rPr lang="ru-RU" sz="1400" dirty="0" err="1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кибербезопасности</a:t>
            </a:r>
            <a:r>
              <a:rPr lang="ru-RU" sz="1400" dirty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в проектах нефтегазового </a:t>
            </a:r>
            <a:r>
              <a:rPr lang="ru-RU" sz="1400" dirty="0" smtClean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сектора. Только актуальные и полезные знания без «воды».</a:t>
            </a:r>
          </a:p>
          <a:p>
            <a:pPr algn="just"/>
            <a:endParaRPr lang="ru-RU" dirty="0"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solidFill>
                  <a:schemeClr val="accent3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УМЕЮ</a:t>
            </a:r>
            <a:endParaRPr lang="ru-RU" sz="1600" dirty="0" smtClean="0">
              <a:solidFill>
                <a:schemeClr val="accent3"/>
              </a:solidFill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 smtClean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Лекторы </a:t>
            </a:r>
            <a:r>
              <a:rPr lang="ru-RU" sz="1400" dirty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программы </a:t>
            </a:r>
            <a:r>
              <a:rPr lang="ru-RU" sz="1400" dirty="0" smtClean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– практикующие специалисты в сфере обеспечения безопасности </a:t>
            </a:r>
            <a:r>
              <a:rPr lang="en-US" sz="1400" dirty="0" smtClean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ML</a:t>
            </a:r>
            <a:r>
              <a:rPr lang="ru-RU" sz="1400" dirty="0" smtClean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400" dirty="0" err="1" smtClean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iot</a:t>
            </a:r>
            <a:r>
              <a:rPr lang="ru-RU" sz="1400" dirty="0" smtClean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400" dirty="0" err="1" smtClean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BigData</a:t>
            </a:r>
            <a:r>
              <a:rPr lang="ru-RU" sz="1400" dirty="0" smtClean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, ИИ. Студенты </a:t>
            </a:r>
            <a:r>
              <a:rPr lang="ru-RU" sz="1400" dirty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научатся взаимодействовать с проектными командами и освоят лучшие практики обеспечения </a:t>
            </a:r>
            <a:r>
              <a:rPr lang="ru-RU" sz="1400" dirty="0" err="1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кибербезопасности</a:t>
            </a:r>
            <a:r>
              <a:rPr lang="ru-RU" sz="1400" dirty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для передовых технологий. </a:t>
            </a:r>
            <a:endParaRPr lang="ru-RU" sz="1400" dirty="0" smtClean="0"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600" dirty="0"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solidFill>
                  <a:schemeClr val="accent3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ПРАКТИКУЮ</a:t>
            </a:r>
            <a:endParaRPr lang="ru-RU" dirty="0" smtClean="0">
              <a:solidFill>
                <a:schemeClr val="accent3"/>
              </a:solidFill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 smtClean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Цель модуля </a:t>
            </a:r>
            <a:r>
              <a:rPr lang="ru-RU" sz="1400" dirty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- на выходе получить специалистов, готовых с первых дней приступить к работе на </a:t>
            </a:r>
            <a:r>
              <a:rPr lang="en-US" sz="1400" dirty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IT</a:t>
            </a:r>
            <a:r>
              <a:rPr lang="ru-RU" sz="1400" dirty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-проектах отрасли. Студенты прокачиваются на практических реальных </a:t>
            </a:r>
            <a:r>
              <a:rPr lang="ru-RU" sz="1400" dirty="0" smtClean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кейсах.</a:t>
            </a:r>
            <a:endParaRPr lang="ru-RU" sz="1400" dirty="0"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9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426" y="1783674"/>
            <a:ext cx="4335400" cy="317817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987634" y="6325623"/>
            <a:ext cx="3138488" cy="532377"/>
          </a:xfrm>
          <a:prstGeom prst="rect">
            <a:avLst/>
          </a:prstGeom>
        </p:spPr>
      </p:pic>
      <p:sp>
        <p:nvSpPr>
          <p:cNvPr id="8" name="Google Shape;63;p14"/>
          <p:cNvSpPr txBox="1"/>
          <p:nvPr/>
        </p:nvSpPr>
        <p:spPr>
          <a:xfrm>
            <a:off x="194383" y="10624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2000" b="1">
                <a:solidFill>
                  <a:srgbClr val="595959"/>
                </a:solidFill>
                <a:latin typeface="PT Sans" panose="020B0503020203020204" pitchFamily="34" charset="-52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8</a:t>
            </a:fld>
            <a:endParaRPr sz="2000" b="1" dirty="0">
              <a:solidFill>
                <a:srgbClr val="595959"/>
              </a:solidFill>
              <a:latin typeface="PT Sans" panose="020B0503020203020204" pitchFamily="34" charset="-52"/>
            </a:endParaRPr>
          </a:p>
        </p:txBody>
      </p:sp>
      <p:sp>
        <p:nvSpPr>
          <p:cNvPr id="9" name="Google Shape;64;p14"/>
          <p:cNvSpPr txBox="1"/>
          <p:nvPr/>
        </p:nvSpPr>
        <p:spPr>
          <a:xfrm>
            <a:off x="1493005" y="156202"/>
            <a:ext cx="6772200" cy="379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100"/>
              </a:spcBef>
              <a:spcAft>
                <a:spcPts val="100"/>
              </a:spcAft>
              <a:buNone/>
            </a:pPr>
            <a:r>
              <a:rPr lang="ru-RU" sz="1100" dirty="0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rPr>
              <a:t>Институт кибербезопасности и защиты информации</a:t>
            </a:r>
            <a:endParaRPr sz="1100" dirty="0">
              <a:solidFill>
                <a:srgbClr val="434343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804056" y="0"/>
            <a:ext cx="1387944" cy="1418381"/>
          </a:xfrm>
          <a:prstGeom prst="rect">
            <a:avLst/>
          </a:prstGeom>
        </p:spPr>
      </p:pic>
      <p:sp>
        <p:nvSpPr>
          <p:cNvPr id="11" name="Google Shape;61;p14">
            <a:extLst>
              <a:ext uri="{FF2B5EF4-FFF2-40B4-BE49-F238E27FC236}">
                <a16:creationId xmlns:a16="http://schemas.microsoft.com/office/drawing/2014/main" id="{9576F32F-53EB-435F-9029-0B314713EEED}"/>
              </a:ext>
            </a:extLst>
          </p:cNvPr>
          <p:cNvSpPr txBox="1"/>
          <p:nvPr/>
        </p:nvSpPr>
        <p:spPr>
          <a:xfrm>
            <a:off x="767496" y="678449"/>
            <a:ext cx="9789382" cy="518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100"/>
              </a:spcBef>
              <a:spcAft>
                <a:spcPts val="100"/>
              </a:spcAft>
              <a:buNone/>
            </a:pPr>
            <a:r>
              <a:rPr lang="ru-RU" sz="2000" b="1" dirty="0" smtClean="0">
                <a:solidFill>
                  <a:srgbClr val="434343"/>
                </a:solidFill>
                <a:latin typeface="Rubik Light"/>
                <a:ea typeface="Rubik Light"/>
                <a:cs typeface="Rubik Light"/>
                <a:sym typeface="Rubik Light"/>
              </a:rPr>
              <a:t>РЕЗУЛЬТАТЫ ОСВОЕНИЯ ПРОГРАММЫ</a:t>
            </a:r>
            <a:endParaRPr lang="ru-RU" sz="2000" b="1" dirty="0">
              <a:solidFill>
                <a:srgbClr val="434343"/>
              </a:solidFill>
              <a:latin typeface="Rubik Light"/>
              <a:ea typeface="Rubik Light"/>
              <a:cs typeface="Rubik Light"/>
              <a:sym typeface="Rubik Light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56753" y="5333572"/>
            <a:ext cx="863088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Arial" panose="020B0604020202020204" pitchFamily="34" charset="0"/>
                <a:ea typeface="Arial" panose="020B0604020202020204" pitchFamily="34" charset="0"/>
              </a:rPr>
              <a:t>Целью освоения модуля </a:t>
            </a:r>
            <a:r>
              <a:rPr lang="ru-RU" dirty="0" smtClean="0">
                <a:latin typeface="Arial" panose="020B0604020202020204" pitchFamily="34" charset="0"/>
                <a:ea typeface="Arial" panose="020B0604020202020204" pitchFamily="34" charset="0"/>
              </a:rPr>
              <a:t>является формирование уникальных компетенций </a:t>
            </a:r>
            <a:r>
              <a:rPr lang="ru-RU" dirty="0">
                <a:latin typeface="Arial" panose="020B0604020202020204" pitchFamily="34" charset="0"/>
                <a:ea typeface="Arial" panose="020B0604020202020204" pitchFamily="34" charset="0"/>
              </a:rPr>
              <a:t>в области обеспечения </a:t>
            </a:r>
            <a:r>
              <a:rPr lang="ru-RU" dirty="0" err="1">
                <a:latin typeface="Arial" panose="020B0604020202020204" pitchFamily="34" charset="0"/>
                <a:ea typeface="Arial" panose="020B0604020202020204" pitchFamily="34" charset="0"/>
              </a:rPr>
              <a:t>кибербезопасности</a:t>
            </a:r>
            <a:r>
              <a:rPr lang="ru-RU" dirty="0">
                <a:latin typeface="Arial" panose="020B0604020202020204" pitchFamily="34" charset="0"/>
                <a:ea typeface="Arial" panose="020B0604020202020204" pitchFamily="34" charset="0"/>
              </a:rPr>
              <a:t> предприятий нефтегазового комплекса в условиях цифровой экономики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60227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5360" y="1232756"/>
            <a:ext cx="11489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Формат обучения - Очный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5426" y="1736812"/>
            <a:ext cx="1148914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Лекции</a:t>
            </a:r>
            <a:r>
              <a:rPr lang="ru-RU" dirty="0" smtClean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ru-RU" sz="1600" dirty="0" smtClean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Время: </a:t>
            </a:r>
            <a:r>
              <a:rPr lang="ru-RU" sz="1600" dirty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с 19-00 до </a:t>
            </a:r>
            <a:r>
              <a:rPr lang="ru-RU" sz="1600" dirty="0" smtClean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20-00</a:t>
            </a:r>
            <a:r>
              <a:rPr lang="en-US" sz="1600" dirty="0" smtClean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endParaRPr lang="ru-RU" sz="1600" dirty="0" smtClean="0"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 smtClean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80% лекций проводят </a:t>
            </a:r>
            <a:r>
              <a:rPr lang="ru-RU" sz="1600" dirty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преподаватели</a:t>
            </a:r>
            <a:r>
              <a:rPr lang="ru-RU" sz="1600" dirty="0" smtClean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СПбПУ</a:t>
            </a:r>
            <a:r>
              <a:rPr lang="ru-RU" sz="1600" dirty="0" smtClean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, 20% ведущие специалисты ИБ ГПН.</a:t>
            </a:r>
            <a:endParaRPr lang="en-US" sz="1600" dirty="0" smtClean="0"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600" dirty="0" smtClean="0"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 smtClean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Программой обучения предусмотрено привлечение ведущих спикеров по ИБ РФ, например:</a:t>
            </a:r>
          </a:p>
          <a:p>
            <a:pPr marL="285750" indent="-285750" algn="just">
              <a:buFontTx/>
              <a:buChar char="-"/>
            </a:pPr>
            <a:r>
              <a:rPr lang="ru-RU" sz="1600" dirty="0" smtClean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Алексей </a:t>
            </a:r>
            <a:r>
              <a:rPr lang="ru-RU" sz="1600" dirty="0" err="1" smtClean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Лукатский</a:t>
            </a:r>
            <a:r>
              <a:rPr lang="ru-RU" sz="1600" dirty="0" smtClean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(</a:t>
            </a:r>
            <a:r>
              <a:rPr lang="en-US" sz="1600" dirty="0" smtClean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CISCO</a:t>
            </a:r>
            <a:r>
              <a:rPr lang="ru-RU" sz="1600" dirty="0" smtClean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)</a:t>
            </a:r>
            <a:r>
              <a:rPr lang="en-US" sz="1600" dirty="0" smtClean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buFontTx/>
              <a:buChar char="-"/>
            </a:pPr>
            <a:r>
              <a:rPr lang="ru-RU" sz="1600" dirty="0" smtClean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Андрей </a:t>
            </a:r>
            <a:r>
              <a:rPr lang="ru-RU" sz="1600" dirty="0" err="1" smtClean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Масалович</a:t>
            </a:r>
            <a:r>
              <a:rPr lang="ru-RU" sz="1600" dirty="0" smtClean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(независимый эксперт)</a:t>
            </a:r>
          </a:p>
          <a:p>
            <a:pPr marL="285750" indent="-285750" algn="just">
              <a:buFontTx/>
              <a:buChar char="-"/>
            </a:pPr>
            <a:r>
              <a:rPr lang="ru-RU" sz="1600" dirty="0" smtClean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Представители ФСТЭК</a:t>
            </a:r>
            <a:r>
              <a:rPr lang="en-US" sz="1600" dirty="0" smtClean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8755" y="4215642"/>
            <a:ext cx="1148914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Лабораторные/практические занятия</a:t>
            </a:r>
            <a:endParaRPr lang="en-US" dirty="0" smtClean="0"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Время: </a:t>
            </a:r>
            <a:r>
              <a:rPr lang="en-US" dirty="0" smtClean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TBD</a:t>
            </a:r>
            <a:endParaRPr lang="ru-RU" dirty="0"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80% занятий проводят </a:t>
            </a:r>
            <a:r>
              <a:rPr lang="ru-RU" dirty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ведущие специалисты ИБ </a:t>
            </a:r>
            <a:r>
              <a:rPr lang="ru-RU" dirty="0" smtClean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ГПН, 20% преподаватели </a:t>
            </a:r>
            <a:r>
              <a:rPr lang="ru-RU" dirty="0" err="1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СПбПУ</a:t>
            </a:r>
            <a:r>
              <a:rPr lang="ru-RU" dirty="0" smtClean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dirty="0" smtClean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Акцент в проводимых </a:t>
            </a:r>
            <a:r>
              <a:rPr lang="ru-RU" dirty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лабораторных/практических занятиях делается на </a:t>
            </a:r>
            <a:r>
              <a:rPr lang="ru-RU" dirty="0" smtClean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особенности</a:t>
            </a:r>
            <a:r>
              <a:rPr lang="en-US" dirty="0" smtClean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построения комплексной защиты крупного, распределенного предприятия – Газпром нефть.</a:t>
            </a:r>
            <a:endParaRPr lang="en-US" dirty="0"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algn="just"/>
            <a:endParaRPr lang="en-US" dirty="0" smtClean="0"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algn="just"/>
            <a:endParaRPr lang="ru-RU" b="1" dirty="0"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87634" y="6325623"/>
            <a:ext cx="3138488" cy="532377"/>
          </a:xfrm>
          <a:prstGeom prst="rect">
            <a:avLst/>
          </a:prstGeom>
        </p:spPr>
      </p:pic>
      <p:sp>
        <p:nvSpPr>
          <p:cNvPr id="8" name="Google Shape;63;p14"/>
          <p:cNvSpPr txBox="1"/>
          <p:nvPr/>
        </p:nvSpPr>
        <p:spPr>
          <a:xfrm>
            <a:off x="194383" y="10624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 b="1" dirty="0" smtClean="0">
                <a:solidFill>
                  <a:srgbClr val="595959"/>
                </a:solidFill>
                <a:latin typeface="PT Sans" panose="020B0503020203020204" pitchFamily="34" charset="-52"/>
              </a:rPr>
              <a:t>7</a:t>
            </a:r>
            <a:endParaRPr sz="2000" b="1" dirty="0">
              <a:solidFill>
                <a:srgbClr val="595959"/>
              </a:solidFill>
              <a:latin typeface="PT Sans" panose="020B0503020203020204" pitchFamily="34" charset="-52"/>
            </a:endParaRPr>
          </a:p>
        </p:txBody>
      </p:sp>
      <p:sp>
        <p:nvSpPr>
          <p:cNvPr id="9" name="Google Shape;64;p14"/>
          <p:cNvSpPr txBox="1"/>
          <p:nvPr/>
        </p:nvSpPr>
        <p:spPr>
          <a:xfrm>
            <a:off x="1493005" y="156202"/>
            <a:ext cx="6772200" cy="379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100"/>
              </a:spcBef>
              <a:spcAft>
                <a:spcPts val="100"/>
              </a:spcAft>
              <a:buNone/>
            </a:pPr>
            <a:r>
              <a:rPr lang="ru-RU" sz="1100" dirty="0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rPr>
              <a:t>Институт кибербезопасности и защиты информации</a:t>
            </a:r>
            <a:endParaRPr sz="1100" dirty="0">
              <a:solidFill>
                <a:srgbClr val="434343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0" name="Google Shape;61;p14">
            <a:extLst>
              <a:ext uri="{FF2B5EF4-FFF2-40B4-BE49-F238E27FC236}">
                <a16:creationId xmlns:a16="http://schemas.microsoft.com/office/drawing/2014/main" id="{9576F32F-53EB-435F-9029-0B314713EEED}"/>
              </a:ext>
            </a:extLst>
          </p:cNvPr>
          <p:cNvSpPr txBox="1"/>
          <p:nvPr/>
        </p:nvSpPr>
        <p:spPr>
          <a:xfrm>
            <a:off x="767496" y="678449"/>
            <a:ext cx="9789382" cy="518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100"/>
              </a:spcBef>
              <a:spcAft>
                <a:spcPts val="100"/>
              </a:spcAft>
              <a:buNone/>
            </a:pPr>
            <a:r>
              <a:rPr lang="ru-RU" sz="2000" b="1" dirty="0" smtClean="0">
                <a:solidFill>
                  <a:srgbClr val="434343"/>
                </a:solidFill>
                <a:latin typeface="Rubik Light"/>
                <a:ea typeface="Rubik Light"/>
                <a:cs typeface="Rubik Light"/>
                <a:sym typeface="Rubik Light"/>
              </a:rPr>
              <a:t>ФОРМАТ СОВМЕСТНОЙ ПРОГРАММЫ</a:t>
            </a:r>
            <a:endParaRPr lang="ru-RU" sz="2000" b="1" dirty="0">
              <a:solidFill>
                <a:srgbClr val="434343"/>
              </a:solidFill>
              <a:latin typeface="Rubik Light"/>
              <a:ea typeface="Rubik Light"/>
              <a:cs typeface="Rubik Light"/>
              <a:sym typeface="Rubik Light"/>
            </a:endParaRPr>
          </a:p>
        </p:txBody>
      </p:sp>
    </p:spTree>
    <p:extLst>
      <p:ext uri="{BB962C8B-B14F-4D97-AF65-F5344CB8AC3E}">
        <p14:creationId xmlns:p14="http://schemas.microsoft.com/office/powerpoint/2010/main" val="30469792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 descr="http://scc.spbstu.ru/images/phocagallery/gallery/SCC2016/thumbs/phoca_thumb_l_SCC2016_5.jpg">
            <a:extLst>
              <a:ext uri="{FF2B5EF4-FFF2-40B4-BE49-F238E27FC236}">
                <a16:creationId xmlns:a16="http://schemas.microsoft.com/office/drawing/2014/main" id="{3E9730B4-1452-4E81-90FE-34811D5C1C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5301"/>
            <a:ext cx="8762485" cy="5252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" name="Google Shape;89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244417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5B45D2B-6A8F-4890-8922-AB823A8035C2}"/>
              </a:ext>
            </a:extLst>
          </p:cNvPr>
          <p:cNvSpPr txBox="1"/>
          <p:nvPr/>
        </p:nvSpPr>
        <p:spPr>
          <a:xfrm>
            <a:off x="5053632" y="1633248"/>
            <a:ext cx="6941929" cy="913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67" dirty="0"/>
              <a:t>Игровое практико-ориентированное обучение с использованием </a:t>
            </a:r>
            <a:r>
              <a:rPr lang="ru-RU" sz="2667" dirty="0" err="1"/>
              <a:t>киберполигона</a:t>
            </a:r>
            <a:r>
              <a:rPr lang="ru-RU" sz="2667" dirty="0"/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21893" y="2663691"/>
            <a:ext cx="7373668" cy="3518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buFont typeface="Wingdings" panose="05000000000000000000" pitchFamily="2" charset="2"/>
              <a:buChar char="Ø"/>
            </a:pPr>
            <a:r>
              <a:rPr lang="ru-RU" sz="2000" dirty="0"/>
              <a:t>Работа с виртуальной информационной инфраструктурой реальных систем</a:t>
            </a:r>
          </a:p>
          <a:p>
            <a:pPr marL="380990" indent="-380990">
              <a:spcBef>
                <a:spcPts val="800"/>
              </a:spcBef>
              <a:buFont typeface="Wingdings" panose="05000000000000000000" pitchFamily="2" charset="2"/>
              <a:buChar char="Ø"/>
            </a:pPr>
            <a:r>
              <a:rPr lang="ru-RU" sz="2000" dirty="0"/>
              <a:t>Широкий выбор используемых механизмов безопасности</a:t>
            </a:r>
          </a:p>
          <a:p>
            <a:pPr marL="380990" indent="-380990">
              <a:spcBef>
                <a:spcPts val="800"/>
              </a:spcBef>
              <a:buFont typeface="Wingdings" panose="05000000000000000000" pitchFamily="2" charset="2"/>
              <a:buChar char="Ø"/>
            </a:pPr>
            <a:r>
              <a:rPr lang="ru-RU" sz="2000" dirty="0"/>
              <a:t>Множество цифровых лабораторий в рамках одного виртуального полигона</a:t>
            </a:r>
          </a:p>
          <a:p>
            <a:pPr marL="380990" indent="-380990">
              <a:spcBef>
                <a:spcPts val="800"/>
              </a:spcBef>
              <a:buFont typeface="Wingdings" panose="05000000000000000000" pitchFamily="2" charset="2"/>
              <a:buChar char="Ø"/>
            </a:pPr>
            <a:r>
              <a:rPr lang="ru-RU" sz="2000" dirty="0"/>
              <a:t>Имитация информационной инфраструктуры промышленных и </a:t>
            </a:r>
            <a:r>
              <a:rPr lang="ru-RU" sz="2000" dirty="0" err="1"/>
              <a:t>киберфизических</a:t>
            </a:r>
            <a:r>
              <a:rPr lang="ru-RU" sz="2000" dirty="0"/>
              <a:t> систем</a:t>
            </a:r>
          </a:p>
          <a:p>
            <a:pPr marL="380990" indent="-380990">
              <a:spcBef>
                <a:spcPts val="800"/>
              </a:spcBef>
              <a:buFont typeface="Wingdings" panose="05000000000000000000" pitchFamily="2" charset="2"/>
              <a:buChar char="Ø"/>
            </a:pPr>
            <a:r>
              <a:rPr lang="ru-RU" sz="2000" dirty="0"/>
              <a:t>Имитация вредоносных объектов и средств обеспечения кибербезопасности</a:t>
            </a:r>
          </a:p>
          <a:p>
            <a:pPr marL="228594" indent="-228594" algn="ctr">
              <a:buFont typeface="Wingdings" panose="05000000000000000000" pitchFamily="2" charset="2"/>
              <a:buChar char="Ø"/>
            </a:pPr>
            <a:endParaRPr lang="ru-RU" sz="1400" dirty="0"/>
          </a:p>
        </p:txBody>
      </p:sp>
      <p:sp>
        <p:nvSpPr>
          <p:cNvPr id="32" name="Google Shape;64;p14">
            <a:extLst>
              <a:ext uri="{FF2B5EF4-FFF2-40B4-BE49-F238E27FC236}">
                <a16:creationId xmlns:a16="http://schemas.microsoft.com/office/drawing/2014/main" id="{7F3F50C3-8080-4E48-B354-AD1AF0A11B3E}"/>
              </a:ext>
            </a:extLst>
          </p:cNvPr>
          <p:cNvSpPr txBox="1"/>
          <p:nvPr/>
        </p:nvSpPr>
        <p:spPr>
          <a:xfrm>
            <a:off x="1397215" y="562065"/>
            <a:ext cx="10315284" cy="9539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spcBef>
                <a:spcPts val="133"/>
              </a:spcBef>
              <a:spcAft>
                <a:spcPts val="133"/>
              </a:spcAft>
            </a:pPr>
            <a:r>
              <a:rPr lang="ru" sz="2133" b="1" dirty="0">
                <a:latin typeface="Arial" panose="020B0604020202020204" pitchFamily="34" charset="0"/>
                <a:ea typeface="Rubik Light"/>
                <a:cs typeface="Arial" panose="020B0604020202020204" pitchFamily="34" charset="0"/>
                <a:sym typeface="Rubik Light"/>
              </a:rPr>
              <a:t>ВНЕДРЕНИЕ ПЕРЕДОВЫХ </a:t>
            </a:r>
          </a:p>
          <a:p>
            <a:pPr>
              <a:spcBef>
                <a:spcPts val="133"/>
              </a:spcBef>
              <a:spcAft>
                <a:spcPts val="133"/>
              </a:spcAft>
            </a:pPr>
            <a:r>
              <a:rPr lang="ru" sz="2133" b="1" dirty="0">
                <a:latin typeface="Arial" panose="020B0604020202020204" pitchFamily="34" charset="0"/>
                <a:ea typeface="Rubik Light"/>
                <a:cs typeface="Arial" panose="020B0604020202020204" pitchFamily="34" charset="0"/>
                <a:sym typeface="Rubik Light"/>
              </a:rPr>
              <a:t>ОБРАЗОВАТЕЛЬНЫХ ТЕХНОЛОГИЙ</a:t>
            </a:r>
            <a:endParaRPr sz="2133" b="1" dirty="0">
              <a:latin typeface="Arial" panose="020B0604020202020204" pitchFamily="34" charset="0"/>
              <a:ea typeface="Rubik Light"/>
              <a:cs typeface="Arial" panose="020B0604020202020204" pitchFamily="34" charset="0"/>
              <a:sym typeface="Rubik Light"/>
            </a:endParaRPr>
          </a:p>
        </p:txBody>
      </p:sp>
      <p:sp>
        <p:nvSpPr>
          <p:cNvPr id="9" name="Google Shape;61;p14">
            <a:extLst>
              <a:ext uri="{FF2B5EF4-FFF2-40B4-BE49-F238E27FC236}">
                <a16:creationId xmlns:a16="http://schemas.microsoft.com/office/drawing/2014/main" id="{60A167F0-AB9E-468C-883A-7EE969FF8E78}"/>
              </a:ext>
            </a:extLst>
          </p:cNvPr>
          <p:cNvSpPr txBox="1"/>
          <p:nvPr/>
        </p:nvSpPr>
        <p:spPr>
          <a:xfrm>
            <a:off x="259177" y="141661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/>
          <a:p>
            <a:pPr algn="r"/>
            <a:fld id="{00000000-1234-1234-1234-123412341234}" type="slidenum">
              <a:rPr lang="ru" sz="1733">
                <a:solidFill>
                  <a:srgbClr val="595959"/>
                </a:solidFill>
              </a:rPr>
              <a:pPr algn="r"/>
              <a:t>10</a:t>
            </a:fld>
            <a:endParaRPr sz="1733" dirty="0">
              <a:solidFill>
                <a:srgbClr val="595959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0095" y="202088"/>
            <a:ext cx="1928843" cy="403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9625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8084" y="1190174"/>
            <a:ext cx="6370972" cy="4289682"/>
          </a:xfrm>
          <a:prstGeom prst="rect">
            <a:avLst/>
          </a:prstGeom>
        </p:spPr>
      </p:pic>
      <p:sp>
        <p:nvSpPr>
          <p:cNvPr id="7" name="Google Shape;61;p14">
            <a:extLst>
              <a:ext uri="{FF2B5EF4-FFF2-40B4-BE49-F238E27FC236}">
                <a16:creationId xmlns:a16="http://schemas.microsoft.com/office/drawing/2014/main" id="{9576F32F-53EB-435F-9029-0B314713EEED}"/>
              </a:ext>
            </a:extLst>
          </p:cNvPr>
          <p:cNvSpPr txBox="1"/>
          <p:nvPr/>
        </p:nvSpPr>
        <p:spPr>
          <a:xfrm>
            <a:off x="1142908" y="535763"/>
            <a:ext cx="7550242" cy="579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100"/>
              </a:spcBef>
              <a:spcAft>
                <a:spcPts val="100"/>
              </a:spcAft>
              <a:buNone/>
            </a:pPr>
            <a:r>
              <a:rPr lang="ru-RU" sz="2400" dirty="0" smtClean="0">
                <a:solidFill>
                  <a:srgbClr val="434343"/>
                </a:solidFill>
                <a:latin typeface="Rubik Light"/>
                <a:ea typeface="Rubik Light"/>
                <a:cs typeface="Rubik Light"/>
                <a:sym typeface="Rubik Light"/>
              </a:rPr>
              <a:t>СОТРУДНИЧЕСТВО С ПАО «РОСТЕЛЕКОМ»</a:t>
            </a:r>
            <a:endParaRPr lang="ru-RU" sz="2400" dirty="0">
              <a:solidFill>
                <a:srgbClr val="434343"/>
              </a:solidFill>
              <a:latin typeface="Rubik Light"/>
              <a:ea typeface="Rubik Light"/>
              <a:cs typeface="Rubik Light"/>
              <a:sym typeface="Rubik Light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987634" y="6325623"/>
            <a:ext cx="3138488" cy="532377"/>
          </a:xfrm>
          <a:prstGeom prst="rect">
            <a:avLst/>
          </a:prstGeom>
        </p:spPr>
      </p:pic>
      <p:sp>
        <p:nvSpPr>
          <p:cNvPr id="10" name="Google Shape;63;p14"/>
          <p:cNvSpPr txBox="1"/>
          <p:nvPr/>
        </p:nvSpPr>
        <p:spPr>
          <a:xfrm>
            <a:off x="194383" y="10624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30" b="1" dirty="0" smtClean="0">
                <a:solidFill>
                  <a:srgbClr val="595959"/>
                </a:solidFill>
                <a:latin typeface="PT Sans" panose="020B0503020203020204" pitchFamily="34" charset="-52"/>
              </a:rPr>
              <a:t>8</a:t>
            </a:r>
            <a:endParaRPr sz="1730" b="1" dirty="0">
              <a:solidFill>
                <a:srgbClr val="595959"/>
              </a:solidFill>
              <a:latin typeface="PT Sans" panose="020B0503020203020204" pitchFamily="34" charset="-52"/>
            </a:endParaRPr>
          </a:p>
        </p:txBody>
      </p:sp>
      <p:sp>
        <p:nvSpPr>
          <p:cNvPr id="11" name="Google Shape;64;p14"/>
          <p:cNvSpPr txBox="1"/>
          <p:nvPr/>
        </p:nvSpPr>
        <p:spPr>
          <a:xfrm>
            <a:off x="1493005" y="156202"/>
            <a:ext cx="6772200" cy="379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100"/>
              </a:spcBef>
              <a:spcAft>
                <a:spcPts val="100"/>
              </a:spcAft>
              <a:buNone/>
            </a:pPr>
            <a:r>
              <a:rPr lang="ru-RU" sz="1100" dirty="0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rPr>
              <a:t>Институт кибербезопасности и защиты информации</a:t>
            </a:r>
            <a:endParaRPr sz="1100" dirty="0">
              <a:solidFill>
                <a:srgbClr val="434343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804056" y="0"/>
            <a:ext cx="1387944" cy="1418381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940066" y="5554651"/>
            <a:ext cx="100134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555555"/>
                </a:solidFill>
                <a:latin typeface="Ubuntu"/>
              </a:rPr>
              <a:t>19 ноября 2021 года «Ростелеком» и Санкт-Петербургский политехнический университет Петра Великого заключили соглашение о </a:t>
            </a:r>
            <a:r>
              <a:rPr lang="ru-RU" b="1" dirty="0" smtClean="0">
                <a:solidFill>
                  <a:srgbClr val="555555"/>
                </a:solidFill>
                <a:latin typeface="Ubuntu"/>
              </a:rPr>
              <a:t>сотрудничестве.</a:t>
            </a:r>
            <a:endParaRPr lang="ru-RU" b="1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949" y="5290753"/>
            <a:ext cx="1170267" cy="117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49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87634" y="6325623"/>
            <a:ext cx="3138488" cy="532377"/>
          </a:xfrm>
          <a:prstGeom prst="rect">
            <a:avLst/>
          </a:prstGeom>
        </p:spPr>
      </p:pic>
      <p:sp>
        <p:nvSpPr>
          <p:cNvPr id="5" name="Google Shape;63;p14"/>
          <p:cNvSpPr txBox="1"/>
          <p:nvPr/>
        </p:nvSpPr>
        <p:spPr>
          <a:xfrm>
            <a:off x="194383" y="10624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2000" b="1">
                <a:solidFill>
                  <a:srgbClr val="595959"/>
                </a:solidFill>
                <a:latin typeface="PT Sans" panose="020B0503020203020204" pitchFamily="34" charset="-52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12</a:t>
            </a:fld>
            <a:endParaRPr sz="2000" b="1" dirty="0">
              <a:solidFill>
                <a:srgbClr val="595959"/>
              </a:solidFill>
              <a:latin typeface="PT Sans" panose="020B0503020203020204" pitchFamily="34" charset="-52"/>
            </a:endParaRPr>
          </a:p>
        </p:txBody>
      </p:sp>
      <p:sp>
        <p:nvSpPr>
          <p:cNvPr id="6" name="Google Shape;64;p14"/>
          <p:cNvSpPr txBox="1"/>
          <p:nvPr/>
        </p:nvSpPr>
        <p:spPr>
          <a:xfrm>
            <a:off x="1493005" y="156202"/>
            <a:ext cx="6772200" cy="379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100"/>
              </a:spcBef>
              <a:spcAft>
                <a:spcPts val="100"/>
              </a:spcAft>
              <a:buNone/>
            </a:pPr>
            <a:r>
              <a:rPr lang="ru-RU" sz="1100" dirty="0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rPr>
              <a:t>Институт кибербезопасности и защиты информации</a:t>
            </a:r>
            <a:endParaRPr sz="1100" dirty="0">
              <a:solidFill>
                <a:srgbClr val="434343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0" name="Google Shape;61;p14">
            <a:extLst>
              <a:ext uri="{FF2B5EF4-FFF2-40B4-BE49-F238E27FC236}">
                <a16:creationId xmlns:a16="http://schemas.microsoft.com/office/drawing/2014/main" id="{9576F32F-53EB-435F-9029-0B314713EEED}"/>
              </a:ext>
            </a:extLst>
          </p:cNvPr>
          <p:cNvSpPr txBox="1"/>
          <p:nvPr/>
        </p:nvSpPr>
        <p:spPr>
          <a:xfrm>
            <a:off x="1142908" y="535763"/>
            <a:ext cx="7550242" cy="579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100"/>
              </a:spcBef>
              <a:spcAft>
                <a:spcPts val="100"/>
              </a:spcAft>
              <a:buNone/>
            </a:pPr>
            <a:r>
              <a:rPr lang="ru-RU" sz="2400" dirty="0" smtClean="0">
                <a:solidFill>
                  <a:srgbClr val="434343"/>
                </a:solidFill>
                <a:latin typeface="Rubik Light"/>
                <a:ea typeface="Rubik Light"/>
                <a:cs typeface="Rubik Light"/>
                <a:sym typeface="Rubik Light"/>
              </a:rPr>
              <a:t>НАЦИОНАЛЬНЫЙ КИБЕРПОЛИГОН</a:t>
            </a:r>
            <a:endParaRPr lang="ru-RU" sz="2400" dirty="0">
              <a:solidFill>
                <a:srgbClr val="434343"/>
              </a:solidFill>
              <a:latin typeface="Rubik Light"/>
              <a:ea typeface="Rubik Light"/>
              <a:cs typeface="Rubik Light"/>
              <a:sym typeface="Rubik Light"/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804056" y="0"/>
            <a:ext cx="1387944" cy="141838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68733" y="1170139"/>
            <a:ext cx="1122524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Национальный </a:t>
            </a:r>
            <a:r>
              <a:rPr lang="ru-RU" sz="2000" dirty="0" err="1"/>
              <a:t>киберполигон</a:t>
            </a:r>
            <a:r>
              <a:rPr lang="ru-RU" sz="2000" dirty="0"/>
              <a:t> </a:t>
            </a:r>
            <a:r>
              <a:rPr lang="ru-RU" sz="2000" dirty="0" smtClean="0"/>
              <a:t>создан ПАО </a:t>
            </a:r>
            <a:r>
              <a:rPr lang="ru-RU" sz="2000" dirty="0"/>
              <a:t>«</a:t>
            </a:r>
            <a:r>
              <a:rPr lang="ru-RU" sz="2000" dirty="0" smtClean="0"/>
              <a:t>Ростелеком» </a:t>
            </a:r>
            <a:r>
              <a:rPr lang="ru-RU" sz="2000" dirty="0"/>
              <a:t>в рамках программы «Цифровая экономика». </a:t>
            </a:r>
            <a:endParaRPr lang="ru-RU" sz="2000" dirty="0" smtClean="0"/>
          </a:p>
          <a:p>
            <a:r>
              <a:rPr lang="ru-RU" sz="2000" dirty="0" err="1" smtClean="0"/>
              <a:t>Киберполигон</a:t>
            </a:r>
            <a:r>
              <a:rPr lang="ru-RU" sz="2000" dirty="0" smtClean="0"/>
              <a:t> </a:t>
            </a:r>
            <a:r>
              <a:rPr lang="ru-RU" sz="2000" dirty="0"/>
              <a:t>– это </a:t>
            </a:r>
            <a:r>
              <a:rPr lang="ru-RU" sz="2000" dirty="0" smtClean="0"/>
              <a:t>виртуальная среда </a:t>
            </a:r>
            <a:r>
              <a:rPr lang="ru-RU" sz="2000" dirty="0"/>
              <a:t>с реалистичными инфраструктурами предприятий ключевых отраслей российской экономики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· </a:t>
            </a:r>
            <a:r>
              <a:rPr lang="ru-RU" sz="2000" dirty="0"/>
              <a:t>Техническая инфраструктура с настоящим отраслевым оборудованием</a:t>
            </a:r>
          </a:p>
          <a:p>
            <a:r>
              <a:rPr lang="ru-RU" sz="2000" dirty="0"/>
              <a:t>· Уникальная методика обучения специалистов с учетом их знаний и специфики отрасли</a:t>
            </a:r>
          </a:p>
          <a:p>
            <a:r>
              <a:rPr lang="ru-RU" sz="2000" dirty="0" smtClean="0"/>
              <a:t>· </a:t>
            </a:r>
            <a:r>
              <a:rPr lang="ru-RU" sz="2000" dirty="0"/>
              <a:t>Специализированный программный комплекс для проведения </a:t>
            </a:r>
            <a:r>
              <a:rPr lang="ru-RU" sz="2000" dirty="0" err="1" smtClean="0"/>
              <a:t>кибер</a:t>
            </a:r>
            <a:r>
              <a:rPr lang="ru-RU" sz="2000" dirty="0" smtClean="0"/>
              <a:t>-учений</a:t>
            </a:r>
            <a:endParaRPr lang="ru-RU" sz="2000" dirty="0"/>
          </a:p>
          <a:p>
            <a:endParaRPr lang="ru-RU" sz="2000" dirty="0"/>
          </a:p>
        </p:txBody>
      </p:sp>
      <p:pic>
        <p:nvPicPr>
          <p:cNvPr id="11" name="Picture 2" descr="Russia Maps &amp;amp; Facts | Russia map, Map outline, Ma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89" y="3354319"/>
            <a:ext cx="6031654" cy="3503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05850" y="5264288"/>
            <a:ext cx="45325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Более </a:t>
            </a:r>
            <a:r>
              <a:rPr lang="ru-RU" sz="2400" b="1" dirty="0" smtClean="0">
                <a:solidFill>
                  <a:srgbClr val="7030A0"/>
                </a:solidFill>
              </a:rPr>
              <a:t>10</a:t>
            </a:r>
            <a:r>
              <a:rPr lang="ru-RU" sz="2000" b="1" dirty="0" smtClean="0"/>
              <a:t> опорных центров по всей России</a:t>
            </a:r>
            <a:endParaRPr lang="ru-RU" sz="20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871992" y="4304300"/>
            <a:ext cx="476053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Более </a:t>
            </a:r>
            <a:r>
              <a:rPr lang="ru-RU" sz="2400" b="1" dirty="0" smtClean="0">
                <a:solidFill>
                  <a:srgbClr val="7030A0"/>
                </a:solidFill>
              </a:rPr>
              <a:t>500 </a:t>
            </a:r>
            <a:r>
              <a:rPr lang="ru-RU" sz="2000" b="1" dirty="0"/>
              <a:t>награжденных победителей</a:t>
            </a:r>
          </a:p>
          <a:p>
            <a:r>
              <a:rPr lang="ru-RU" sz="2000" b="1" smtClean="0"/>
              <a:t>Более </a:t>
            </a:r>
            <a:r>
              <a:rPr lang="ru-RU" sz="2400" b="1">
                <a:solidFill>
                  <a:srgbClr val="7030A0"/>
                </a:solidFill>
              </a:rPr>
              <a:t>5</a:t>
            </a:r>
            <a:r>
              <a:rPr lang="ru-RU" sz="2400" b="1" smtClean="0">
                <a:solidFill>
                  <a:srgbClr val="7030A0"/>
                </a:solidFill>
              </a:rPr>
              <a:t>0 </a:t>
            </a:r>
            <a:r>
              <a:rPr lang="ru-RU" sz="2400" b="1" dirty="0" smtClean="0">
                <a:solidFill>
                  <a:srgbClr val="7030A0"/>
                </a:solidFill>
              </a:rPr>
              <a:t>000</a:t>
            </a:r>
            <a:r>
              <a:rPr lang="ru-RU" sz="2000" b="1" dirty="0" smtClean="0"/>
              <a:t> участников по всей стране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15</a:t>
            </a:r>
            <a:r>
              <a:rPr lang="ru-RU" sz="2000" b="1" dirty="0" smtClean="0">
                <a:solidFill>
                  <a:srgbClr val="7030A0"/>
                </a:solidFill>
              </a:rPr>
              <a:t> </a:t>
            </a:r>
            <a:r>
              <a:rPr lang="ru-RU" sz="2000" b="1" dirty="0" err="1" smtClean="0"/>
              <a:t>киберучений</a:t>
            </a:r>
            <a:r>
              <a:rPr lang="ru-RU" sz="2000" b="1" dirty="0" smtClean="0"/>
              <a:t> за 2021 год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025110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Проректор по информационным технологиям Андрей Лямин, заместитель министра цифрового развития, связи и массовых коммуникаций Российской Федерации Александр Шойтов и ректор СПбПУ Андрей Рудской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84" y="824498"/>
            <a:ext cx="5337310" cy="3558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Обсуждение планов работ и исследований в области информационной безопасности на базе Национального киберполигона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2526" y="3511685"/>
            <a:ext cx="5019473" cy="3346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6325623"/>
            <a:ext cx="3138488" cy="532377"/>
          </a:xfrm>
          <a:prstGeom prst="rect">
            <a:avLst/>
          </a:prstGeom>
        </p:spPr>
      </p:pic>
      <p:sp>
        <p:nvSpPr>
          <p:cNvPr id="10" name="Google Shape;61;p14">
            <a:extLst>
              <a:ext uri="{FF2B5EF4-FFF2-40B4-BE49-F238E27FC236}">
                <a16:creationId xmlns:a16="http://schemas.microsoft.com/office/drawing/2014/main" id="{9576F32F-53EB-435F-9029-0B314713EEED}"/>
              </a:ext>
            </a:extLst>
          </p:cNvPr>
          <p:cNvSpPr txBox="1"/>
          <p:nvPr/>
        </p:nvSpPr>
        <p:spPr>
          <a:xfrm>
            <a:off x="1331701" y="245906"/>
            <a:ext cx="9789382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ru-RU" sz="1600" b="1" dirty="0" smtClean="0">
                <a:solidFill>
                  <a:srgbClr val="434343"/>
                </a:solidFill>
                <a:latin typeface="Rubik Light"/>
                <a:ea typeface="Rubik Light"/>
                <a:cs typeface="Rubik Light"/>
              </a:rPr>
              <a:t>ВСТРЕЧА</a:t>
            </a:r>
            <a:r>
              <a:rPr lang="ru-RU" sz="1600" dirty="0" smtClean="0"/>
              <a:t> </a:t>
            </a:r>
            <a:r>
              <a:rPr lang="ru-RU" sz="1600" b="1" dirty="0" smtClean="0">
                <a:solidFill>
                  <a:srgbClr val="434343"/>
                </a:solidFill>
                <a:latin typeface="Rubik Light"/>
                <a:ea typeface="Rubik Light"/>
                <a:cs typeface="Rubik Light"/>
              </a:rPr>
              <a:t>С ЗАМЕСТИТЕЛЕМ МИНИСТРА ЦИФРОВОГО РАЗВИТИЯ, СВЯЗИ И МАССОВЫХ КОММУНИКАЦИЙ РФ</a:t>
            </a:r>
            <a:endParaRPr lang="ru-RU" sz="1600" b="1" dirty="0">
              <a:solidFill>
                <a:srgbClr val="434343"/>
              </a:solidFill>
              <a:latin typeface="Rubik Light"/>
              <a:ea typeface="Rubik Light"/>
              <a:cs typeface="Rubik Light"/>
            </a:endParaRPr>
          </a:p>
        </p:txBody>
      </p:sp>
      <p:pic>
        <p:nvPicPr>
          <p:cNvPr id="1030" name="Picture 6" descr="И.о. начальника Управления «СКЦ» Алексей Лукашин и заместитель министра цифрового развития, связи и массовых коммуникаций РФ Александр Шойтов в Суперкомпьютерном центре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2527" y="922984"/>
            <a:ext cx="5019473" cy="3346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>
          <a:xfrm>
            <a:off x="0" y="160534"/>
            <a:ext cx="731600" cy="524800"/>
          </a:xfrm>
        </p:spPr>
        <p:txBody>
          <a:bodyPr>
            <a:normAutofit/>
          </a:bodyPr>
          <a:lstStyle/>
          <a:p>
            <a:fld id="{00000000-1234-1234-1234-123412341234}" type="slidenum">
              <a:rPr lang="ru" sz="1600" smtClean="0">
                <a:solidFill>
                  <a:schemeClr val="tx1">
                    <a:lumMod val="50000"/>
                    <a:lumOff val="50000"/>
                  </a:schemeClr>
                </a:solidFill>
                <a:latin typeface="PT Sans" panose="020B0604020202020204" charset="-52"/>
              </a:rPr>
              <a:pPr/>
              <a:t>13</a:t>
            </a:fld>
            <a:endParaRPr lang="ru" sz="1600" dirty="0">
              <a:solidFill>
                <a:schemeClr val="tx1">
                  <a:lumMod val="50000"/>
                  <a:lumOff val="50000"/>
                </a:schemeClr>
              </a:solidFill>
              <a:latin typeface="PT Sans" panose="020B0604020202020204" charset="-52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2977" y="4446178"/>
            <a:ext cx="698766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solidFill>
                  <a:srgbClr val="222222"/>
                </a:solidFill>
                <a:latin typeface="Ubuntu"/>
              </a:rPr>
              <a:t>«И</a:t>
            </a:r>
            <a:r>
              <a:rPr lang="ru-RU" i="1" dirty="0">
                <a:solidFill>
                  <a:srgbClr val="222222"/>
                </a:solidFill>
                <a:latin typeface="Ubuntu"/>
              </a:rPr>
              <a:t> логично, чтобы вы обогащали своим опытом Национальный </a:t>
            </a:r>
            <a:r>
              <a:rPr lang="ru-RU" i="1" dirty="0" err="1">
                <a:solidFill>
                  <a:srgbClr val="222222"/>
                </a:solidFill>
                <a:latin typeface="Ubuntu"/>
              </a:rPr>
              <a:t>киберполигон</a:t>
            </a:r>
            <a:r>
              <a:rPr lang="ru-RU" i="1" dirty="0">
                <a:solidFill>
                  <a:srgbClr val="222222"/>
                </a:solidFill>
                <a:latin typeface="Ubuntu"/>
              </a:rPr>
              <a:t>. Встраивание ваших идей в его систему требует серьезной дальнейшей проработки, их надо постараться увязать с планами Ростелекома и одобрить в </a:t>
            </a:r>
            <a:r>
              <a:rPr lang="ru-RU" i="1" dirty="0" smtClean="0">
                <a:solidFill>
                  <a:srgbClr val="222222"/>
                </a:solidFill>
                <a:latin typeface="Ubuntu"/>
              </a:rPr>
              <a:t>министерстве» </a:t>
            </a:r>
            <a:r>
              <a:rPr lang="ru-RU" i="1" dirty="0" err="1" smtClean="0">
                <a:solidFill>
                  <a:srgbClr val="222222"/>
                </a:solidFill>
                <a:latin typeface="Ubuntu"/>
              </a:rPr>
              <a:t>Шойтов</a:t>
            </a:r>
            <a:r>
              <a:rPr lang="ru-RU" i="1" dirty="0" smtClean="0">
                <a:solidFill>
                  <a:srgbClr val="222222"/>
                </a:solidFill>
                <a:latin typeface="Ubuntu"/>
              </a:rPr>
              <a:t> А.М.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16428" y="5863958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200" dirty="0"/>
              <a:t>https://www.spbstu.ru/media/news/partnership/politekh-posetil-zamestitel-ministra-tsifrovogo-razvitiya-svyazi-i-massovykh-kommunikatsiy-rf-/?sphrase_id=2654401</a:t>
            </a:r>
          </a:p>
        </p:txBody>
      </p:sp>
    </p:spTree>
    <p:extLst>
      <p:ext uri="{BB962C8B-B14F-4D97-AF65-F5344CB8AC3E}">
        <p14:creationId xmlns:p14="http://schemas.microsoft.com/office/powerpoint/2010/main" val="19947313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87634" y="6325623"/>
            <a:ext cx="3138488" cy="532377"/>
          </a:xfrm>
          <a:prstGeom prst="rect">
            <a:avLst/>
          </a:prstGeom>
        </p:spPr>
      </p:pic>
      <p:sp>
        <p:nvSpPr>
          <p:cNvPr id="5" name="Google Shape;63;p14"/>
          <p:cNvSpPr txBox="1"/>
          <p:nvPr/>
        </p:nvSpPr>
        <p:spPr>
          <a:xfrm>
            <a:off x="194383" y="10624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2000" b="1">
                <a:solidFill>
                  <a:srgbClr val="595959"/>
                </a:solidFill>
                <a:latin typeface="PT Sans" panose="020B0503020203020204" pitchFamily="34" charset="-52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14</a:t>
            </a:fld>
            <a:endParaRPr sz="2000" b="1" dirty="0">
              <a:solidFill>
                <a:srgbClr val="595959"/>
              </a:solidFill>
              <a:latin typeface="PT Sans" panose="020B0503020203020204" pitchFamily="34" charset="-52"/>
            </a:endParaRPr>
          </a:p>
        </p:txBody>
      </p:sp>
      <p:sp>
        <p:nvSpPr>
          <p:cNvPr id="6" name="Google Shape;64;p14"/>
          <p:cNvSpPr txBox="1"/>
          <p:nvPr/>
        </p:nvSpPr>
        <p:spPr>
          <a:xfrm>
            <a:off x="1493005" y="156202"/>
            <a:ext cx="6772200" cy="379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100"/>
              </a:spcBef>
              <a:spcAft>
                <a:spcPts val="100"/>
              </a:spcAft>
              <a:buNone/>
            </a:pPr>
            <a:r>
              <a:rPr lang="ru-RU" sz="1100" dirty="0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rPr>
              <a:t>Институт кибербезопасности и защиты информации</a:t>
            </a:r>
            <a:endParaRPr sz="1100" dirty="0">
              <a:solidFill>
                <a:srgbClr val="434343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0" name="Google Shape;61;p14">
            <a:extLst>
              <a:ext uri="{FF2B5EF4-FFF2-40B4-BE49-F238E27FC236}">
                <a16:creationId xmlns:a16="http://schemas.microsoft.com/office/drawing/2014/main" id="{9576F32F-53EB-435F-9029-0B314713EEED}"/>
              </a:ext>
            </a:extLst>
          </p:cNvPr>
          <p:cNvSpPr txBox="1"/>
          <p:nvPr/>
        </p:nvSpPr>
        <p:spPr>
          <a:xfrm>
            <a:off x="876497" y="342962"/>
            <a:ext cx="9789382" cy="948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100"/>
              </a:spcBef>
              <a:spcAft>
                <a:spcPts val="100"/>
              </a:spcAft>
              <a:buNone/>
            </a:pPr>
            <a:r>
              <a:rPr lang="ru-RU" sz="1600" b="1" dirty="0" smtClean="0">
                <a:solidFill>
                  <a:srgbClr val="434343"/>
                </a:solidFill>
                <a:latin typeface="Rubik Light"/>
                <a:ea typeface="Rubik Light"/>
                <a:cs typeface="Rubik Light"/>
                <a:sym typeface="Rubik Light"/>
              </a:rPr>
              <a:t>СОЗДАНИЕ УЧЕБНО-МЕТОДИЧЕСКОГО ЦЕНТРА НА БАЗЕ ИНСТИТУТА КИБЕРБЕЗОПАСНОСТИ И ЗАЩИТЫ ИНФОРМАЦИИ САНКТ-ПЕТЕРБУРГСКОГО ГОСУДАРСТВЕННОГО ПОЛИТЕХНИЧЕСКОГО УНИВЕРСИТЕТА</a:t>
            </a:r>
            <a:endParaRPr lang="ru-RU" sz="1600" b="1" dirty="0">
              <a:solidFill>
                <a:srgbClr val="434343"/>
              </a:solidFill>
              <a:latin typeface="Rubik Light"/>
              <a:ea typeface="Rubik Light"/>
              <a:cs typeface="Rubik Light"/>
              <a:sym typeface="Rubik Light"/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804056" y="0"/>
            <a:ext cx="1387944" cy="1418381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6407643" y="1199235"/>
            <a:ext cx="1665027" cy="305885"/>
          </a:xfrm>
          <a:prstGeom prst="rect">
            <a:avLst/>
          </a:prstGeom>
          <a:solidFill>
            <a:srgbClr val="203864"/>
          </a:solidFill>
          <a:ln>
            <a:solidFill>
              <a:srgbClr val="2038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AutoShape 3"/>
          <p:cNvSpPr>
            <a:spLocks noChangeAspect="1" noChangeArrowheads="1" noTextEdit="1"/>
          </p:cNvSpPr>
          <p:nvPr/>
        </p:nvSpPr>
        <p:spPr bwMode="auto">
          <a:xfrm>
            <a:off x="1995003" y="1404539"/>
            <a:ext cx="8248690" cy="5192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7" name="Freeform 20"/>
          <p:cNvSpPr>
            <a:spLocks/>
          </p:cNvSpPr>
          <p:nvPr/>
        </p:nvSpPr>
        <p:spPr bwMode="auto">
          <a:xfrm>
            <a:off x="7496623" y="4774042"/>
            <a:ext cx="79375" cy="76200"/>
          </a:xfrm>
          <a:custGeom>
            <a:avLst/>
            <a:gdLst>
              <a:gd name="T0" fmla="*/ 0 w 173"/>
              <a:gd name="T1" fmla="*/ 37 h 164"/>
              <a:gd name="T2" fmla="*/ 0 w 173"/>
              <a:gd name="T3" fmla="*/ 129 h 164"/>
              <a:gd name="T4" fmla="*/ 173 w 173"/>
              <a:gd name="T5" fmla="*/ 130 h 164"/>
              <a:gd name="T6" fmla="*/ 173 w 173"/>
              <a:gd name="T7" fmla="*/ 41 h 164"/>
              <a:gd name="T8" fmla="*/ 0 w 173"/>
              <a:gd name="T9" fmla="*/ 37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3" h="164">
                <a:moveTo>
                  <a:pt x="0" y="37"/>
                </a:moveTo>
                <a:lnTo>
                  <a:pt x="0" y="129"/>
                </a:lnTo>
                <a:cubicBezTo>
                  <a:pt x="80" y="112"/>
                  <a:pt x="87" y="164"/>
                  <a:pt x="173" y="130"/>
                </a:cubicBezTo>
                <a:lnTo>
                  <a:pt x="173" y="41"/>
                </a:lnTo>
                <a:cubicBezTo>
                  <a:pt x="82" y="73"/>
                  <a:pt x="69" y="0"/>
                  <a:pt x="0" y="37"/>
                </a:cubicBezTo>
                <a:close/>
              </a:path>
            </a:pathLst>
          </a:custGeom>
          <a:solidFill>
            <a:srgbClr val="37C23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8" name="Freeform 21"/>
          <p:cNvSpPr>
            <a:spLocks noEditPoints="1"/>
          </p:cNvSpPr>
          <p:nvPr/>
        </p:nvSpPr>
        <p:spPr bwMode="auto">
          <a:xfrm>
            <a:off x="7496623" y="4774042"/>
            <a:ext cx="79375" cy="92075"/>
          </a:xfrm>
          <a:custGeom>
            <a:avLst/>
            <a:gdLst>
              <a:gd name="T0" fmla="*/ 0 w 173"/>
              <a:gd name="T1" fmla="*/ 202 h 202"/>
              <a:gd name="T2" fmla="*/ 0 w 173"/>
              <a:gd name="T3" fmla="*/ 28 h 202"/>
              <a:gd name="T4" fmla="*/ 0 w 173"/>
              <a:gd name="T5" fmla="*/ 37 h 202"/>
              <a:gd name="T6" fmla="*/ 0 w 173"/>
              <a:gd name="T7" fmla="*/ 129 h 202"/>
              <a:gd name="T8" fmla="*/ 173 w 173"/>
              <a:gd name="T9" fmla="*/ 130 h 202"/>
              <a:gd name="T10" fmla="*/ 173 w 173"/>
              <a:gd name="T11" fmla="*/ 41 h 202"/>
              <a:gd name="T12" fmla="*/ 0 w 173"/>
              <a:gd name="T13" fmla="*/ 37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3" h="202">
                <a:moveTo>
                  <a:pt x="0" y="202"/>
                </a:moveTo>
                <a:lnTo>
                  <a:pt x="0" y="28"/>
                </a:lnTo>
                <a:moveTo>
                  <a:pt x="0" y="37"/>
                </a:moveTo>
                <a:lnTo>
                  <a:pt x="0" y="129"/>
                </a:lnTo>
                <a:cubicBezTo>
                  <a:pt x="80" y="112"/>
                  <a:pt x="87" y="164"/>
                  <a:pt x="173" y="130"/>
                </a:cubicBezTo>
                <a:lnTo>
                  <a:pt x="173" y="41"/>
                </a:lnTo>
                <a:cubicBezTo>
                  <a:pt x="82" y="73"/>
                  <a:pt x="69" y="0"/>
                  <a:pt x="0" y="37"/>
                </a:cubicBezTo>
                <a:close/>
              </a:path>
            </a:pathLst>
          </a:custGeom>
          <a:noFill/>
          <a:ln w="7938" cap="rnd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9" name="Freeform 22"/>
          <p:cNvSpPr>
            <a:spLocks noEditPoints="1"/>
          </p:cNvSpPr>
          <p:nvPr/>
        </p:nvSpPr>
        <p:spPr bwMode="auto">
          <a:xfrm>
            <a:off x="7220397" y="4859767"/>
            <a:ext cx="552453" cy="434976"/>
          </a:xfrm>
          <a:custGeom>
            <a:avLst/>
            <a:gdLst>
              <a:gd name="T0" fmla="*/ 333 w 348"/>
              <a:gd name="T1" fmla="*/ 248 h 274"/>
              <a:gd name="T2" fmla="*/ 333 w 348"/>
              <a:gd name="T3" fmla="*/ 223 h 274"/>
              <a:gd name="T4" fmla="*/ 321 w 348"/>
              <a:gd name="T5" fmla="*/ 223 h 274"/>
              <a:gd name="T6" fmla="*/ 321 w 348"/>
              <a:gd name="T7" fmla="*/ 199 h 274"/>
              <a:gd name="T8" fmla="*/ 278 w 348"/>
              <a:gd name="T9" fmla="*/ 199 h 274"/>
              <a:gd name="T10" fmla="*/ 278 w 348"/>
              <a:gd name="T11" fmla="*/ 102 h 274"/>
              <a:gd name="T12" fmla="*/ 321 w 348"/>
              <a:gd name="T13" fmla="*/ 102 h 274"/>
              <a:gd name="T14" fmla="*/ 175 w 348"/>
              <a:gd name="T15" fmla="*/ 0 h 274"/>
              <a:gd name="T16" fmla="*/ 27 w 348"/>
              <a:gd name="T17" fmla="*/ 102 h 274"/>
              <a:gd name="T18" fmla="*/ 70 w 348"/>
              <a:gd name="T19" fmla="*/ 102 h 274"/>
              <a:gd name="T20" fmla="*/ 70 w 348"/>
              <a:gd name="T21" fmla="*/ 199 h 274"/>
              <a:gd name="T22" fmla="*/ 31 w 348"/>
              <a:gd name="T23" fmla="*/ 199 h 274"/>
              <a:gd name="T24" fmla="*/ 31 w 348"/>
              <a:gd name="T25" fmla="*/ 223 h 274"/>
              <a:gd name="T26" fmla="*/ 15 w 348"/>
              <a:gd name="T27" fmla="*/ 223 h 274"/>
              <a:gd name="T28" fmla="*/ 15 w 348"/>
              <a:gd name="T29" fmla="*/ 248 h 274"/>
              <a:gd name="T30" fmla="*/ 0 w 348"/>
              <a:gd name="T31" fmla="*/ 248 h 274"/>
              <a:gd name="T32" fmla="*/ 0 w 348"/>
              <a:gd name="T33" fmla="*/ 274 h 274"/>
              <a:gd name="T34" fmla="*/ 348 w 348"/>
              <a:gd name="T35" fmla="*/ 274 h 274"/>
              <a:gd name="T36" fmla="*/ 348 w 348"/>
              <a:gd name="T37" fmla="*/ 248 h 274"/>
              <a:gd name="T38" fmla="*/ 333 w 348"/>
              <a:gd name="T39" fmla="*/ 248 h 274"/>
              <a:gd name="T40" fmla="*/ 246 w 348"/>
              <a:gd name="T41" fmla="*/ 199 h 274"/>
              <a:gd name="T42" fmla="*/ 220 w 348"/>
              <a:gd name="T43" fmla="*/ 199 h 274"/>
              <a:gd name="T44" fmla="*/ 220 w 348"/>
              <a:gd name="T45" fmla="*/ 102 h 274"/>
              <a:gd name="T46" fmla="*/ 246 w 348"/>
              <a:gd name="T47" fmla="*/ 102 h 274"/>
              <a:gd name="T48" fmla="*/ 246 w 348"/>
              <a:gd name="T49" fmla="*/ 199 h 274"/>
              <a:gd name="T50" fmla="*/ 188 w 348"/>
              <a:gd name="T51" fmla="*/ 102 h 274"/>
              <a:gd name="T52" fmla="*/ 188 w 348"/>
              <a:gd name="T53" fmla="*/ 199 h 274"/>
              <a:gd name="T54" fmla="*/ 161 w 348"/>
              <a:gd name="T55" fmla="*/ 199 h 274"/>
              <a:gd name="T56" fmla="*/ 161 w 348"/>
              <a:gd name="T57" fmla="*/ 102 h 274"/>
              <a:gd name="T58" fmla="*/ 188 w 348"/>
              <a:gd name="T59" fmla="*/ 102 h 274"/>
              <a:gd name="T60" fmla="*/ 102 w 348"/>
              <a:gd name="T61" fmla="*/ 102 h 274"/>
              <a:gd name="T62" fmla="*/ 129 w 348"/>
              <a:gd name="T63" fmla="*/ 102 h 274"/>
              <a:gd name="T64" fmla="*/ 129 w 348"/>
              <a:gd name="T65" fmla="*/ 199 h 274"/>
              <a:gd name="T66" fmla="*/ 102 w 348"/>
              <a:gd name="T67" fmla="*/ 199 h 274"/>
              <a:gd name="T68" fmla="*/ 102 w 348"/>
              <a:gd name="T69" fmla="*/ 102 h 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48" h="274">
                <a:moveTo>
                  <a:pt x="333" y="248"/>
                </a:moveTo>
                <a:lnTo>
                  <a:pt x="333" y="223"/>
                </a:lnTo>
                <a:lnTo>
                  <a:pt x="321" y="223"/>
                </a:lnTo>
                <a:lnTo>
                  <a:pt x="321" y="199"/>
                </a:lnTo>
                <a:lnTo>
                  <a:pt x="278" y="199"/>
                </a:lnTo>
                <a:lnTo>
                  <a:pt x="278" y="102"/>
                </a:lnTo>
                <a:lnTo>
                  <a:pt x="321" y="102"/>
                </a:lnTo>
                <a:lnTo>
                  <a:pt x="175" y="0"/>
                </a:lnTo>
                <a:lnTo>
                  <a:pt x="27" y="102"/>
                </a:lnTo>
                <a:lnTo>
                  <a:pt x="70" y="102"/>
                </a:lnTo>
                <a:lnTo>
                  <a:pt x="70" y="199"/>
                </a:lnTo>
                <a:lnTo>
                  <a:pt x="31" y="199"/>
                </a:lnTo>
                <a:lnTo>
                  <a:pt x="31" y="223"/>
                </a:lnTo>
                <a:lnTo>
                  <a:pt x="15" y="223"/>
                </a:lnTo>
                <a:lnTo>
                  <a:pt x="15" y="248"/>
                </a:lnTo>
                <a:lnTo>
                  <a:pt x="0" y="248"/>
                </a:lnTo>
                <a:lnTo>
                  <a:pt x="0" y="274"/>
                </a:lnTo>
                <a:lnTo>
                  <a:pt x="348" y="274"/>
                </a:lnTo>
                <a:lnTo>
                  <a:pt x="348" y="248"/>
                </a:lnTo>
                <a:lnTo>
                  <a:pt x="333" y="248"/>
                </a:lnTo>
                <a:close/>
                <a:moveTo>
                  <a:pt x="246" y="199"/>
                </a:moveTo>
                <a:lnTo>
                  <a:pt x="220" y="199"/>
                </a:lnTo>
                <a:lnTo>
                  <a:pt x="220" y="102"/>
                </a:lnTo>
                <a:lnTo>
                  <a:pt x="246" y="102"/>
                </a:lnTo>
                <a:lnTo>
                  <a:pt x="246" y="199"/>
                </a:lnTo>
                <a:close/>
                <a:moveTo>
                  <a:pt x="188" y="102"/>
                </a:moveTo>
                <a:lnTo>
                  <a:pt x="188" y="199"/>
                </a:lnTo>
                <a:lnTo>
                  <a:pt x="161" y="199"/>
                </a:lnTo>
                <a:lnTo>
                  <a:pt x="161" y="102"/>
                </a:lnTo>
                <a:lnTo>
                  <a:pt x="188" y="102"/>
                </a:lnTo>
                <a:close/>
                <a:moveTo>
                  <a:pt x="102" y="102"/>
                </a:moveTo>
                <a:lnTo>
                  <a:pt x="129" y="102"/>
                </a:lnTo>
                <a:lnTo>
                  <a:pt x="129" y="199"/>
                </a:lnTo>
                <a:lnTo>
                  <a:pt x="102" y="199"/>
                </a:lnTo>
                <a:lnTo>
                  <a:pt x="102" y="102"/>
                </a:lnTo>
                <a:close/>
              </a:path>
            </a:pathLst>
          </a:custGeom>
          <a:solidFill>
            <a:srgbClr val="37C2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0" name="Freeform 23"/>
          <p:cNvSpPr>
            <a:spLocks/>
          </p:cNvSpPr>
          <p:nvPr/>
        </p:nvSpPr>
        <p:spPr bwMode="auto">
          <a:xfrm>
            <a:off x="7220397" y="4859767"/>
            <a:ext cx="552453" cy="434976"/>
          </a:xfrm>
          <a:custGeom>
            <a:avLst/>
            <a:gdLst>
              <a:gd name="T0" fmla="*/ 333 w 348"/>
              <a:gd name="T1" fmla="*/ 248 h 274"/>
              <a:gd name="T2" fmla="*/ 333 w 348"/>
              <a:gd name="T3" fmla="*/ 223 h 274"/>
              <a:gd name="T4" fmla="*/ 321 w 348"/>
              <a:gd name="T5" fmla="*/ 223 h 274"/>
              <a:gd name="T6" fmla="*/ 321 w 348"/>
              <a:gd name="T7" fmla="*/ 199 h 274"/>
              <a:gd name="T8" fmla="*/ 278 w 348"/>
              <a:gd name="T9" fmla="*/ 199 h 274"/>
              <a:gd name="T10" fmla="*/ 278 w 348"/>
              <a:gd name="T11" fmla="*/ 102 h 274"/>
              <a:gd name="T12" fmla="*/ 321 w 348"/>
              <a:gd name="T13" fmla="*/ 102 h 274"/>
              <a:gd name="T14" fmla="*/ 175 w 348"/>
              <a:gd name="T15" fmla="*/ 0 h 274"/>
              <a:gd name="T16" fmla="*/ 27 w 348"/>
              <a:gd name="T17" fmla="*/ 102 h 274"/>
              <a:gd name="T18" fmla="*/ 70 w 348"/>
              <a:gd name="T19" fmla="*/ 102 h 274"/>
              <a:gd name="T20" fmla="*/ 70 w 348"/>
              <a:gd name="T21" fmla="*/ 199 h 274"/>
              <a:gd name="T22" fmla="*/ 31 w 348"/>
              <a:gd name="T23" fmla="*/ 199 h 274"/>
              <a:gd name="T24" fmla="*/ 31 w 348"/>
              <a:gd name="T25" fmla="*/ 223 h 274"/>
              <a:gd name="T26" fmla="*/ 15 w 348"/>
              <a:gd name="T27" fmla="*/ 223 h 274"/>
              <a:gd name="T28" fmla="*/ 15 w 348"/>
              <a:gd name="T29" fmla="*/ 248 h 274"/>
              <a:gd name="T30" fmla="*/ 0 w 348"/>
              <a:gd name="T31" fmla="*/ 248 h 274"/>
              <a:gd name="T32" fmla="*/ 0 w 348"/>
              <a:gd name="T33" fmla="*/ 274 h 274"/>
              <a:gd name="T34" fmla="*/ 348 w 348"/>
              <a:gd name="T35" fmla="*/ 274 h 274"/>
              <a:gd name="T36" fmla="*/ 348 w 348"/>
              <a:gd name="T37" fmla="*/ 248 h 274"/>
              <a:gd name="T38" fmla="*/ 333 w 348"/>
              <a:gd name="T39" fmla="*/ 248 h 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348" h="274">
                <a:moveTo>
                  <a:pt x="333" y="248"/>
                </a:moveTo>
                <a:lnTo>
                  <a:pt x="333" y="223"/>
                </a:lnTo>
                <a:lnTo>
                  <a:pt x="321" y="223"/>
                </a:lnTo>
                <a:lnTo>
                  <a:pt x="321" y="199"/>
                </a:lnTo>
                <a:lnTo>
                  <a:pt x="278" y="199"/>
                </a:lnTo>
                <a:lnTo>
                  <a:pt x="278" y="102"/>
                </a:lnTo>
                <a:lnTo>
                  <a:pt x="321" y="102"/>
                </a:lnTo>
                <a:lnTo>
                  <a:pt x="175" y="0"/>
                </a:lnTo>
                <a:lnTo>
                  <a:pt x="27" y="102"/>
                </a:lnTo>
                <a:lnTo>
                  <a:pt x="70" y="102"/>
                </a:lnTo>
                <a:lnTo>
                  <a:pt x="70" y="199"/>
                </a:lnTo>
                <a:lnTo>
                  <a:pt x="31" y="199"/>
                </a:lnTo>
                <a:lnTo>
                  <a:pt x="31" y="223"/>
                </a:lnTo>
                <a:lnTo>
                  <a:pt x="15" y="223"/>
                </a:lnTo>
                <a:lnTo>
                  <a:pt x="15" y="248"/>
                </a:lnTo>
                <a:lnTo>
                  <a:pt x="0" y="248"/>
                </a:lnTo>
                <a:lnTo>
                  <a:pt x="0" y="274"/>
                </a:lnTo>
                <a:lnTo>
                  <a:pt x="348" y="274"/>
                </a:lnTo>
                <a:lnTo>
                  <a:pt x="348" y="248"/>
                </a:lnTo>
                <a:lnTo>
                  <a:pt x="333" y="248"/>
                </a:lnTo>
                <a:close/>
              </a:path>
            </a:pathLst>
          </a:custGeom>
          <a:noFill/>
          <a:ln w="7938" cap="rnd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1" name="Rectangle 24"/>
          <p:cNvSpPr>
            <a:spLocks noChangeArrowheads="1"/>
          </p:cNvSpPr>
          <p:nvPr/>
        </p:nvSpPr>
        <p:spPr bwMode="auto">
          <a:xfrm>
            <a:off x="7569649" y="5021692"/>
            <a:ext cx="41275" cy="153988"/>
          </a:xfrm>
          <a:prstGeom prst="rect">
            <a:avLst/>
          </a:prstGeom>
          <a:noFill/>
          <a:ln w="7938" cap="rnd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2" name="Rectangle 25"/>
          <p:cNvSpPr>
            <a:spLocks noChangeArrowheads="1"/>
          </p:cNvSpPr>
          <p:nvPr/>
        </p:nvSpPr>
        <p:spPr bwMode="auto">
          <a:xfrm>
            <a:off x="7475986" y="5021692"/>
            <a:ext cx="42863" cy="153988"/>
          </a:xfrm>
          <a:prstGeom prst="rect">
            <a:avLst/>
          </a:prstGeom>
          <a:noFill/>
          <a:ln w="7938" cap="rnd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3" name="Rectangle 26"/>
          <p:cNvSpPr>
            <a:spLocks noChangeArrowheads="1"/>
          </p:cNvSpPr>
          <p:nvPr/>
        </p:nvSpPr>
        <p:spPr bwMode="auto">
          <a:xfrm>
            <a:off x="7382323" y="5021692"/>
            <a:ext cx="42863" cy="153988"/>
          </a:xfrm>
          <a:prstGeom prst="rect">
            <a:avLst/>
          </a:prstGeom>
          <a:noFill/>
          <a:ln w="7938" cap="rnd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4" name="Rectangle 27"/>
          <p:cNvSpPr>
            <a:spLocks noChangeArrowheads="1"/>
          </p:cNvSpPr>
          <p:nvPr/>
        </p:nvSpPr>
        <p:spPr bwMode="auto">
          <a:xfrm>
            <a:off x="7245797" y="5358243"/>
            <a:ext cx="585790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800" b="0" i="0" u="none" strike="noStrike" cap="none" normalizeH="0" baseline="0" smtClean="0">
                <a:ln>
                  <a:noFill/>
                </a:ln>
                <a:solidFill>
                  <a:srgbClr val="37C230"/>
                </a:solidFill>
                <a:effectLst/>
                <a:latin typeface="Calibri" panose="020F0502020204030204" pitchFamily="34" charset="0"/>
              </a:rPr>
              <a:t>Государство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5" name="Oval 28"/>
          <p:cNvSpPr>
            <a:spLocks noChangeArrowheads="1"/>
          </p:cNvSpPr>
          <p:nvPr/>
        </p:nvSpPr>
        <p:spPr bwMode="auto">
          <a:xfrm>
            <a:off x="7187362" y="2777227"/>
            <a:ext cx="552453" cy="554038"/>
          </a:xfrm>
          <a:prstGeom prst="ellipse">
            <a:avLst/>
          </a:prstGeom>
          <a:solidFill>
            <a:srgbClr val="37C23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6" name="Oval 29"/>
          <p:cNvSpPr>
            <a:spLocks noChangeArrowheads="1"/>
          </p:cNvSpPr>
          <p:nvPr/>
        </p:nvSpPr>
        <p:spPr bwMode="auto">
          <a:xfrm>
            <a:off x="7187362" y="2777227"/>
            <a:ext cx="552453" cy="554038"/>
          </a:xfrm>
          <a:prstGeom prst="ellipse">
            <a:avLst/>
          </a:prstGeom>
          <a:noFill/>
          <a:ln w="7938" cap="rnd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7" name="Freeform 30"/>
          <p:cNvSpPr>
            <a:spLocks/>
          </p:cNvSpPr>
          <p:nvPr/>
        </p:nvSpPr>
        <p:spPr bwMode="auto">
          <a:xfrm>
            <a:off x="7247687" y="2837552"/>
            <a:ext cx="414339" cy="433388"/>
          </a:xfrm>
          <a:custGeom>
            <a:avLst/>
            <a:gdLst>
              <a:gd name="T0" fmla="*/ 905 w 905"/>
              <a:gd name="T1" fmla="*/ 400 h 945"/>
              <a:gd name="T2" fmla="*/ 400 w 905"/>
              <a:gd name="T3" fmla="*/ 40 h 945"/>
              <a:gd name="T4" fmla="*/ 40 w 905"/>
              <a:gd name="T5" fmla="*/ 545 h 945"/>
              <a:gd name="T6" fmla="*/ 545 w 905"/>
              <a:gd name="T7" fmla="*/ 905 h 945"/>
              <a:gd name="T8" fmla="*/ 905 w 905"/>
              <a:gd name="T9" fmla="*/ 548 h 945"/>
              <a:gd name="T10" fmla="*/ 643 w 905"/>
              <a:gd name="T11" fmla="*/ 548 h 945"/>
              <a:gd name="T12" fmla="*/ 643 w 905"/>
              <a:gd name="T13" fmla="*/ 400 h 945"/>
              <a:gd name="T14" fmla="*/ 905 w 905"/>
              <a:gd name="T15" fmla="*/ 400 h 9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05" h="945">
                <a:moveTo>
                  <a:pt x="905" y="400"/>
                </a:moveTo>
                <a:cubicBezTo>
                  <a:pt x="865" y="161"/>
                  <a:pt x="639" y="0"/>
                  <a:pt x="400" y="40"/>
                </a:cubicBezTo>
                <a:cubicBezTo>
                  <a:pt x="161" y="80"/>
                  <a:pt x="0" y="306"/>
                  <a:pt x="40" y="545"/>
                </a:cubicBezTo>
                <a:cubicBezTo>
                  <a:pt x="80" y="784"/>
                  <a:pt x="306" y="945"/>
                  <a:pt x="545" y="905"/>
                </a:cubicBezTo>
                <a:cubicBezTo>
                  <a:pt x="728" y="875"/>
                  <a:pt x="873" y="732"/>
                  <a:pt x="905" y="548"/>
                </a:cubicBezTo>
                <a:lnTo>
                  <a:pt x="643" y="548"/>
                </a:lnTo>
                <a:cubicBezTo>
                  <a:pt x="661" y="501"/>
                  <a:pt x="661" y="448"/>
                  <a:pt x="643" y="400"/>
                </a:cubicBezTo>
                <a:lnTo>
                  <a:pt x="905" y="400"/>
                </a:lnTo>
                <a:close/>
              </a:path>
            </a:pathLst>
          </a:custGeom>
          <a:solidFill>
            <a:srgbClr val="37C23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8" name="Freeform 31"/>
          <p:cNvSpPr>
            <a:spLocks noEditPoints="1"/>
          </p:cNvSpPr>
          <p:nvPr/>
        </p:nvSpPr>
        <p:spPr bwMode="auto">
          <a:xfrm>
            <a:off x="7204824" y="2794689"/>
            <a:ext cx="519115" cy="519113"/>
          </a:xfrm>
          <a:custGeom>
            <a:avLst/>
            <a:gdLst>
              <a:gd name="T0" fmla="*/ 568 w 1137"/>
              <a:gd name="T1" fmla="*/ 0 h 1137"/>
              <a:gd name="T2" fmla="*/ 568 w 1137"/>
              <a:gd name="T3" fmla="*/ 87 h 1137"/>
              <a:gd name="T4" fmla="*/ 612 w 1137"/>
              <a:gd name="T5" fmla="*/ 1094 h 1137"/>
              <a:gd name="T6" fmla="*/ 525 w 1137"/>
              <a:gd name="T7" fmla="*/ 1094 h 1137"/>
              <a:gd name="T8" fmla="*/ 612 w 1137"/>
              <a:gd name="T9" fmla="*/ 1094 h 1137"/>
              <a:gd name="T10" fmla="*/ 197 w 1137"/>
              <a:gd name="T11" fmla="*/ 154 h 1137"/>
              <a:gd name="T12" fmla="*/ 197 w 1137"/>
              <a:gd name="T13" fmla="*/ 241 h 1137"/>
              <a:gd name="T14" fmla="*/ 983 w 1137"/>
              <a:gd name="T15" fmla="*/ 940 h 1137"/>
              <a:gd name="T16" fmla="*/ 896 w 1137"/>
              <a:gd name="T17" fmla="*/ 940 h 1137"/>
              <a:gd name="T18" fmla="*/ 983 w 1137"/>
              <a:gd name="T19" fmla="*/ 940 h 1137"/>
              <a:gd name="T20" fmla="*/ 940 w 1137"/>
              <a:gd name="T21" fmla="*/ 154 h 1137"/>
              <a:gd name="T22" fmla="*/ 940 w 1137"/>
              <a:gd name="T23" fmla="*/ 241 h 1137"/>
              <a:gd name="T24" fmla="*/ 241 w 1137"/>
              <a:gd name="T25" fmla="*/ 940 h 1137"/>
              <a:gd name="T26" fmla="*/ 154 w 1137"/>
              <a:gd name="T27" fmla="*/ 940 h 1137"/>
              <a:gd name="T28" fmla="*/ 241 w 1137"/>
              <a:gd name="T29" fmla="*/ 940 h 1137"/>
              <a:gd name="T30" fmla="*/ 1093 w 1137"/>
              <a:gd name="T31" fmla="*/ 525 h 1137"/>
              <a:gd name="T32" fmla="*/ 1093 w 1137"/>
              <a:gd name="T33" fmla="*/ 612 h 1137"/>
              <a:gd name="T34" fmla="*/ 87 w 1137"/>
              <a:gd name="T35" fmla="*/ 569 h 1137"/>
              <a:gd name="T36" fmla="*/ 0 w 1137"/>
              <a:gd name="T37" fmla="*/ 569 h 1137"/>
              <a:gd name="T38" fmla="*/ 87 w 1137"/>
              <a:gd name="T39" fmla="*/ 569 h 1137"/>
              <a:gd name="T40" fmla="*/ 422 w 1137"/>
              <a:gd name="T41" fmla="*/ 690 h 1137"/>
              <a:gd name="T42" fmla="*/ 331 w 1137"/>
              <a:gd name="T43" fmla="*/ 806 h 1137"/>
              <a:gd name="T44" fmla="*/ 356 w 1137"/>
              <a:gd name="T45" fmla="*/ 806 h 1137"/>
              <a:gd name="T46" fmla="*/ 571 w 1137"/>
              <a:gd name="T47" fmla="*/ 760 h 1137"/>
              <a:gd name="T48" fmla="*/ 781 w 1137"/>
              <a:gd name="T49" fmla="*/ 806 h 1137"/>
              <a:gd name="T50" fmla="*/ 806 w 1137"/>
              <a:gd name="T51" fmla="*/ 806 h 1137"/>
              <a:gd name="T52" fmla="*/ 718 w 1137"/>
              <a:gd name="T53" fmla="*/ 693 h 1137"/>
              <a:gd name="T54" fmla="*/ 980 w 1137"/>
              <a:gd name="T55" fmla="*/ 658 h 1137"/>
              <a:gd name="T56" fmla="*/ 146 w 1137"/>
              <a:gd name="T57" fmla="*/ 562 h 1137"/>
              <a:gd name="T58" fmla="*/ 983 w 1137"/>
              <a:gd name="T59" fmla="*/ 479 h 1137"/>
              <a:gd name="T60" fmla="*/ 721 w 1137"/>
              <a:gd name="T61" fmla="*/ 441 h 1137"/>
              <a:gd name="T62" fmla="*/ 806 w 1137"/>
              <a:gd name="T63" fmla="*/ 332 h 1137"/>
              <a:gd name="T64" fmla="*/ 696 w 1137"/>
              <a:gd name="T65" fmla="*/ 416 h 1137"/>
              <a:gd name="T66" fmla="*/ 443 w 1137"/>
              <a:gd name="T67" fmla="*/ 419 h 1137"/>
              <a:gd name="T68" fmla="*/ 331 w 1137"/>
              <a:gd name="T69" fmla="*/ 332 h 1137"/>
              <a:gd name="T70" fmla="*/ 419 w 1137"/>
              <a:gd name="T71" fmla="*/ 444 h 1137"/>
              <a:gd name="T72" fmla="*/ 765 w 1137"/>
              <a:gd name="T73" fmla="*/ 566 h 1137"/>
              <a:gd name="T74" fmla="*/ 1023 w 1137"/>
              <a:gd name="T75" fmla="*/ 514 h 1137"/>
              <a:gd name="T76" fmla="*/ 568 w 1137"/>
              <a:gd name="T77" fmla="*/ 105 h 1137"/>
              <a:gd name="T78" fmla="*/ 568 w 1137"/>
              <a:gd name="T79" fmla="*/ 1019 h 1137"/>
              <a:gd name="T80" fmla="*/ 1021 w 1137"/>
              <a:gd name="T81" fmla="*/ 624 h 1137"/>
              <a:gd name="T82" fmla="*/ 571 w 1137"/>
              <a:gd name="T83" fmla="*/ 405 h 1137"/>
              <a:gd name="T84" fmla="*/ 731 w 1137"/>
              <a:gd name="T85" fmla="*/ 566 h 1137"/>
              <a:gd name="T86" fmla="*/ 571 w 1137"/>
              <a:gd name="T87" fmla="*/ 726 h 1137"/>
              <a:gd name="T88" fmla="*/ 458 w 1137"/>
              <a:gd name="T89" fmla="*/ 452 h 1137"/>
              <a:gd name="T90" fmla="*/ 571 w 1137"/>
              <a:gd name="T91" fmla="*/ 495 h 1137"/>
              <a:gd name="T92" fmla="*/ 641 w 1137"/>
              <a:gd name="T93" fmla="*/ 566 h 1137"/>
              <a:gd name="T94" fmla="*/ 571 w 1137"/>
              <a:gd name="T95" fmla="*/ 636 h 1137"/>
              <a:gd name="T96" fmla="*/ 521 w 1137"/>
              <a:gd name="T97" fmla="*/ 516 h 1137"/>
              <a:gd name="T98" fmla="*/ 571 w 1137"/>
              <a:gd name="T99" fmla="*/ 670 h 1137"/>
              <a:gd name="T100" fmla="*/ 675 w 1137"/>
              <a:gd name="T101" fmla="*/ 566 h 1137"/>
              <a:gd name="T102" fmla="*/ 571 w 1137"/>
              <a:gd name="T103" fmla="*/ 461 h 1137"/>
              <a:gd name="T104" fmla="*/ 497 w 1137"/>
              <a:gd name="T105" fmla="*/ 639 h 1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137" h="1137">
                <a:moveTo>
                  <a:pt x="612" y="44"/>
                </a:moveTo>
                <a:cubicBezTo>
                  <a:pt x="612" y="20"/>
                  <a:pt x="592" y="0"/>
                  <a:pt x="568" y="0"/>
                </a:cubicBezTo>
                <a:cubicBezTo>
                  <a:pt x="544" y="0"/>
                  <a:pt x="525" y="20"/>
                  <a:pt x="525" y="44"/>
                </a:cubicBezTo>
                <a:cubicBezTo>
                  <a:pt x="525" y="68"/>
                  <a:pt x="544" y="87"/>
                  <a:pt x="568" y="87"/>
                </a:cubicBezTo>
                <a:cubicBezTo>
                  <a:pt x="592" y="87"/>
                  <a:pt x="612" y="68"/>
                  <a:pt x="612" y="44"/>
                </a:cubicBezTo>
                <a:close/>
                <a:moveTo>
                  <a:pt x="612" y="1094"/>
                </a:moveTo>
                <a:cubicBezTo>
                  <a:pt x="612" y="1070"/>
                  <a:pt x="592" y="1050"/>
                  <a:pt x="568" y="1050"/>
                </a:cubicBezTo>
                <a:cubicBezTo>
                  <a:pt x="544" y="1050"/>
                  <a:pt x="525" y="1070"/>
                  <a:pt x="525" y="1094"/>
                </a:cubicBezTo>
                <a:cubicBezTo>
                  <a:pt x="525" y="1118"/>
                  <a:pt x="544" y="1137"/>
                  <a:pt x="568" y="1137"/>
                </a:cubicBezTo>
                <a:cubicBezTo>
                  <a:pt x="592" y="1137"/>
                  <a:pt x="612" y="1118"/>
                  <a:pt x="612" y="1094"/>
                </a:cubicBezTo>
                <a:close/>
                <a:moveTo>
                  <a:pt x="241" y="197"/>
                </a:moveTo>
                <a:cubicBezTo>
                  <a:pt x="241" y="173"/>
                  <a:pt x="221" y="154"/>
                  <a:pt x="197" y="154"/>
                </a:cubicBezTo>
                <a:cubicBezTo>
                  <a:pt x="173" y="154"/>
                  <a:pt x="154" y="173"/>
                  <a:pt x="154" y="197"/>
                </a:cubicBezTo>
                <a:cubicBezTo>
                  <a:pt x="154" y="221"/>
                  <a:pt x="173" y="241"/>
                  <a:pt x="197" y="241"/>
                </a:cubicBezTo>
                <a:cubicBezTo>
                  <a:pt x="221" y="241"/>
                  <a:pt x="241" y="221"/>
                  <a:pt x="241" y="197"/>
                </a:cubicBezTo>
                <a:close/>
                <a:moveTo>
                  <a:pt x="983" y="940"/>
                </a:moveTo>
                <a:cubicBezTo>
                  <a:pt x="983" y="916"/>
                  <a:pt x="964" y="896"/>
                  <a:pt x="940" y="896"/>
                </a:cubicBezTo>
                <a:cubicBezTo>
                  <a:pt x="916" y="896"/>
                  <a:pt x="896" y="916"/>
                  <a:pt x="896" y="940"/>
                </a:cubicBezTo>
                <a:cubicBezTo>
                  <a:pt x="896" y="964"/>
                  <a:pt x="916" y="983"/>
                  <a:pt x="940" y="983"/>
                </a:cubicBezTo>
                <a:cubicBezTo>
                  <a:pt x="964" y="983"/>
                  <a:pt x="983" y="964"/>
                  <a:pt x="983" y="940"/>
                </a:cubicBezTo>
                <a:close/>
                <a:moveTo>
                  <a:pt x="983" y="197"/>
                </a:moveTo>
                <a:cubicBezTo>
                  <a:pt x="983" y="173"/>
                  <a:pt x="964" y="154"/>
                  <a:pt x="940" y="154"/>
                </a:cubicBezTo>
                <a:cubicBezTo>
                  <a:pt x="916" y="154"/>
                  <a:pt x="896" y="173"/>
                  <a:pt x="896" y="197"/>
                </a:cubicBezTo>
                <a:cubicBezTo>
                  <a:pt x="896" y="222"/>
                  <a:pt x="916" y="241"/>
                  <a:pt x="940" y="241"/>
                </a:cubicBezTo>
                <a:cubicBezTo>
                  <a:pt x="964" y="241"/>
                  <a:pt x="983" y="222"/>
                  <a:pt x="983" y="197"/>
                </a:cubicBezTo>
                <a:close/>
                <a:moveTo>
                  <a:pt x="241" y="940"/>
                </a:moveTo>
                <a:cubicBezTo>
                  <a:pt x="241" y="916"/>
                  <a:pt x="221" y="896"/>
                  <a:pt x="197" y="896"/>
                </a:cubicBezTo>
                <a:cubicBezTo>
                  <a:pt x="173" y="896"/>
                  <a:pt x="154" y="916"/>
                  <a:pt x="154" y="940"/>
                </a:cubicBezTo>
                <a:cubicBezTo>
                  <a:pt x="154" y="964"/>
                  <a:pt x="173" y="983"/>
                  <a:pt x="197" y="983"/>
                </a:cubicBezTo>
                <a:cubicBezTo>
                  <a:pt x="221" y="983"/>
                  <a:pt x="241" y="964"/>
                  <a:pt x="241" y="940"/>
                </a:cubicBezTo>
                <a:close/>
                <a:moveTo>
                  <a:pt x="1137" y="569"/>
                </a:moveTo>
                <a:cubicBezTo>
                  <a:pt x="1137" y="545"/>
                  <a:pt x="1117" y="525"/>
                  <a:pt x="1093" y="525"/>
                </a:cubicBezTo>
                <a:cubicBezTo>
                  <a:pt x="1069" y="525"/>
                  <a:pt x="1050" y="545"/>
                  <a:pt x="1050" y="569"/>
                </a:cubicBezTo>
                <a:cubicBezTo>
                  <a:pt x="1050" y="593"/>
                  <a:pt x="1069" y="612"/>
                  <a:pt x="1093" y="612"/>
                </a:cubicBezTo>
                <a:cubicBezTo>
                  <a:pt x="1117" y="612"/>
                  <a:pt x="1137" y="593"/>
                  <a:pt x="1137" y="569"/>
                </a:cubicBezTo>
                <a:close/>
                <a:moveTo>
                  <a:pt x="87" y="569"/>
                </a:moveTo>
                <a:cubicBezTo>
                  <a:pt x="87" y="545"/>
                  <a:pt x="67" y="525"/>
                  <a:pt x="43" y="525"/>
                </a:cubicBezTo>
                <a:cubicBezTo>
                  <a:pt x="19" y="525"/>
                  <a:pt x="0" y="545"/>
                  <a:pt x="0" y="569"/>
                </a:cubicBezTo>
                <a:cubicBezTo>
                  <a:pt x="0" y="593"/>
                  <a:pt x="19" y="612"/>
                  <a:pt x="43" y="612"/>
                </a:cubicBezTo>
                <a:cubicBezTo>
                  <a:pt x="67" y="612"/>
                  <a:pt x="87" y="593"/>
                  <a:pt x="87" y="569"/>
                </a:cubicBezTo>
                <a:close/>
                <a:moveTo>
                  <a:pt x="419" y="444"/>
                </a:moveTo>
                <a:cubicBezTo>
                  <a:pt x="361" y="516"/>
                  <a:pt x="362" y="620"/>
                  <a:pt x="422" y="690"/>
                </a:cubicBezTo>
                <a:lnTo>
                  <a:pt x="331" y="781"/>
                </a:lnTo>
                <a:cubicBezTo>
                  <a:pt x="324" y="788"/>
                  <a:pt x="324" y="799"/>
                  <a:pt x="331" y="806"/>
                </a:cubicBezTo>
                <a:cubicBezTo>
                  <a:pt x="335" y="809"/>
                  <a:pt x="339" y="811"/>
                  <a:pt x="344" y="811"/>
                </a:cubicBezTo>
                <a:cubicBezTo>
                  <a:pt x="348" y="811"/>
                  <a:pt x="353" y="809"/>
                  <a:pt x="356" y="806"/>
                </a:cubicBezTo>
                <a:lnTo>
                  <a:pt x="447" y="715"/>
                </a:lnTo>
                <a:cubicBezTo>
                  <a:pt x="481" y="744"/>
                  <a:pt x="525" y="760"/>
                  <a:pt x="571" y="760"/>
                </a:cubicBezTo>
                <a:cubicBezTo>
                  <a:pt x="616" y="760"/>
                  <a:pt x="658" y="745"/>
                  <a:pt x="692" y="717"/>
                </a:cubicBezTo>
                <a:lnTo>
                  <a:pt x="781" y="806"/>
                </a:lnTo>
                <a:cubicBezTo>
                  <a:pt x="784" y="809"/>
                  <a:pt x="789" y="811"/>
                  <a:pt x="793" y="811"/>
                </a:cubicBezTo>
                <a:cubicBezTo>
                  <a:pt x="798" y="811"/>
                  <a:pt x="802" y="809"/>
                  <a:pt x="806" y="806"/>
                </a:cubicBezTo>
                <a:cubicBezTo>
                  <a:pt x="812" y="799"/>
                  <a:pt x="812" y="788"/>
                  <a:pt x="806" y="781"/>
                </a:cubicBezTo>
                <a:lnTo>
                  <a:pt x="718" y="693"/>
                </a:lnTo>
                <a:cubicBezTo>
                  <a:pt x="727" y="682"/>
                  <a:pt x="735" y="671"/>
                  <a:pt x="742" y="658"/>
                </a:cubicBezTo>
                <a:lnTo>
                  <a:pt x="980" y="658"/>
                </a:lnTo>
                <a:cubicBezTo>
                  <a:pt x="936" y="849"/>
                  <a:pt x="766" y="985"/>
                  <a:pt x="568" y="985"/>
                </a:cubicBezTo>
                <a:cubicBezTo>
                  <a:pt x="335" y="985"/>
                  <a:pt x="146" y="795"/>
                  <a:pt x="146" y="562"/>
                </a:cubicBezTo>
                <a:cubicBezTo>
                  <a:pt x="146" y="329"/>
                  <a:pt x="335" y="139"/>
                  <a:pt x="568" y="139"/>
                </a:cubicBezTo>
                <a:cubicBezTo>
                  <a:pt x="769" y="139"/>
                  <a:pt x="944" y="284"/>
                  <a:pt x="983" y="479"/>
                </a:cubicBezTo>
                <a:lnTo>
                  <a:pt x="745" y="479"/>
                </a:lnTo>
                <a:cubicBezTo>
                  <a:pt x="739" y="466"/>
                  <a:pt x="730" y="453"/>
                  <a:pt x="721" y="441"/>
                </a:cubicBezTo>
                <a:lnTo>
                  <a:pt x="806" y="356"/>
                </a:lnTo>
                <a:cubicBezTo>
                  <a:pt x="812" y="349"/>
                  <a:pt x="812" y="338"/>
                  <a:pt x="806" y="332"/>
                </a:cubicBezTo>
                <a:cubicBezTo>
                  <a:pt x="799" y="325"/>
                  <a:pt x="788" y="325"/>
                  <a:pt x="781" y="332"/>
                </a:cubicBezTo>
                <a:lnTo>
                  <a:pt x="696" y="416"/>
                </a:lnTo>
                <a:cubicBezTo>
                  <a:pt x="661" y="387"/>
                  <a:pt x="617" y="371"/>
                  <a:pt x="571" y="371"/>
                </a:cubicBezTo>
                <a:cubicBezTo>
                  <a:pt x="523" y="371"/>
                  <a:pt x="479" y="388"/>
                  <a:pt x="443" y="419"/>
                </a:cubicBezTo>
                <a:lnTo>
                  <a:pt x="356" y="332"/>
                </a:lnTo>
                <a:cubicBezTo>
                  <a:pt x="349" y="325"/>
                  <a:pt x="338" y="325"/>
                  <a:pt x="331" y="332"/>
                </a:cubicBezTo>
                <a:cubicBezTo>
                  <a:pt x="324" y="338"/>
                  <a:pt x="324" y="349"/>
                  <a:pt x="331" y="356"/>
                </a:cubicBezTo>
                <a:lnTo>
                  <a:pt x="419" y="444"/>
                </a:lnTo>
                <a:close/>
                <a:moveTo>
                  <a:pt x="756" y="624"/>
                </a:moveTo>
                <a:cubicBezTo>
                  <a:pt x="762" y="605"/>
                  <a:pt x="765" y="586"/>
                  <a:pt x="765" y="566"/>
                </a:cubicBezTo>
                <a:cubicBezTo>
                  <a:pt x="765" y="548"/>
                  <a:pt x="763" y="530"/>
                  <a:pt x="758" y="514"/>
                </a:cubicBezTo>
                <a:lnTo>
                  <a:pt x="1023" y="514"/>
                </a:lnTo>
                <a:lnTo>
                  <a:pt x="1020" y="494"/>
                </a:lnTo>
                <a:cubicBezTo>
                  <a:pt x="987" y="272"/>
                  <a:pt x="793" y="105"/>
                  <a:pt x="568" y="105"/>
                </a:cubicBezTo>
                <a:cubicBezTo>
                  <a:pt x="316" y="105"/>
                  <a:pt x="112" y="310"/>
                  <a:pt x="112" y="562"/>
                </a:cubicBezTo>
                <a:cubicBezTo>
                  <a:pt x="112" y="814"/>
                  <a:pt x="316" y="1019"/>
                  <a:pt x="568" y="1019"/>
                </a:cubicBezTo>
                <a:cubicBezTo>
                  <a:pt x="789" y="1019"/>
                  <a:pt x="978" y="861"/>
                  <a:pt x="1018" y="644"/>
                </a:cubicBezTo>
                <a:lnTo>
                  <a:pt x="1021" y="624"/>
                </a:lnTo>
                <a:lnTo>
                  <a:pt x="756" y="624"/>
                </a:lnTo>
                <a:close/>
                <a:moveTo>
                  <a:pt x="571" y="405"/>
                </a:moveTo>
                <a:cubicBezTo>
                  <a:pt x="614" y="405"/>
                  <a:pt x="654" y="422"/>
                  <a:pt x="685" y="452"/>
                </a:cubicBezTo>
                <a:cubicBezTo>
                  <a:pt x="715" y="483"/>
                  <a:pt x="731" y="523"/>
                  <a:pt x="731" y="566"/>
                </a:cubicBezTo>
                <a:cubicBezTo>
                  <a:pt x="731" y="609"/>
                  <a:pt x="714" y="649"/>
                  <a:pt x="684" y="679"/>
                </a:cubicBezTo>
                <a:cubicBezTo>
                  <a:pt x="654" y="709"/>
                  <a:pt x="614" y="726"/>
                  <a:pt x="571" y="726"/>
                </a:cubicBezTo>
                <a:cubicBezTo>
                  <a:pt x="528" y="726"/>
                  <a:pt x="488" y="709"/>
                  <a:pt x="457" y="679"/>
                </a:cubicBezTo>
                <a:cubicBezTo>
                  <a:pt x="395" y="616"/>
                  <a:pt x="395" y="514"/>
                  <a:pt x="458" y="452"/>
                </a:cubicBezTo>
                <a:cubicBezTo>
                  <a:pt x="488" y="422"/>
                  <a:pt x="528" y="405"/>
                  <a:pt x="571" y="405"/>
                </a:cubicBezTo>
                <a:close/>
                <a:moveTo>
                  <a:pt x="571" y="495"/>
                </a:moveTo>
                <a:cubicBezTo>
                  <a:pt x="590" y="495"/>
                  <a:pt x="607" y="503"/>
                  <a:pt x="621" y="516"/>
                </a:cubicBezTo>
                <a:cubicBezTo>
                  <a:pt x="634" y="529"/>
                  <a:pt x="641" y="547"/>
                  <a:pt x="641" y="566"/>
                </a:cubicBezTo>
                <a:cubicBezTo>
                  <a:pt x="641" y="584"/>
                  <a:pt x="634" y="602"/>
                  <a:pt x="620" y="615"/>
                </a:cubicBezTo>
                <a:cubicBezTo>
                  <a:pt x="607" y="628"/>
                  <a:pt x="590" y="636"/>
                  <a:pt x="571" y="636"/>
                </a:cubicBezTo>
                <a:cubicBezTo>
                  <a:pt x="552" y="636"/>
                  <a:pt x="534" y="628"/>
                  <a:pt x="521" y="615"/>
                </a:cubicBezTo>
                <a:cubicBezTo>
                  <a:pt x="494" y="588"/>
                  <a:pt x="494" y="543"/>
                  <a:pt x="521" y="516"/>
                </a:cubicBezTo>
                <a:cubicBezTo>
                  <a:pt x="535" y="503"/>
                  <a:pt x="552" y="495"/>
                  <a:pt x="571" y="495"/>
                </a:cubicBezTo>
                <a:close/>
                <a:moveTo>
                  <a:pt x="571" y="670"/>
                </a:moveTo>
                <a:cubicBezTo>
                  <a:pt x="599" y="670"/>
                  <a:pt x="625" y="659"/>
                  <a:pt x="645" y="639"/>
                </a:cubicBezTo>
                <a:cubicBezTo>
                  <a:pt x="664" y="620"/>
                  <a:pt x="675" y="594"/>
                  <a:pt x="675" y="566"/>
                </a:cubicBezTo>
                <a:cubicBezTo>
                  <a:pt x="675" y="538"/>
                  <a:pt x="664" y="512"/>
                  <a:pt x="645" y="492"/>
                </a:cubicBezTo>
                <a:cubicBezTo>
                  <a:pt x="625" y="472"/>
                  <a:pt x="599" y="461"/>
                  <a:pt x="571" y="461"/>
                </a:cubicBezTo>
                <a:cubicBezTo>
                  <a:pt x="543" y="461"/>
                  <a:pt x="517" y="472"/>
                  <a:pt x="497" y="491"/>
                </a:cubicBezTo>
                <a:cubicBezTo>
                  <a:pt x="456" y="532"/>
                  <a:pt x="456" y="598"/>
                  <a:pt x="497" y="639"/>
                </a:cubicBezTo>
                <a:cubicBezTo>
                  <a:pt x="517" y="659"/>
                  <a:pt x="543" y="670"/>
                  <a:pt x="571" y="670"/>
                </a:cubicBezTo>
                <a:close/>
              </a:path>
            </a:pathLst>
          </a:custGeom>
          <a:solidFill>
            <a:srgbClr val="FFFFFF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9" name="Rectangle 32"/>
          <p:cNvSpPr>
            <a:spLocks noChangeArrowheads="1"/>
          </p:cNvSpPr>
          <p:nvPr/>
        </p:nvSpPr>
        <p:spPr bwMode="auto">
          <a:xfrm>
            <a:off x="6880973" y="3374127"/>
            <a:ext cx="1285881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800" b="0" i="0" u="none" strike="noStrike" cap="none" normalizeH="0" baseline="0" smtClean="0">
                <a:ln>
                  <a:noFill/>
                </a:ln>
                <a:solidFill>
                  <a:srgbClr val="37C230"/>
                </a:solidFill>
                <a:effectLst/>
                <a:latin typeface="Calibri" panose="020F0502020204030204" pitchFamily="34" charset="0"/>
              </a:rPr>
              <a:t>Коммерческие организации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2" name="Rectangle 35"/>
          <p:cNvSpPr>
            <a:spLocks noChangeArrowheads="1"/>
          </p:cNvSpPr>
          <p:nvPr/>
        </p:nvSpPr>
        <p:spPr bwMode="auto">
          <a:xfrm>
            <a:off x="7355368" y="2272975"/>
            <a:ext cx="288926" cy="336550"/>
          </a:xfrm>
          <a:prstGeom prst="rect">
            <a:avLst/>
          </a:prstGeom>
          <a:noFill/>
          <a:ln w="7938" cap="rnd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6" name="Freeform 39"/>
          <p:cNvSpPr>
            <a:spLocks noEditPoints="1"/>
          </p:cNvSpPr>
          <p:nvPr/>
        </p:nvSpPr>
        <p:spPr bwMode="auto">
          <a:xfrm>
            <a:off x="7393468" y="2195187"/>
            <a:ext cx="214314" cy="396875"/>
          </a:xfrm>
          <a:custGeom>
            <a:avLst/>
            <a:gdLst>
              <a:gd name="T0" fmla="*/ 0 w 135"/>
              <a:gd name="T1" fmla="*/ 103 h 250"/>
              <a:gd name="T2" fmla="*/ 34 w 135"/>
              <a:gd name="T3" fmla="*/ 103 h 250"/>
              <a:gd name="T4" fmla="*/ 34 w 135"/>
              <a:gd name="T5" fmla="*/ 76 h 250"/>
              <a:gd name="T6" fmla="*/ 0 w 135"/>
              <a:gd name="T7" fmla="*/ 76 h 250"/>
              <a:gd name="T8" fmla="*/ 0 w 135"/>
              <a:gd name="T9" fmla="*/ 103 h 250"/>
              <a:gd name="T10" fmla="*/ 50 w 135"/>
              <a:gd name="T11" fmla="*/ 103 h 250"/>
              <a:gd name="T12" fmla="*/ 84 w 135"/>
              <a:gd name="T13" fmla="*/ 103 h 250"/>
              <a:gd name="T14" fmla="*/ 84 w 135"/>
              <a:gd name="T15" fmla="*/ 76 h 250"/>
              <a:gd name="T16" fmla="*/ 50 w 135"/>
              <a:gd name="T17" fmla="*/ 76 h 250"/>
              <a:gd name="T18" fmla="*/ 50 w 135"/>
              <a:gd name="T19" fmla="*/ 103 h 250"/>
              <a:gd name="T20" fmla="*/ 100 w 135"/>
              <a:gd name="T21" fmla="*/ 103 h 250"/>
              <a:gd name="T22" fmla="*/ 135 w 135"/>
              <a:gd name="T23" fmla="*/ 103 h 250"/>
              <a:gd name="T24" fmla="*/ 135 w 135"/>
              <a:gd name="T25" fmla="*/ 76 h 250"/>
              <a:gd name="T26" fmla="*/ 100 w 135"/>
              <a:gd name="T27" fmla="*/ 76 h 250"/>
              <a:gd name="T28" fmla="*/ 100 w 135"/>
              <a:gd name="T29" fmla="*/ 103 h 250"/>
              <a:gd name="T30" fmla="*/ 0 w 135"/>
              <a:gd name="T31" fmla="*/ 145 h 250"/>
              <a:gd name="T32" fmla="*/ 34 w 135"/>
              <a:gd name="T33" fmla="*/ 145 h 250"/>
              <a:gd name="T34" fmla="*/ 34 w 135"/>
              <a:gd name="T35" fmla="*/ 118 h 250"/>
              <a:gd name="T36" fmla="*/ 0 w 135"/>
              <a:gd name="T37" fmla="*/ 118 h 250"/>
              <a:gd name="T38" fmla="*/ 0 w 135"/>
              <a:gd name="T39" fmla="*/ 145 h 250"/>
              <a:gd name="T40" fmla="*/ 50 w 135"/>
              <a:gd name="T41" fmla="*/ 145 h 250"/>
              <a:gd name="T42" fmla="*/ 84 w 135"/>
              <a:gd name="T43" fmla="*/ 145 h 250"/>
              <a:gd name="T44" fmla="*/ 84 w 135"/>
              <a:gd name="T45" fmla="*/ 118 h 250"/>
              <a:gd name="T46" fmla="*/ 50 w 135"/>
              <a:gd name="T47" fmla="*/ 118 h 250"/>
              <a:gd name="T48" fmla="*/ 50 w 135"/>
              <a:gd name="T49" fmla="*/ 145 h 250"/>
              <a:gd name="T50" fmla="*/ 100 w 135"/>
              <a:gd name="T51" fmla="*/ 145 h 250"/>
              <a:gd name="T52" fmla="*/ 135 w 135"/>
              <a:gd name="T53" fmla="*/ 145 h 250"/>
              <a:gd name="T54" fmla="*/ 135 w 135"/>
              <a:gd name="T55" fmla="*/ 118 h 250"/>
              <a:gd name="T56" fmla="*/ 100 w 135"/>
              <a:gd name="T57" fmla="*/ 118 h 250"/>
              <a:gd name="T58" fmla="*/ 100 w 135"/>
              <a:gd name="T59" fmla="*/ 145 h 250"/>
              <a:gd name="T60" fmla="*/ 0 w 135"/>
              <a:gd name="T61" fmla="*/ 188 h 250"/>
              <a:gd name="T62" fmla="*/ 34 w 135"/>
              <a:gd name="T63" fmla="*/ 188 h 250"/>
              <a:gd name="T64" fmla="*/ 34 w 135"/>
              <a:gd name="T65" fmla="*/ 161 h 250"/>
              <a:gd name="T66" fmla="*/ 0 w 135"/>
              <a:gd name="T67" fmla="*/ 161 h 250"/>
              <a:gd name="T68" fmla="*/ 0 w 135"/>
              <a:gd name="T69" fmla="*/ 188 h 250"/>
              <a:gd name="T70" fmla="*/ 50 w 135"/>
              <a:gd name="T71" fmla="*/ 188 h 250"/>
              <a:gd name="T72" fmla="*/ 84 w 135"/>
              <a:gd name="T73" fmla="*/ 188 h 250"/>
              <a:gd name="T74" fmla="*/ 84 w 135"/>
              <a:gd name="T75" fmla="*/ 161 h 250"/>
              <a:gd name="T76" fmla="*/ 50 w 135"/>
              <a:gd name="T77" fmla="*/ 161 h 250"/>
              <a:gd name="T78" fmla="*/ 50 w 135"/>
              <a:gd name="T79" fmla="*/ 188 h 250"/>
              <a:gd name="T80" fmla="*/ 100 w 135"/>
              <a:gd name="T81" fmla="*/ 188 h 250"/>
              <a:gd name="T82" fmla="*/ 135 w 135"/>
              <a:gd name="T83" fmla="*/ 188 h 250"/>
              <a:gd name="T84" fmla="*/ 135 w 135"/>
              <a:gd name="T85" fmla="*/ 161 h 250"/>
              <a:gd name="T86" fmla="*/ 100 w 135"/>
              <a:gd name="T87" fmla="*/ 161 h 250"/>
              <a:gd name="T88" fmla="*/ 100 w 135"/>
              <a:gd name="T89" fmla="*/ 188 h 250"/>
              <a:gd name="T90" fmla="*/ 42 w 135"/>
              <a:gd name="T91" fmla="*/ 250 h 250"/>
              <a:gd name="T92" fmla="*/ 94 w 135"/>
              <a:gd name="T93" fmla="*/ 250 h 250"/>
              <a:gd name="T94" fmla="*/ 94 w 135"/>
              <a:gd name="T95" fmla="*/ 203 h 250"/>
              <a:gd name="T96" fmla="*/ 42 w 135"/>
              <a:gd name="T97" fmla="*/ 203 h 250"/>
              <a:gd name="T98" fmla="*/ 42 w 135"/>
              <a:gd name="T99" fmla="*/ 250 h 250"/>
              <a:gd name="T100" fmla="*/ 25 w 135"/>
              <a:gd name="T101" fmla="*/ 27 h 250"/>
              <a:gd name="T102" fmla="*/ 59 w 135"/>
              <a:gd name="T103" fmla="*/ 27 h 250"/>
              <a:gd name="T104" fmla="*/ 59 w 135"/>
              <a:gd name="T105" fmla="*/ 0 h 250"/>
              <a:gd name="T106" fmla="*/ 25 w 135"/>
              <a:gd name="T107" fmla="*/ 0 h 250"/>
              <a:gd name="T108" fmla="*/ 25 w 135"/>
              <a:gd name="T109" fmla="*/ 27 h 250"/>
              <a:gd name="T110" fmla="*/ 79 w 135"/>
              <a:gd name="T111" fmla="*/ 27 h 250"/>
              <a:gd name="T112" fmla="*/ 113 w 135"/>
              <a:gd name="T113" fmla="*/ 27 h 250"/>
              <a:gd name="T114" fmla="*/ 113 w 135"/>
              <a:gd name="T115" fmla="*/ 0 h 250"/>
              <a:gd name="T116" fmla="*/ 79 w 135"/>
              <a:gd name="T117" fmla="*/ 0 h 250"/>
              <a:gd name="T118" fmla="*/ 79 w 135"/>
              <a:gd name="T119" fmla="*/ 27 h 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35" h="250">
                <a:moveTo>
                  <a:pt x="0" y="103"/>
                </a:moveTo>
                <a:lnTo>
                  <a:pt x="34" y="103"/>
                </a:lnTo>
                <a:lnTo>
                  <a:pt x="34" y="76"/>
                </a:lnTo>
                <a:lnTo>
                  <a:pt x="0" y="76"/>
                </a:lnTo>
                <a:lnTo>
                  <a:pt x="0" y="103"/>
                </a:lnTo>
                <a:close/>
                <a:moveTo>
                  <a:pt x="50" y="103"/>
                </a:moveTo>
                <a:lnTo>
                  <a:pt x="84" y="103"/>
                </a:lnTo>
                <a:lnTo>
                  <a:pt x="84" y="76"/>
                </a:lnTo>
                <a:lnTo>
                  <a:pt x="50" y="76"/>
                </a:lnTo>
                <a:lnTo>
                  <a:pt x="50" y="103"/>
                </a:lnTo>
                <a:close/>
                <a:moveTo>
                  <a:pt x="100" y="103"/>
                </a:moveTo>
                <a:lnTo>
                  <a:pt x="135" y="103"/>
                </a:lnTo>
                <a:lnTo>
                  <a:pt x="135" y="76"/>
                </a:lnTo>
                <a:lnTo>
                  <a:pt x="100" y="76"/>
                </a:lnTo>
                <a:lnTo>
                  <a:pt x="100" y="103"/>
                </a:lnTo>
                <a:close/>
                <a:moveTo>
                  <a:pt x="0" y="145"/>
                </a:moveTo>
                <a:lnTo>
                  <a:pt x="34" y="145"/>
                </a:lnTo>
                <a:lnTo>
                  <a:pt x="34" y="118"/>
                </a:lnTo>
                <a:lnTo>
                  <a:pt x="0" y="118"/>
                </a:lnTo>
                <a:lnTo>
                  <a:pt x="0" y="145"/>
                </a:lnTo>
                <a:close/>
                <a:moveTo>
                  <a:pt x="50" y="145"/>
                </a:moveTo>
                <a:lnTo>
                  <a:pt x="84" y="145"/>
                </a:lnTo>
                <a:lnTo>
                  <a:pt x="84" y="118"/>
                </a:lnTo>
                <a:lnTo>
                  <a:pt x="50" y="118"/>
                </a:lnTo>
                <a:lnTo>
                  <a:pt x="50" y="145"/>
                </a:lnTo>
                <a:close/>
                <a:moveTo>
                  <a:pt x="100" y="145"/>
                </a:moveTo>
                <a:lnTo>
                  <a:pt x="135" y="145"/>
                </a:lnTo>
                <a:lnTo>
                  <a:pt x="135" y="118"/>
                </a:lnTo>
                <a:lnTo>
                  <a:pt x="100" y="118"/>
                </a:lnTo>
                <a:lnTo>
                  <a:pt x="100" y="145"/>
                </a:lnTo>
                <a:close/>
                <a:moveTo>
                  <a:pt x="0" y="188"/>
                </a:moveTo>
                <a:lnTo>
                  <a:pt x="34" y="188"/>
                </a:lnTo>
                <a:lnTo>
                  <a:pt x="34" y="161"/>
                </a:lnTo>
                <a:lnTo>
                  <a:pt x="0" y="161"/>
                </a:lnTo>
                <a:lnTo>
                  <a:pt x="0" y="188"/>
                </a:lnTo>
                <a:close/>
                <a:moveTo>
                  <a:pt x="50" y="188"/>
                </a:moveTo>
                <a:lnTo>
                  <a:pt x="84" y="188"/>
                </a:lnTo>
                <a:lnTo>
                  <a:pt x="84" y="161"/>
                </a:lnTo>
                <a:lnTo>
                  <a:pt x="50" y="161"/>
                </a:lnTo>
                <a:lnTo>
                  <a:pt x="50" y="188"/>
                </a:lnTo>
                <a:close/>
                <a:moveTo>
                  <a:pt x="100" y="188"/>
                </a:moveTo>
                <a:lnTo>
                  <a:pt x="135" y="188"/>
                </a:lnTo>
                <a:lnTo>
                  <a:pt x="135" y="161"/>
                </a:lnTo>
                <a:lnTo>
                  <a:pt x="100" y="161"/>
                </a:lnTo>
                <a:lnTo>
                  <a:pt x="100" y="188"/>
                </a:lnTo>
                <a:close/>
                <a:moveTo>
                  <a:pt x="42" y="250"/>
                </a:moveTo>
                <a:lnTo>
                  <a:pt x="94" y="250"/>
                </a:lnTo>
                <a:lnTo>
                  <a:pt x="94" y="203"/>
                </a:lnTo>
                <a:lnTo>
                  <a:pt x="42" y="203"/>
                </a:lnTo>
                <a:lnTo>
                  <a:pt x="42" y="250"/>
                </a:lnTo>
                <a:close/>
                <a:moveTo>
                  <a:pt x="25" y="27"/>
                </a:moveTo>
                <a:lnTo>
                  <a:pt x="59" y="27"/>
                </a:lnTo>
                <a:lnTo>
                  <a:pt x="59" y="0"/>
                </a:lnTo>
                <a:lnTo>
                  <a:pt x="25" y="0"/>
                </a:lnTo>
                <a:lnTo>
                  <a:pt x="25" y="27"/>
                </a:lnTo>
                <a:close/>
                <a:moveTo>
                  <a:pt x="79" y="27"/>
                </a:moveTo>
                <a:lnTo>
                  <a:pt x="113" y="27"/>
                </a:lnTo>
                <a:lnTo>
                  <a:pt x="113" y="0"/>
                </a:lnTo>
                <a:lnTo>
                  <a:pt x="79" y="0"/>
                </a:lnTo>
                <a:lnTo>
                  <a:pt x="79" y="2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2" name="Freeform 45"/>
          <p:cNvSpPr>
            <a:spLocks/>
          </p:cNvSpPr>
          <p:nvPr/>
        </p:nvSpPr>
        <p:spPr bwMode="auto">
          <a:xfrm>
            <a:off x="7222487" y="5851050"/>
            <a:ext cx="476400" cy="450851"/>
          </a:xfrm>
          <a:custGeom>
            <a:avLst/>
            <a:gdLst>
              <a:gd name="T0" fmla="*/ 87 w 895"/>
              <a:gd name="T1" fmla="*/ 984 h 984"/>
              <a:gd name="T2" fmla="*/ 809 w 895"/>
              <a:gd name="T3" fmla="*/ 984 h 984"/>
              <a:gd name="T4" fmla="*/ 895 w 895"/>
              <a:gd name="T5" fmla="*/ 912 h 984"/>
              <a:gd name="T6" fmla="*/ 895 w 895"/>
              <a:gd name="T7" fmla="*/ 900 h 984"/>
              <a:gd name="T8" fmla="*/ 876 w 895"/>
              <a:gd name="T9" fmla="*/ 843 h 984"/>
              <a:gd name="T10" fmla="*/ 609 w 895"/>
              <a:gd name="T11" fmla="*/ 392 h 984"/>
              <a:gd name="T12" fmla="*/ 609 w 895"/>
              <a:gd name="T13" fmla="*/ 181 h 984"/>
              <a:gd name="T14" fmla="*/ 666 w 895"/>
              <a:gd name="T15" fmla="*/ 95 h 984"/>
              <a:gd name="T16" fmla="*/ 569 w 895"/>
              <a:gd name="T17" fmla="*/ 0 h 984"/>
              <a:gd name="T18" fmla="*/ 325 w 895"/>
              <a:gd name="T19" fmla="*/ 0 h 984"/>
              <a:gd name="T20" fmla="*/ 228 w 895"/>
              <a:gd name="T21" fmla="*/ 95 h 984"/>
              <a:gd name="T22" fmla="*/ 285 w 895"/>
              <a:gd name="T23" fmla="*/ 181 h 984"/>
              <a:gd name="T24" fmla="*/ 285 w 895"/>
              <a:gd name="T25" fmla="*/ 392 h 984"/>
              <a:gd name="T26" fmla="*/ 18 w 895"/>
              <a:gd name="T27" fmla="*/ 843 h 984"/>
              <a:gd name="T28" fmla="*/ 0 w 895"/>
              <a:gd name="T29" fmla="*/ 900 h 984"/>
              <a:gd name="T30" fmla="*/ 0 w 895"/>
              <a:gd name="T31" fmla="*/ 912 h 984"/>
              <a:gd name="T32" fmla="*/ 86 w 895"/>
              <a:gd name="T33" fmla="*/ 984 h 984"/>
              <a:gd name="T34" fmla="*/ 87 w 895"/>
              <a:gd name="T35" fmla="*/ 984 h 984"/>
              <a:gd name="T36" fmla="*/ 87 w 895"/>
              <a:gd name="T37" fmla="*/ 984 h 9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895" h="984">
                <a:moveTo>
                  <a:pt x="87" y="984"/>
                </a:moveTo>
                <a:lnTo>
                  <a:pt x="809" y="984"/>
                </a:lnTo>
                <a:cubicBezTo>
                  <a:pt x="853" y="984"/>
                  <a:pt x="889" y="953"/>
                  <a:pt x="895" y="912"/>
                </a:cubicBezTo>
                <a:cubicBezTo>
                  <a:pt x="895" y="907"/>
                  <a:pt x="895" y="903"/>
                  <a:pt x="895" y="900"/>
                </a:cubicBezTo>
                <a:cubicBezTo>
                  <a:pt x="895" y="874"/>
                  <a:pt x="879" y="848"/>
                  <a:pt x="876" y="843"/>
                </a:cubicBezTo>
                <a:lnTo>
                  <a:pt x="609" y="392"/>
                </a:lnTo>
                <a:lnTo>
                  <a:pt x="609" y="181"/>
                </a:lnTo>
                <a:cubicBezTo>
                  <a:pt x="643" y="166"/>
                  <a:pt x="666" y="133"/>
                  <a:pt x="666" y="95"/>
                </a:cubicBezTo>
                <a:cubicBezTo>
                  <a:pt x="666" y="43"/>
                  <a:pt x="623" y="0"/>
                  <a:pt x="569" y="0"/>
                </a:cubicBezTo>
                <a:lnTo>
                  <a:pt x="325" y="0"/>
                </a:lnTo>
                <a:cubicBezTo>
                  <a:pt x="272" y="0"/>
                  <a:pt x="228" y="43"/>
                  <a:pt x="228" y="95"/>
                </a:cubicBezTo>
                <a:cubicBezTo>
                  <a:pt x="228" y="133"/>
                  <a:pt x="251" y="166"/>
                  <a:pt x="285" y="181"/>
                </a:cubicBezTo>
                <a:lnTo>
                  <a:pt x="285" y="392"/>
                </a:lnTo>
                <a:lnTo>
                  <a:pt x="18" y="843"/>
                </a:lnTo>
                <a:cubicBezTo>
                  <a:pt x="16" y="848"/>
                  <a:pt x="0" y="874"/>
                  <a:pt x="0" y="900"/>
                </a:cubicBezTo>
                <a:lnTo>
                  <a:pt x="0" y="912"/>
                </a:lnTo>
                <a:cubicBezTo>
                  <a:pt x="6" y="953"/>
                  <a:pt x="42" y="984"/>
                  <a:pt x="86" y="984"/>
                </a:cubicBezTo>
                <a:lnTo>
                  <a:pt x="87" y="984"/>
                </a:lnTo>
                <a:lnTo>
                  <a:pt x="87" y="984"/>
                </a:lnTo>
                <a:close/>
              </a:path>
            </a:pathLst>
          </a:custGeom>
          <a:solidFill>
            <a:srgbClr val="37C23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3" name="Freeform 46"/>
          <p:cNvSpPr>
            <a:spLocks/>
          </p:cNvSpPr>
          <p:nvPr/>
        </p:nvSpPr>
        <p:spPr bwMode="auto">
          <a:xfrm>
            <a:off x="7222487" y="5851050"/>
            <a:ext cx="476400" cy="450851"/>
          </a:xfrm>
          <a:custGeom>
            <a:avLst/>
            <a:gdLst>
              <a:gd name="T0" fmla="*/ 87 w 895"/>
              <a:gd name="T1" fmla="*/ 984 h 984"/>
              <a:gd name="T2" fmla="*/ 809 w 895"/>
              <a:gd name="T3" fmla="*/ 984 h 984"/>
              <a:gd name="T4" fmla="*/ 895 w 895"/>
              <a:gd name="T5" fmla="*/ 912 h 984"/>
              <a:gd name="T6" fmla="*/ 895 w 895"/>
              <a:gd name="T7" fmla="*/ 900 h 984"/>
              <a:gd name="T8" fmla="*/ 876 w 895"/>
              <a:gd name="T9" fmla="*/ 843 h 984"/>
              <a:gd name="T10" fmla="*/ 609 w 895"/>
              <a:gd name="T11" fmla="*/ 392 h 984"/>
              <a:gd name="T12" fmla="*/ 609 w 895"/>
              <a:gd name="T13" fmla="*/ 181 h 984"/>
              <a:gd name="T14" fmla="*/ 666 w 895"/>
              <a:gd name="T15" fmla="*/ 95 h 984"/>
              <a:gd name="T16" fmla="*/ 569 w 895"/>
              <a:gd name="T17" fmla="*/ 0 h 984"/>
              <a:gd name="T18" fmla="*/ 325 w 895"/>
              <a:gd name="T19" fmla="*/ 0 h 984"/>
              <a:gd name="T20" fmla="*/ 228 w 895"/>
              <a:gd name="T21" fmla="*/ 95 h 984"/>
              <a:gd name="T22" fmla="*/ 285 w 895"/>
              <a:gd name="T23" fmla="*/ 181 h 984"/>
              <a:gd name="T24" fmla="*/ 285 w 895"/>
              <a:gd name="T25" fmla="*/ 392 h 984"/>
              <a:gd name="T26" fmla="*/ 18 w 895"/>
              <a:gd name="T27" fmla="*/ 843 h 984"/>
              <a:gd name="T28" fmla="*/ 0 w 895"/>
              <a:gd name="T29" fmla="*/ 900 h 984"/>
              <a:gd name="T30" fmla="*/ 0 w 895"/>
              <a:gd name="T31" fmla="*/ 912 h 984"/>
              <a:gd name="T32" fmla="*/ 86 w 895"/>
              <a:gd name="T33" fmla="*/ 984 h 984"/>
              <a:gd name="T34" fmla="*/ 87 w 895"/>
              <a:gd name="T35" fmla="*/ 984 h 9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895" h="984">
                <a:moveTo>
                  <a:pt x="87" y="984"/>
                </a:moveTo>
                <a:lnTo>
                  <a:pt x="809" y="984"/>
                </a:lnTo>
                <a:cubicBezTo>
                  <a:pt x="853" y="984"/>
                  <a:pt x="889" y="953"/>
                  <a:pt x="895" y="912"/>
                </a:cubicBezTo>
                <a:cubicBezTo>
                  <a:pt x="895" y="907"/>
                  <a:pt x="895" y="903"/>
                  <a:pt x="895" y="900"/>
                </a:cubicBezTo>
                <a:cubicBezTo>
                  <a:pt x="895" y="874"/>
                  <a:pt x="879" y="848"/>
                  <a:pt x="876" y="843"/>
                </a:cubicBezTo>
                <a:lnTo>
                  <a:pt x="609" y="392"/>
                </a:lnTo>
                <a:lnTo>
                  <a:pt x="609" y="181"/>
                </a:lnTo>
                <a:cubicBezTo>
                  <a:pt x="643" y="166"/>
                  <a:pt x="666" y="133"/>
                  <a:pt x="666" y="95"/>
                </a:cubicBezTo>
                <a:cubicBezTo>
                  <a:pt x="666" y="43"/>
                  <a:pt x="623" y="0"/>
                  <a:pt x="569" y="0"/>
                </a:cubicBezTo>
                <a:lnTo>
                  <a:pt x="325" y="0"/>
                </a:lnTo>
                <a:cubicBezTo>
                  <a:pt x="272" y="0"/>
                  <a:pt x="228" y="43"/>
                  <a:pt x="228" y="95"/>
                </a:cubicBezTo>
                <a:cubicBezTo>
                  <a:pt x="228" y="133"/>
                  <a:pt x="251" y="166"/>
                  <a:pt x="285" y="181"/>
                </a:cubicBezTo>
                <a:lnTo>
                  <a:pt x="285" y="392"/>
                </a:lnTo>
                <a:lnTo>
                  <a:pt x="18" y="843"/>
                </a:lnTo>
                <a:cubicBezTo>
                  <a:pt x="16" y="848"/>
                  <a:pt x="0" y="874"/>
                  <a:pt x="0" y="900"/>
                </a:cubicBezTo>
                <a:lnTo>
                  <a:pt x="0" y="912"/>
                </a:lnTo>
                <a:cubicBezTo>
                  <a:pt x="6" y="953"/>
                  <a:pt x="42" y="984"/>
                  <a:pt x="86" y="984"/>
                </a:cubicBezTo>
                <a:lnTo>
                  <a:pt x="87" y="984"/>
                </a:lnTo>
              </a:path>
            </a:pathLst>
          </a:custGeom>
          <a:noFill/>
          <a:ln w="7938" cap="rnd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4" name="Freeform 47"/>
          <p:cNvSpPr>
            <a:spLocks/>
          </p:cNvSpPr>
          <p:nvPr/>
        </p:nvSpPr>
        <p:spPr bwMode="auto">
          <a:xfrm>
            <a:off x="7399349" y="5882800"/>
            <a:ext cx="166186" cy="204788"/>
          </a:xfrm>
          <a:custGeom>
            <a:avLst/>
            <a:gdLst>
              <a:gd name="T0" fmla="*/ 23 w 313"/>
              <a:gd name="T1" fmla="*/ 53 h 449"/>
              <a:gd name="T2" fmla="*/ 63 w 313"/>
              <a:gd name="T3" fmla="*/ 71 h 449"/>
              <a:gd name="T4" fmla="*/ 63 w 313"/>
              <a:gd name="T5" fmla="*/ 343 h 449"/>
              <a:gd name="T6" fmla="*/ 0 w 313"/>
              <a:gd name="T7" fmla="*/ 449 h 449"/>
              <a:gd name="T8" fmla="*/ 313 w 313"/>
              <a:gd name="T9" fmla="*/ 449 h 449"/>
              <a:gd name="T10" fmla="*/ 250 w 313"/>
              <a:gd name="T11" fmla="*/ 343 h 449"/>
              <a:gd name="T12" fmla="*/ 250 w 313"/>
              <a:gd name="T13" fmla="*/ 71 h 449"/>
              <a:gd name="T14" fmla="*/ 290 w 313"/>
              <a:gd name="T15" fmla="*/ 53 h 449"/>
              <a:gd name="T16" fmla="*/ 307 w 313"/>
              <a:gd name="T17" fmla="*/ 28 h 449"/>
              <a:gd name="T18" fmla="*/ 278 w 313"/>
              <a:gd name="T19" fmla="*/ 0 h 449"/>
              <a:gd name="T20" fmla="*/ 35 w 313"/>
              <a:gd name="T21" fmla="*/ 0 h 449"/>
              <a:gd name="T22" fmla="*/ 7 w 313"/>
              <a:gd name="T23" fmla="*/ 28 h 449"/>
              <a:gd name="T24" fmla="*/ 23 w 313"/>
              <a:gd name="T25" fmla="*/ 53 h 4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13" h="449">
                <a:moveTo>
                  <a:pt x="23" y="53"/>
                </a:moveTo>
                <a:lnTo>
                  <a:pt x="63" y="71"/>
                </a:lnTo>
                <a:lnTo>
                  <a:pt x="63" y="343"/>
                </a:lnTo>
                <a:lnTo>
                  <a:pt x="0" y="449"/>
                </a:lnTo>
                <a:lnTo>
                  <a:pt x="313" y="449"/>
                </a:lnTo>
                <a:lnTo>
                  <a:pt x="250" y="343"/>
                </a:lnTo>
                <a:lnTo>
                  <a:pt x="250" y="71"/>
                </a:lnTo>
                <a:lnTo>
                  <a:pt x="290" y="53"/>
                </a:lnTo>
                <a:cubicBezTo>
                  <a:pt x="300" y="49"/>
                  <a:pt x="307" y="39"/>
                  <a:pt x="307" y="28"/>
                </a:cubicBezTo>
                <a:cubicBezTo>
                  <a:pt x="307" y="12"/>
                  <a:pt x="294" y="0"/>
                  <a:pt x="278" y="0"/>
                </a:cubicBezTo>
                <a:lnTo>
                  <a:pt x="35" y="0"/>
                </a:lnTo>
                <a:cubicBezTo>
                  <a:pt x="19" y="0"/>
                  <a:pt x="7" y="12"/>
                  <a:pt x="7" y="28"/>
                </a:cubicBezTo>
                <a:cubicBezTo>
                  <a:pt x="7" y="39"/>
                  <a:pt x="13" y="49"/>
                  <a:pt x="23" y="53"/>
                </a:cubicBezTo>
                <a:close/>
              </a:path>
            </a:pathLst>
          </a:custGeom>
          <a:solidFill>
            <a:srgbClr val="FEFFFF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5" name="Freeform 48"/>
          <p:cNvSpPr>
            <a:spLocks noEditPoints="1"/>
          </p:cNvSpPr>
          <p:nvPr/>
        </p:nvSpPr>
        <p:spPr bwMode="auto">
          <a:xfrm>
            <a:off x="7453476" y="5898675"/>
            <a:ext cx="391461" cy="506413"/>
          </a:xfrm>
          <a:custGeom>
            <a:avLst/>
            <a:gdLst>
              <a:gd name="T0" fmla="*/ 420 w 734"/>
              <a:gd name="T1" fmla="*/ 46 h 1108"/>
              <a:gd name="T2" fmla="*/ 454 w 734"/>
              <a:gd name="T3" fmla="*/ 52 h 1108"/>
              <a:gd name="T4" fmla="*/ 454 w 734"/>
              <a:gd name="T5" fmla="*/ 52 h 1108"/>
              <a:gd name="T6" fmla="*/ 472 w 734"/>
              <a:gd name="T7" fmla="*/ 55 h 1108"/>
              <a:gd name="T8" fmla="*/ 476 w 734"/>
              <a:gd name="T9" fmla="*/ 37 h 1108"/>
              <a:gd name="T10" fmla="*/ 461 w 734"/>
              <a:gd name="T11" fmla="*/ 16 h 1108"/>
              <a:gd name="T12" fmla="*/ 380 w 734"/>
              <a:gd name="T13" fmla="*/ 2 h 1108"/>
              <a:gd name="T14" fmla="*/ 358 w 734"/>
              <a:gd name="T15" fmla="*/ 17 h 1108"/>
              <a:gd name="T16" fmla="*/ 354 w 734"/>
              <a:gd name="T17" fmla="*/ 35 h 1108"/>
              <a:gd name="T18" fmla="*/ 420 w 734"/>
              <a:gd name="T19" fmla="*/ 46 h 1108"/>
              <a:gd name="T20" fmla="*/ 520 w 734"/>
              <a:gd name="T21" fmla="*/ 167 h 1108"/>
              <a:gd name="T22" fmla="*/ 507 w 734"/>
              <a:gd name="T23" fmla="*/ 166 h 1108"/>
              <a:gd name="T24" fmla="*/ 431 w 734"/>
              <a:gd name="T25" fmla="*/ 228 h 1108"/>
              <a:gd name="T26" fmla="*/ 444 w 734"/>
              <a:gd name="T27" fmla="*/ 283 h 1108"/>
              <a:gd name="T28" fmla="*/ 493 w 734"/>
              <a:gd name="T29" fmla="*/ 314 h 1108"/>
              <a:gd name="T30" fmla="*/ 507 w 734"/>
              <a:gd name="T31" fmla="*/ 316 h 1108"/>
              <a:gd name="T32" fmla="*/ 582 w 734"/>
              <a:gd name="T33" fmla="*/ 254 h 1108"/>
              <a:gd name="T34" fmla="*/ 520 w 734"/>
              <a:gd name="T35" fmla="*/ 167 h 1108"/>
              <a:gd name="T36" fmla="*/ 728 w 734"/>
              <a:gd name="T37" fmla="*/ 708 h 1108"/>
              <a:gd name="T38" fmla="*/ 424 w 734"/>
              <a:gd name="T39" fmla="*/ 320 h 1108"/>
              <a:gd name="T40" fmla="*/ 427 w 734"/>
              <a:gd name="T41" fmla="*/ 302 h 1108"/>
              <a:gd name="T42" fmla="*/ 423 w 734"/>
              <a:gd name="T43" fmla="*/ 297 h 1108"/>
              <a:gd name="T44" fmla="*/ 407 w 734"/>
              <a:gd name="T45" fmla="*/ 223 h 1108"/>
              <a:gd name="T46" fmla="*/ 454 w 734"/>
              <a:gd name="T47" fmla="*/ 156 h 1108"/>
              <a:gd name="T48" fmla="*/ 468 w 734"/>
              <a:gd name="T49" fmla="*/ 79 h 1108"/>
              <a:gd name="T50" fmla="*/ 347 w 734"/>
              <a:gd name="T51" fmla="*/ 58 h 1108"/>
              <a:gd name="T52" fmla="*/ 256 w 734"/>
              <a:gd name="T53" fmla="*/ 553 h 1108"/>
              <a:gd name="T54" fmla="*/ 377 w 734"/>
              <a:gd name="T55" fmla="*/ 574 h 1108"/>
              <a:gd name="T56" fmla="*/ 410 w 734"/>
              <a:gd name="T57" fmla="*/ 394 h 1108"/>
              <a:gd name="T58" fmla="*/ 590 w 734"/>
              <a:gd name="T59" fmla="*/ 691 h 1108"/>
              <a:gd name="T60" fmla="*/ 585 w 734"/>
              <a:gd name="T61" fmla="*/ 691 h 1108"/>
              <a:gd name="T62" fmla="*/ 38 w 734"/>
              <a:gd name="T63" fmla="*/ 689 h 1108"/>
              <a:gd name="T64" fmla="*/ 1 w 734"/>
              <a:gd name="T65" fmla="*/ 732 h 1108"/>
              <a:gd name="T66" fmla="*/ 38 w 734"/>
              <a:gd name="T67" fmla="*/ 778 h 1108"/>
              <a:gd name="T68" fmla="*/ 699 w 734"/>
              <a:gd name="T69" fmla="*/ 779 h 1108"/>
              <a:gd name="T70" fmla="*/ 728 w 734"/>
              <a:gd name="T71" fmla="*/ 708 h 1108"/>
              <a:gd name="T72" fmla="*/ 607 w 734"/>
              <a:gd name="T73" fmla="*/ 1108 h 1108"/>
              <a:gd name="T74" fmla="*/ 713 w 734"/>
              <a:gd name="T75" fmla="*/ 1108 h 1108"/>
              <a:gd name="T76" fmla="*/ 658 w 734"/>
              <a:gd name="T77" fmla="*/ 986 h 1108"/>
              <a:gd name="T78" fmla="*/ 687 w 734"/>
              <a:gd name="T79" fmla="*/ 986 h 1108"/>
              <a:gd name="T80" fmla="*/ 706 w 734"/>
              <a:gd name="T81" fmla="*/ 956 h 1108"/>
              <a:gd name="T82" fmla="*/ 706 w 734"/>
              <a:gd name="T83" fmla="*/ 804 h 1108"/>
              <a:gd name="T84" fmla="*/ 586 w 734"/>
              <a:gd name="T85" fmla="*/ 804 h 1108"/>
              <a:gd name="T86" fmla="*/ 513 w 734"/>
              <a:gd name="T87" fmla="*/ 930 h 1108"/>
              <a:gd name="T88" fmla="*/ 55 w 734"/>
              <a:gd name="T89" fmla="*/ 930 h 1108"/>
              <a:gd name="T90" fmla="*/ 36 w 734"/>
              <a:gd name="T91" fmla="*/ 949 h 1108"/>
              <a:gd name="T92" fmla="*/ 36 w 734"/>
              <a:gd name="T93" fmla="*/ 986 h 1108"/>
              <a:gd name="T94" fmla="*/ 59 w 734"/>
              <a:gd name="T95" fmla="*/ 986 h 1108"/>
              <a:gd name="T96" fmla="*/ 5 w 734"/>
              <a:gd name="T97" fmla="*/ 1108 h 1108"/>
              <a:gd name="T98" fmla="*/ 111 w 734"/>
              <a:gd name="T99" fmla="*/ 1108 h 1108"/>
              <a:gd name="T100" fmla="*/ 165 w 734"/>
              <a:gd name="T101" fmla="*/ 986 h 1108"/>
              <a:gd name="T102" fmla="*/ 552 w 734"/>
              <a:gd name="T103" fmla="*/ 986 h 1108"/>
              <a:gd name="T104" fmla="*/ 607 w 734"/>
              <a:gd name="T105" fmla="*/ 1108 h 1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734" h="1108">
                <a:moveTo>
                  <a:pt x="420" y="46"/>
                </a:moveTo>
                <a:lnTo>
                  <a:pt x="454" y="52"/>
                </a:lnTo>
                <a:lnTo>
                  <a:pt x="454" y="52"/>
                </a:lnTo>
                <a:lnTo>
                  <a:pt x="472" y="55"/>
                </a:lnTo>
                <a:lnTo>
                  <a:pt x="476" y="37"/>
                </a:lnTo>
                <a:cubicBezTo>
                  <a:pt x="478" y="27"/>
                  <a:pt x="471" y="18"/>
                  <a:pt x="461" y="16"/>
                </a:cubicBezTo>
                <a:lnTo>
                  <a:pt x="380" y="2"/>
                </a:lnTo>
                <a:cubicBezTo>
                  <a:pt x="369" y="0"/>
                  <a:pt x="360" y="7"/>
                  <a:pt x="358" y="17"/>
                </a:cubicBezTo>
                <a:lnTo>
                  <a:pt x="354" y="35"/>
                </a:lnTo>
                <a:lnTo>
                  <a:pt x="420" y="46"/>
                </a:lnTo>
                <a:close/>
                <a:moveTo>
                  <a:pt x="520" y="167"/>
                </a:moveTo>
                <a:cubicBezTo>
                  <a:pt x="516" y="166"/>
                  <a:pt x="511" y="166"/>
                  <a:pt x="507" y="166"/>
                </a:cubicBezTo>
                <a:cubicBezTo>
                  <a:pt x="470" y="166"/>
                  <a:pt x="438" y="192"/>
                  <a:pt x="431" y="228"/>
                </a:cubicBezTo>
                <a:cubicBezTo>
                  <a:pt x="428" y="247"/>
                  <a:pt x="432" y="267"/>
                  <a:pt x="444" y="283"/>
                </a:cubicBezTo>
                <a:cubicBezTo>
                  <a:pt x="456" y="300"/>
                  <a:pt x="473" y="311"/>
                  <a:pt x="493" y="314"/>
                </a:cubicBezTo>
                <a:cubicBezTo>
                  <a:pt x="498" y="315"/>
                  <a:pt x="502" y="316"/>
                  <a:pt x="507" y="316"/>
                </a:cubicBezTo>
                <a:cubicBezTo>
                  <a:pt x="544" y="316"/>
                  <a:pt x="576" y="290"/>
                  <a:pt x="582" y="254"/>
                </a:cubicBezTo>
                <a:cubicBezTo>
                  <a:pt x="590" y="213"/>
                  <a:pt x="562" y="174"/>
                  <a:pt x="520" y="167"/>
                </a:cubicBezTo>
                <a:close/>
                <a:moveTo>
                  <a:pt x="728" y="708"/>
                </a:moveTo>
                <a:cubicBezTo>
                  <a:pt x="706" y="425"/>
                  <a:pt x="497" y="341"/>
                  <a:pt x="424" y="320"/>
                </a:cubicBezTo>
                <a:lnTo>
                  <a:pt x="427" y="302"/>
                </a:lnTo>
                <a:cubicBezTo>
                  <a:pt x="426" y="300"/>
                  <a:pt x="425" y="299"/>
                  <a:pt x="423" y="297"/>
                </a:cubicBezTo>
                <a:cubicBezTo>
                  <a:pt x="408" y="276"/>
                  <a:pt x="402" y="249"/>
                  <a:pt x="407" y="223"/>
                </a:cubicBezTo>
                <a:cubicBezTo>
                  <a:pt x="412" y="195"/>
                  <a:pt x="430" y="171"/>
                  <a:pt x="454" y="156"/>
                </a:cubicBezTo>
                <a:lnTo>
                  <a:pt x="468" y="79"/>
                </a:lnTo>
                <a:lnTo>
                  <a:pt x="347" y="58"/>
                </a:lnTo>
                <a:lnTo>
                  <a:pt x="256" y="553"/>
                </a:lnTo>
                <a:lnTo>
                  <a:pt x="377" y="574"/>
                </a:lnTo>
                <a:lnTo>
                  <a:pt x="410" y="394"/>
                </a:lnTo>
                <a:cubicBezTo>
                  <a:pt x="456" y="415"/>
                  <a:pt x="620" y="505"/>
                  <a:pt x="590" y="691"/>
                </a:cubicBezTo>
                <a:lnTo>
                  <a:pt x="585" y="691"/>
                </a:lnTo>
                <a:lnTo>
                  <a:pt x="38" y="689"/>
                </a:lnTo>
                <a:cubicBezTo>
                  <a:pt x="17" y="689"/>
                  <a:pt x="1" y="708"/>
                  <a:pt x="1" y="732"/>
                </a:cubicBezTo>
                <a:cubicBezTo>
                  <a:pt x="0" y="757"/>
                  <a:pt x="17" y="778"/>
                  <a:pt x="38" y="778"/>
                </a:cubicBezTo>
                <a:lnTo>
                  <a:pt x="699" y="779"/>
                </a:lnTo>
                <a:cubicBezTo>
                  <a:pt x="718" y="779"/>
                  <a:pt x="734" y="769"/>
                  <a:pt x="728" y="708"/>
                </a:cubicBezTo>
                <a:close/>
                <a:moveTo>
                  <a:pt x="607" y="1108"/>
                </a:moveTo>
                <a:lnTo>
                  <a:pt x="713" y="1108"/>
                </a:lnTo>
                <a:lnTo>
                  <a:pt x="658" y="986"/>
                </a:lnTo>
                <a:lnTo>
                  <a:pt x="687" y="986"/>
                </a:lnTo>
                <a:cubicBezTo>
                  <a:pt x="707" y="986"/>
                  <a:pt x="706" y="957"/>
                  <a:pt x="706" y="956"/>
                </a:cubicBezTo>
                <a:cubicBezTo>
                  <a:pt x="706" y="934"/>
                  <a:pt x="706" y="929"/>
                  <a:pt x="706" y="804"/>
                </a:cubicBezTo>
                <a:lnTo>
                  <a:pt x="586" y="804"/>
                </a:lnTo>
                <a:cubicBezTo>
                  <a:pt x="554" y="901"/>
                  <a:pt x="550" y="930"/>
                  <a:pt x="513" y="930"/>
                </a:cubicBezTo>
                <a:lnTo>
                  <a:pt x="55" y="930"/>
                </a:lnTo>
                <a:cubicBezTo>
                  <a:pt x="45" y="930"/>
                  <a:pt x="36" y="939"/>
                  <a:pt x="36" y="949"/>
                </a:cubicBezTo>
                <a:lnTo>
                  <a:pt x="36" y="986"/>
                </a:lnTo>
                <a:lnTo>
                  <a:pt x="59" y="986"/>
                </a:lnTo>
                <a:lnTo>
                  <a:pt x="5" y="1108"/>
                </a:lnTo>
                <a:lnTo>
                  <a:pt x="111" y="1108"/>
                </a:lnTo>
                <a:lnTo>
                  <a:pt x="165" y="986"/>
                </a:lnTo>
                <a:lnTo>
                  <a:pt x="552" y="986"/>
                </a:lnTo>
                <a:lnTo>
                  <a:pt x="607" y="1108"/>
                </a:lnTo>
                <a:close/>
              </a:path>
            </a:pathLst>
          </a:custGeom>
          <a:solidFill>
            <a:srgbClr val="37C23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6" name="Freeform 49"/>
          <p:cNvSpPr>
            <a:spLocks noEditPoints="1"/>
          </p:cNvSpPr>
          <p:nvPr/>
        </p:nvSpPr>
        <p:spPr bwMode="auto">
          <a:xfrm>
            <a:off x="7453476" y="5898675"/>
            <a:ext cx="391461" cy="506413"/>
          </a:xfrm>
          <a:custGeom>
            <a:avLst/>
            <a:gdLst>
              <a:gd name="T0" fmla="*/ 420 w 734"/>
              <a:gd name="T1" fmla="*/ 46 h 1108"/>
              <a:gd name="T2" fmla="*/ 454 w 734"/>
              <a:gd name="T3" fmla="*/ 52 h 1108"/>
              <a:gd name="T4" fmla="*/ 454 w 734"/>
              <a:gd name="T5" fmla="*/ 52 h 1108"/>
              <a:gd name="T6" fmla="*/ 472 w 734"/>
              <a:gd name="T7" fmla="*/ 55 h 1108"/>
              <a:gd name="T8" fmla="*/ 476 w 734"/>
              <a:gd name="T9" fmla="*/ 37 h 1108"/>
              <a:gd name="T10" fmla="*/ 461 w 734"/>
              <a:gd name="T11" fmla="*/ 16 h 1108"/>
              <a:gd name="T12" fmla="*/ 380 w 734"/>
              <a:gd name="T13" fmla="*/ 2 h 1108"/>
              <a:gd name="T14" fmla="*/ 358 w 734"/>
              <a:gd name="T15" fmla="*/ 17 h 1108"/>
              <a:gd name="T16" fmla="*/ 354 w 734"/>
              <a:gd name="T17" fmla="*/ 35 h 1108"/>
              <a:gd name="T18" fmla="*/ 420 w 734"/>
              <a:gd name="T19" fmla="*/ 46 h 1108"/>
              <a:gd name="T20" fmla="*/ 520 w 734"/>
              <a:gd name="T21" fmla="*/ 167 h 1108"/>
              <a:gd name="T22" fmla="*/ 507 w 734"/>
              <a:gd name="T23" fmla="*/ 166 h 1108"/>
              <a:gd name="T24" fmla="*/ 431 w 734"/>
              <a:gd name="T25" fmla="*/ 228 h 1108"/>
              <a:gd name="T26" fmla="*/ 444 w 734"/>
              <a:gd name="T27" fmla="*/ 283 h 1108"/>
              <a:gd name="T28" fmla="*/ 493 w 734"/>
              <a:gd name="T29" fmla="*/ 314 h 1108"/>
              <a:gd name="T30" fmla="*/ 507 w 734"/>
              <a:gd name="T31" fmla="*/ 316 h 1108"/>
              <a:gd name="T32" fmla="*/ 582 w 734"/>
              <a:gd name="T33" fmla="*/ 254 h 1108"/>
              <a:gd name="T34" fmla="*/ 520 w 734"/>
              <a:gd name="T35" fmla="*/ 167 h 1108"/>
              <a:gd name="T36" fmla="*/ 728 w 734"/>
              <a:gd name="T37" fmla="*/ 708 h 1108"/>
              <a:gd name="T38" fmla="*/ 424 w 734"/>
              <a:gd name="T39" fmla="*/ 320 h 1108"/>
              <a:gd name="T40" fmla="*/ 427 w 734"/>
              <a:gd name="T41" fmla="*/ 302 h 1108"/>
              <a:gd name="T42" fmla="*/ 423 w 734"/>
              <a:gd name="T43" fmla="*/ 297 h 1108"/>
              <a:gd name="T44" fmla="*/ 407 w 734"/>
              <a:gd name="T45" fmla="*/ 223 h 1108"/>
              <a:gd name="T46" fmla="*/ 454 w 734"/>
              <a:gd name="T47" fmla="*/ 156 h 1108"/>
              <a:gd name="T48" fmla="*/ 468 w 734"/>
              <a:gd name="T49" fmla="*/ 79 h 1108"/>
              <a:gd name="T50" fmla="*/ 347 w 734"/>
              <a:gd name="T51" fmla="*/ 58 h 1108"/>
              <a:gd name="T52" fmla="*/ 256 w 734"/>
              <a:gd name="T53" fmla="*/ 553 h 1108"/>
              <a:gd name="T54" fmla="*/ 377 w 734"/>
              <a:gd name="T55" fmla="*/ 574 h 1108"/>
              <a:gd name="T56" fmla="*/ 410 w 734"/>
              <a:gd name="T57" fmla="*/ 394 h 1108"/>
              <a:gd name="T58" fmla="*/ 590 w 734"/>
              <a:gd name="T59" fmla="*/ 691 h 1108"/>
              <a:gd name="T60" fmla="*/ 585 w 734"/>
              <a:gd name="T61" fmla="*/ 691 h 1108"/>
              <a:gd name="T62" fmla="*/ 38 w 734"/>
              <a:gd name="T63" fmla="*/ 689 h 1108"/>
              <a:gd name="T64" fmla="*/ 1 w 734"/>
              <a:gd name="T65" fmla="*/ 732 h 1108"/>
              <a:gd name="T66" fmla="*/ 38 w 734"/>
              <a:gd name="T67" fmla="*/ 778 h 1108"/>
              <a:gd name="T68" fmla="*/ 699 w 734"/>
              <a:gd name="T69" fmla="*/ 779 h 1108"/>
              <a:gd name="T70" fmla="*/ 728 w 734"/>
              <a:gd name="T71" fmla="*/ 708 h 1108"/>
              <a:gd name="T72" fmla="*/ 607 w 734"/>
              <a:gd name="T73" fmla="*/ 1108 h 1108"/>
              <a:gd name="T74" fmla="*/ 713 w 734"/>
              <a:gd name="T75" fmla="*/ 1108 h 1108"/>
              <a:gd name="T76" fmla="*/ 658 w 734"/>
              <a:gd name="T77" fmla="*/ 986 h 1108"/>
              <a:gd name="T78" fmla="*/ 687 w 734"/>
              <a:gd name="T79" fmla="*/ 986 h 1108"/>
              <a:gd name="T80" fmla="*/ 706 w 734"/>
              <a:gd name="T81" fmla="*/ 956 h 1108"/>
              <a:gd name="T82" fmla="*/ 706 w 734"/>
              <a:gd name="T83" fmla="*/ 804 h 1108"/>
              <a:gd name="T84" fmla="*/ 586 w 734"/>
              <a:gd name="T85" fmla="*/ 804 h 1108"/>
              <a:gd name="T86" fmla="*/ 513 w 734"/>
              <a:gd name="T87" fmla="*/ 930 h 1108"/>
              <a:gd name="T88" fmla="*/ 55 w 734"/>
              <a:gd name="T89" fmla="*/ 930 h 1108"/>
              <a:gd name="T90" fmla="*/ 36 w 734"/>
              <a:gd name="T91" fmla="*/ 949 h 1108"/>
              <a:gd name="T92" fmla="*/ 36 w 734"/>
              <a:gd name="T93" fmla="*/ 986 h 1108"/>
              <a:gd name="T94" fmla="*/ 59 w 734"/>
              <a:gd name="T95" fmla="*/ 986 h 1108"/>
              <a:gd name="T96" fmla="*/ 5 w 734"/>
              <a:gd name="T97" fmla="*/ 1108 h 1108"/>
              <a:gd name="T98" fmla="*/ 111 w 734"/>
              <a:gd name="T99" fmla="*/ 1108 h 1108"/>
              <a:gd name="T100" fmla="*/ 165 w 734"/>
              <a:gd name="T101" fmla="*/ 986 h 1108"/>
              <a:gd name="T102" fmla="*/ 552 w 734"/>
              <a:gd name="T103" fmla="*/ 986 h 1108"/>
              <a:gd name="T104" fmla="*/ 607 w 734"/>
              <a:gd name="T105" fmla="*/ 1108 h 1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734" h="1108">
                <a:moveTo>
                  <a:pt x="420" y="46"/>
                </a:moveTo>
                <a:lnTo>
                  <a:pt x="454" y="52"/>
                </a:lnTo>
                <a:lnTo>
                  <a:pt x="454" y="52"/>
                </a:lnTo>
                <a:lnTo>
                  <a:pt x="472" y="55"/>
                </a:lnTo>
                <a:lnTo>
                  <a:pt x="476" y="37"/>
                </a:lnTo>
                <a:cubicBezTo>
                  <a:pt x="478" y="27"/>
                  <a:pt x="471" y="18"/>
                  <a:pt x="461" y="16"/>
                </a:cubicBezTo>
                <a:lnTo>
                  <a:pt x="380" y="2"/>
                </a:lnTo>
                <a:cubicBezTo>
                  <a:pt x="369" y="0"/>
                  <a:pt x="360" y="7"/>
                  <a:pt x="358" y="17"/>
                </a:cubicBezTo>
                <a:lnTo>
                  <a:pt x="354" y="35"/>
                </a:lnTo>
                <a:lnTo>
                  <a:pt x="420" y="46"/>
                </a:lnTo>
                <a:close/>
                <a:moveTo>
                  <a:pt x="520" y="167"/>
                </a:moveTo>
                <a:cubicBezTo>
                  <a:pt x="516" y="166"/>
                  <a:pt x="511" y="166"/>
                  <a:pt x="507" y="166"/>
                </a:cubicBezTo>
                <a:cubicBezTo>
                  <a:pt x="470" y="166"/>
                  <a:pt x="438" y="192"/>
                  <a:pt x="431" y="228"/>
                </a:cubicBezTo>
                <a:cubicBezTo>
                  <a:pt x="428" y="247"/>
                  <a:pt x="432" y="267"/>
                  <a:pt x="444" y="283"/>
                </a:cubicBezTo>
                <a:cubicBezTo>
                  <a:pt x="456" y="300"/>
                  <a:pt x="473" y="311"/>
                  <a:pt x="493" y="314"/>
                </a:cubicBezTo>
                <a:cubicBezTo>
                  <a:pt x="498" y="315"/>
                  <a:pt x="502" y="316"/>
                  <a:pt x="507" y="316"/>
                </a:cubicBezTo>
                <a:cubicBezTo>
                  <a:pt x="544" y="316"/>
                  <a:pt x="576" y="290"/>
                  <a:pt x="582" y="254"/>
                </a:cubicBezTo>
                <a:cubicBezTo>
                  <a:pt x="590" y="213"/>
                  <a:pt x="562" y="174"/>
                  <a:pt x="520" y="167"/>
                </a:cubicBezTo>
                <a:close/>
                <a:moveTo>
                  <a:pt x="728" y="708"/>
                </a:moveTo>
                <a:cubicBezTo>
                  <a:pt x="706" y="425"/>
                  <a:pt x="497" y="341"/>
                  <a:pt x="424" y="320"/>
                </a:cubicBezTo>
                <a:lnTo>
                  <a:pt x="427" y="302"/>
                </a:lnTo>
                <a:cubicBezTo>
                  <a:pt x="426" y="300"/>
                  <a:pt x="425" y="299"/>
                  <a:pt x="423" y="297"/>
                </a:cubicBezTo>
                <a:cubicBezTo>
                  <a:pt x="408" y="276"/>
                  <a:pt x="402" y="249"/>
                  <a:pt x="407" y="223"/>
                </a:cubicBezTo>
                <a:cubicBezTo>
                  <a:pt x="412" y="195"/>
                  <a:pt x="430" y="171"/>
                  <a:pt x="454" y="156"/>
                </a:cubicBezTo>
                <a:lnTo>
                  <a:pt x="468" y="79"/>
                </a:lnTo>
                <a:lnTo>
                  <a:pt x="347" y="58"/>
                </a:lnTo>
                <a:lnTo>
                  <a:pt x="256" y="553"/>
                </a:lnTo>
                <a:lnTo>
                  <a:pt x="377" y="574"/>
                </a:lnTo>
                <a:lnTo>
                  <a:pt x="410" y="394"/>
                </a:lnTo>
                <a:cubicBezTo>
                  <a:pt x="456" y="415"/>
                  <a:pt x="620" y="505"/>
                  <a:pt x="590" y="691"/>
                </a:cubicBezTo>
                <a:lnTo>
                  <a:pt x="585" y="691"/>
                </a:lnTo>
                <a:lnTo>
                  <a:pt x="38" y="689"/>
                </a:lnTo>
                <a:cubicBezTo>
                  <a:pt x="17" y="689"/>
                  <a:pt x="1" y="708"/>
                  <a:pt x="1" y="732"/>
                </a:cubicBezTo>
                <a:cubicBezTo>
                  <a:pt x="0" y="757"/>
                  <a:pt x="17" y="778"/>
                  <a:pt x="38" y="778"/>
                </a:cubicBezTo>
                <a:lnTo>
                  <a:pt x="699" y="779"/>
                </a:lnTo>
                <a:cubicBezTo>
                  <a:pt x="718" y="779"/>
                  <a:pt x="734" y="769"/>
                  <a:pt x="728" y="708"/>
                </a:cubicBezTo>
                <a:close/>
                <a:moveTo>
                  <a:pt x="607" y="1108"/>
                </a:moveTo>
                <a:lnTo>
                  <a:pt x="713" y="1108"/>
                </a:lnTo>
                <a:lnTo>
                  <a:pt x="658" y="986"/>
                </a:lnTo>
                <a:lnTo>
                  <a:pt x="687" y="986"/>
                </a:lnTo>
                <a:cubicBezTo>
                  <a:pt x="707" y="986"/>
                  <a:pt x="706" y="957"/>
                  <a:pt x="706" y="956"/>
                </a:cubicBezTo>
                <a:cubicBezTo>
                  <a:pt x="706" y="934"/>
                  <a:pt x="706" y="929"/>
                  <a:pt x="706" y="804"/>
                </a:cubicBezTo>
                <a:lnTo>
                  <a:pt x="586" y="804"/>
                </a:lnTo>
                <a:cubicBezTo>
                  <a:pt x="554" y="901"/>
                  <a:pt x="550" y="930"/>
                  <a:pt x="513" y="930"/>
                </a:cubicBezTo>
                <a:lnTo>
                  <a:pt x="55" y="930"/>
                </a:lnTo>
                <a:cubicBezTo>
                  <a:pt x="45" y="930"/>
                  <a:pt x="36" y="939"/>
                  <a:pt x="36" y="949"/>
                </a:cubicBezTo>
                <a:lnTo>
                  <a:pt x="36" y="986"/>
                </a:lnTo>
                <a:lnTo>
                  <a:pt x="59" y="986"/>
                </a:lnTo>
                <a:lnTo>
                  <a:pt x="5" y="1108"/>
                </a:lnTo>
                <a:lnTo>
                  <a:pt x="111" y="1108"/>
                </a:lnTo>
                <a:lnTo>
                  <a:pt x="165" y="986"/>
                </a:lnTo>
                <a:lnTo>
                  <a:pt x="552" y="986"/>
                </a:lnTo>
                <a:lnTo>
                  <a:pt x="607" y="1108"/>
                </a:lnTo>
                <a:close/>
              </a:path>
            </a:pathLst>
          </a:custGeom>
          <a:noFill/>
          <a:ln w="7938" cap="rnd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7" name="Rectangle 50"/>
          <p:cNvSpPr>
            <a:spLocks noChangeArrowheads="1"/>
          </p:cNvSpPr>
          <p:nvPr/>
        </p:nvSpPr>
        <p:spPr bwMode="auto">
          <a:xfrm>
            <a:off x="7313918" y="6446363"/>
            <a:ext cx="52625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800" b="0" i="0" u="none" strike="noStrike" cap="none" normalizeH="0" baseline="0" smtClean="0">
                <a:ln>
                  <a:noFill/>
                </a:ln>
                <a:solidFill>
                  <a:srgbClr val="37C230"/>
                </a:solidFill>
                <a:effectLst/>
                <a:latin typeface="Calibri" panose="020F0502020204030204" pitchFamily="34" charset="0"/>
              </a:rPr>
              <a:t>Научные 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8" name="Rectangle 51"/>
          <p:cNvSpPr>
            <a:spLocks noChangeArrowheads="1"/>
          </p:cNvSpPr>
          <p:nvPr/>
        </p:nvSpPr>
        <p:spPr bwMode="auto">
          <a:xfrm>
            <a:off x="7201775" y="6563838"/>
            <a:ext cx="71460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800" b="0" i="0" u="none" strike="noStrike" cap="none" normalizeH="0" baseline="0" smtClean="0">
                <a:ln>
                  <a:noFill/>
                </a:ln>
                <a:solidFill>
                  <a:srgbClr val="37C230"/>
                </a:solidFill>
                <a:effectLst/>
                <a:latin typeface="Calibri" panose="020F0502020204030204" pitchFamily="34" charset="0"/>
              </a:rPr>
              <a:t>организации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9" name="Freeform 52"/>
          <p:cNvSpPr>
            <a:spLocks noEditPoints="1"/>
          </p:cNvSpPr>
          <p:nvPr/>
        </p:nvSpPr>
        <p:spPr bwMode="auto">
          <a:xfrm>
            <a:off x="7199759" y="3809841"/>
            <a:ext cx="552453" cy="554038"/>
          </a:xfrm>
          <a:custGeom>
            <a:avLst/>
            <a:gdLst>
              <a:gd name="T0" fmla="*/ 108 w 348"/>
              <a:gd name="T1" fmla="*/ 287 h 349"/>
              <a:gd name="T2" fmla="*/ 56 w 348"/>
              <a:gd name="T3" fmla="*/ 287 h 349"/>
              <a:gd name="T4" fmla="*/ 56 w 348"/>
              <a:gd name="T5" fmla="*/ 259 h 349"/>
              <a:gd name="T6" fmla="*/ 108 w 348"/>
              <a:gd name="T7" fmla="*/ 259 h 349"/>
              <a:gd name="T8" fmla="*/ 108 w 348"/>
              <a:gd name="T9" fmla="*/ 287 h 349"/>
              <a:gd name="T10" fmla="*/ 108 w 348"/>
              <a:gd name="T11" fmla="*/ 250 h 349"/>
              <a:gd name="T12" fmla="*/ 56 w 348"/>
              <a:gd name="T13" fmla="*/ 250 h 349"/>
              <a:gd name="T14" fmla="*/ 56 w 348"/>
              <a:gd name="T15" fmla="*/ 222 h 349"/>
              <a:gd name="T16" fmla="*/ 108 w 348"/>
              <a:gd name="T17" fmla="*/ 222 h 349"/>
              <a:gd name="T18" fmla="*/ 108 w 348"/>
              <a:gd name="T19" fmla="*/ 250 h 349"/>
              <a:gd name="T20" fmla="*/ 170 w 348"/>
              <a:gd name="T21" fmla="*/ 287 h 349"/>
              <a:gd name="T22" fmla="*/ 117 w 348"/>
              <a:gd name="T23" fmla="*/ 287 h 349"/>
              <a:gd name="T24" fmla="*/ 117 w 348"/>
              <a:gd name="T25" fmla="*/ 259 h 349"/>
              <a:gd name="T26" fmla="*/ 170 w 348"/>
              <a:gd name="T27" fmla="*/ 259 h 349"/>
              <a:gd name="T28" fmla="*/ 170 w 348"/>
              <a:gd name="T29" fmla="*/ 287 h 349"/>
              <a:gd name="T30" fmla="*/ 170 w 348"/>
              <a:gd name="T31" fmla="*/ 250 h 349"/>
              <a:gd name="T32" fmla="*/ 117 w 348"/>
              <a:gd name="T33" fmla="*/ 250 h 349"/>
              <a:gd name="T34" fmla="*/ 117 w 348"/>
              <a:gd name="T35" fmla="*/ 222 h 349"/>
              <a:gd name="T36" fmla="*/ 170 w 348"/>
              <a:gd name="T37" fmla="*/ 222 h 349"/>
              <a:gd name="T38" fmla="*/ 170 w 348"/>
              <a:gd name="T39" fmla="*/ 250 h 349"/>
              <a:gd name="T40" fmla="*/ 231 w 348"/>
              <a:gd name="T41" fmla="*/ 287 h 349"/>
              <a:gd name="T42" fmla="*/ 179 w 348"/>
              <a:gd name="T43" fmla="*/ 287 h 349"/>
              <a:gd name="T44" fmla="*/ 179 w 348"/>
              <a:gd name="T45" fmla="*/ 259 h 349"/>
              <a:gd name="T46" fmla="*/ 231 w 348"/>
              <a:gd name="T47" fmla="*/ 259 h 349"/>
              <a:gd name="T48" fmla="*/ 231 w 348"/>
              <a:gd name="T49" fmla="*/ 287 h 349"/>
              <a:gd name="T50" fmla="*/ 231 w 348"/>
              <a:gd name="T51" fmla="*/ 250 h 349"/>
              <a:gd name="T52" fmla="*/ 179 w 348"/>
              <a:gd name="T53" fmla="*/ 250 h 349"/>
              <a:gd name="T54" fmla="*/ 179 w 348"/>
              <a:gd name="T55" fmla="*/ 222 h 349"/>
              <a:gd name="T56" fmla="*/ 231 w 348"/>
              <a:gd name="T57" fmla="*/ 222 h 349"/>
              <a:gd name="T58" fmla="*/ 231 w 348"/>
              <a:gd name="T59" fmla="*/ 250 h 349"/>
              <a:gd name="T60" fmla="*/ 292 w 348"/>
              <a:gd name="T61" fmla="*/ 287 h 349"/>
              <a:gd name="T62" fmla="*/ 240 w 348"/>
              <a:gd name="T63" fmla="*/ 287 h 349"/>
              <a:gd name="T64" fmla="*/ 240 w 348"/>
              <a:gd name="T65" fmla="*/ 259 h 349"/>
              <a:gd name="T66" fmla="*/ 292 w 348"/>
              <a:gd name="T67" fmla="*/ 259 h 349"/>
              <a:gd name="T68" fmla="*/ 292 w 348"/>
              <a:gd name="T69" fmla="*/ 287 h 349"/>
              <a:gd name="T70" fmla="*/ 292 w 348"/>
              <a:gd name="T71" fmla="*/ 250 h 349"/>
              <a:gd name="T72" fmla="*/ 240 w 348"/>
              <a:gd name="T73" fmla="*/ 250 h 349"/>
              <a:gd name="T74" fmla="*/ 240 w 348"/>
              <a:gd name="T75" fmla="*/ 222 h 349"/>
              <a:gd name="T76" fmla="*/ 292 w 348"/>
              <a:gd name="T77" fmla="*/ 222 h 349"/>
              <a:gd name="T78" fmla="*/ 292 w 348"/>
              <a:gd name="T79" fmla="*/ 250 h 349"/>
              <a:gd name="T80" fmla="*/ 322 w 348"/>
              <a:gd name="T81" fmla="*/ 154 h 349"/>
              <a:gd name="T82" fmla="*/ 312 w 348"/>
              <a:gd name="T83" fmla="*/ 0 h 349"/>
              <a:gd name="T84" fmla="*/ 269 w 348"/>
              <a:gd name="T85" fmla="*/ 0 h 349"/>
              <a:gd name="T86" fmla="*/ 259 w 348"/>
              <a:gd name="T87" fmla="*/ 154 h 349"/>
              <a:gd name="T88" fmla="*/ 248 w 348"/>
              <a:gd name="T89" fmla="*/ 154 h 349"/>
              <a:gd name="T90" fmla="*/ 238 w 348"/>
              <a:gd name="T91" fmla="*/ 0 h 349"/>
              <a:gd name="T92" fmla="*/ 195 w 348"/>
              <a:gd name="T93" fmla="*/ 0 h 349"/>
              <a:gd name="T94" fmla="*/ 185 w 348"/>
              <a:gd name="T95" fmla="*/ 154 h 349"/>
              <a:gd name="T96" fmla="*/ 180 w 348"/>
              <a:gd name="T97" fmla="*/ 154 h 349"/>
              <a:gd name="T98" fmla="*/ 114 w 348"/>
              <a:gd name="T99" fmla="*/ 88 h 349"/>
              <a:gd name="T100" fmla="*/ 114 w 348"/>
              <a:gd name="T101" fmla="*/ 145 h 349"/>
              <a:gd name="T102" fmla="*/ 57 w 348"/>
              <a:gd name="T103" fmla="*/ 88 h 349"/>
              <a:gd name="T104" fmla="*/ 57 w 348"/>
              <a:gd name="T105" fmla="*/ 145 h 349"/>
              <a:gd name="T106" fmla="*/ 0 w 348"/>
              <a:gd name="T107" fmla="*/ 88 h 349"/>
              <a:gd name="T108" fmla="*/ 0 w 348"/>
              <a:gd name="T109" fmla="*/ 349 h 349"/>
              <a:gd name="T110" fmla="*/ 348 w 348"/>
              <a:gd name="T111" fmla="*/ 349 h 349"/>
              <a:gd name="T112" fmla="*/ 348 w 348"/>
              <a:gd name="T113" fmla="*/ 154 h 349"/>
              <a:gd name="T114" fmla="*/ 322 w 348"/>
              <a:gd name="T115" fmla="*/ 154 h 3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48" h="349">
                <a:moveTo>
                  <a:pt x="108" y="287"/>
                </a:moveTo>
                <a:lnTo>
                  <a:pt x="56" y="287"/>
                </a:lnTo>
                <a:lnTo>
                  <a:pt x="56" y="259"/>
                </a:lnTo>
                <a:lnTo>
                  <a:pt x="108" y="259"/>
                </a:lnTo>
                <a:lnTo>
                  <a:pt x="108" y="287"/>
                </a:lnTo>
                <a:close/>
                <a:moveTo>
                  <a:pt x="108" y="250"/>
                </a:moveTo>
                <a:lnTo>
                  <a:pt x="56" y="250"/>
                </a:lnTo>
                <a:lnTo>
                  <a:pt x="56" y="222"/>
                </a:lnTo>
                <a:lnTo>
                  <a:pt x="108" y="222"/>
                </a:lnTo>
                <a:lnTo>
                  <a:pt x="108" y="250"/>
                </a:lnTo>
                <a:close/>
                <a:moveTo>
                  <a:pt x="170" y="287"/>
                </a:moveTo>
                <a:lnTo>
                  <a:pt x="117" y="287"/>
                </a:lnTo>
                <a:lnTo>
                  <a:pt x="117" y="259"/>
                </a:lnTo>
                <a:lnTo>
                  <a:pt x="170" y="259"/>
                </a:lnTo>
                <a:lnTo>
                  <a:pt x="170" y="287"/>
                </a:lnTo>
                <a:close/>
                <a:moveTo>
                  <a:pt x="170" y="250"/>
                </a:moveTo>
                <a:lnTo>
                  <a:pt x="117" y="250"/>
                </a:lnTo>
                <a:lnTo>
                  <a:pt x="117" y="222"/>
                </a:lnTo>
                <a:lnTo>
                  <a:pt x="170" y="222"/>
                </a:lnTo>
                <a:lnTo>
                  <a:pt x="170" y="250"/>
                </a:lnTo>
                <a:close/>
                <a:moveTo>
                  <a:pt x="231" y="287"/>
                </a:moveTo>
                <a:lnTo>
                  <a:pt x="179" y="287"/>
                </a:lnTo>
                <a:lnTo>
                  <a:pt x="179" y="259"/>
                </a:lnTo>
                <a:lnTo>
                  <a:pt x="231" y="259"/>
                </a:lnTo>
                <a:lnTo>
                  <a:pt x="231" y="287"/>
                </a:lnTo>
                <a:close/>
                <a:moveTo>
                  <a:pt x="231" y="250"/>
                </a:moveTo>
                <a:lnTo>
                  <a:pt x="179" y="250"/>
                </a:lnTo>
                <a:lnTo>
                  <a:pt x="179" y="222"/>
                </a:lnTo>
                <a:lnTo>
                  <a:pt x="231" y="222"/>
                </a:lnTo>
                <a:lnTo>
                  <a:pt x="231" y="250"/>
                </a:lnTo>
                <a:close/>
                <a:moveTo>
                  <a:pt x="292" y="287"/>
                </a:moveTo>
                <a:lnTo>
                  <a:pt x="240" y="287"/>
                </a:lnTo>
                <a:lnTo>
                  <a:pt x="240" y="259"/>
                </a:lnTo>
                <a:lnTo>
                  <a:pt x="292" y="259"/>
                </a:lnTo>
                <a:lnTo>
                  <a:pt x="292" y="287"/>
                </a:lnTo>
                <a:close/>
                <a:moveTo>
                  <a:pt x="292" y="250"/>
                </a:moveTo>
                <a:lnTo>
                  <a:pt x="240" y="250"/>
                </a:lnTo>
                <a:lnTo>
                  <a:pt x="240" y="222"/>
                </a:lnTo>
                <a:lnTo>
                  <a:pt x="292" y="222"/>
                </a:lnTo>
                <a:lnTo>
                  <a:pt x="292" y="250"/>
                </a:lnTo>
                <a:close/>
                <a:moveTo>
                  <a:pt x="322" y="154"/>
                </a:moveTo>
                <a:lnTo>
                  <a:pt x="312" y="0"/>
                </a:lnTo>
                <a:lnTo>
                  <a:pt x="269" y="0"/>
                </a:lnTo>
                <a:lnTo>
                  <a:pt x="259" y="154"/>
                </a:lnTo>
                <a:lnTo>
                  <a:pt x="248" y="154"/>
                </a:lnTo>
                <a:lnTo>
                  <a:pt x="238" y="0"/>
                </a:lnTo>
                <a:lnTo>
                  <a:pt x="195" y="0"/>
                </a:lnTo>
                <a:lnTo>
                  <a:pt x="185" y="154"/>
                </a:lnTo>
                <a:lnTo>
                  <a:pt x="180" y="154"/>
                </a:lnTo>
                <a:lnTo>
                  <a:pt x="114" y="88"/>
                </a:lnTo>
                <a:lnTo>
                  <a:pt x="114" y="145"/>
                </a:lnTo>
                <a:lnTo>
                  <a:pt x="57" y="88"/>
                </a:lnTo>
                <a:lnTo>
                  <a:pt x="57" y="145"/>
                </a:lnTo>
                <a:lnTo>
                  <a:pt x="0" y="88"/>
                </a:lnTo>
                <a:lnTo>
                  <a:pt x="0" y="349"/>
                </a:lnTo>
                <a:lnTo>
                  <a:pt x="348" y="349"/>
                </a:lnTo>
                <a:lnTo>
                  <a:pt x="348" y="154"/>
                </a:lnTo>
                <a:lnTo>
                  <a:pt x="322" y="154"/>
                </a:lnTo>
                <a:close/>
              </a:path>
            </a:pathLst>
          </a:custGeom>
          <a:solidFill>
            <a:srgbClr val="37C2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0" name="Rectangle 53"/>
          <p:cNvSpPr>
            <a:spLocks noChangeArrowheads="1"/>
          </p:cNvSpPr>
          <p:nvPr/>
        </p:nvSpPr>
        <p:spPr bwMode="auto">
          <a:xfrm>
            <a:off x="7274372" y="4147979"/>
            <a:ext cx="403227" cy="131763"/>
          </a:xfrm>
          <a:prstGeom prst="rect">
            <a:avLst/>
          </a:prstGeom>
          <a:noFill/>
          <a:ln w="7938" cap="rnd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1" name="Rectangle 54"/>
          <p:cNvSpPr>
            <a:spLocks noChangeArrowheads="1"/>
          </p:cNvSpPr>
          <p:nvPr/>
        </p:nvSpPr>
        <p:spPr bwMode="auto">
          <a:xfrm>
            <a:off x="7288659" y="4221004"/>
            <a:ext cx="82550" cy="44450"/>
          </a:xfrm>
          <a:prstGeom prst="rect">
            <a:avLst/>
          </a:prstGeom>
          <a:noFill/>
          <a:ln w="7938" cap="rnd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2" name="Rectangle 55"/>
          <p:cNvSpPr>
            <a:spLocks noChangeArrowheads="1"/>
          </p:cNvSpPr>
          <p:nvPr/>
        </p:nvSpPr>
        <p:spPr bwMode="auto">
          <a:xfrm>
            <a:off x="7288659" y="4162266"/>
            <a:ext cx="82550" cy="44450"/>
          </a:xfrm>
          <a:prstGeom prst="rect">
            <a:avLst/>
          </a:prstGeom>
          <a:noFill/>
          <a:ln w="7938" cap="rnd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3" name="Rectangle 56"/>
          <p:cNvSpPr>
            <a:spLocks noChangeArrowheads="1"/>
          </p:cNvSpPr>
          <p:nvPr/>
        </p:nvSpPr>
        <p:spPr bwMode="auto">
          <a:xfrm>
            <a:off x="7385497" y="4221004"/>
            <a:ext cx="84138" cy="44450"/>
          </a:xfrm>
          <a:prstGeom prst="rect">
            <a:avLst/>
          </a:prstGeom>
          <a:noFill/>
          <a:ln w="7938" cap="rnd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4" name="Rectangle 57"/>
          <p:cNvSpPr>
            <a:spLocks noChangeArrowheads="1"/>
          </p:cNvSpPr>
          <p:nvPr/>
        </p:nvSpPr>
        <p:spPr bwMode="auto">
          <a:xfrm>
            <a:off x="7385497" y="4162266"/>
            <a:ext cx="84138" cy="44450"/>
          </a:xfrm>
          <a:prstGeom prst="rect">
            <a:avLst/>
          </a:prstGeom>
          <a:noFill/>
          <a:ln w="7938" cap="rnd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5" name="Rectangle 58"/>
          <p:cNvSpPr>
            <a:spLocks noChangeArrowheads="1"/>
          </p:cNvSpPr>
          <p:nvPr/>
        </p:nvSpPr>
        <p:spPr bwMode="auto">
          <a:xfrm>
            <a:off x="7483923" y="4221004"/>
            <a:ext cx="82550" cy="44450"/>
          </a:xfrm>
          <a:prstGeom prst="rect">
            <a:avLst/>
          </a:prstGeom>
          <a:noFill/>
          <a:ln w="7938" cap="rnd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6" name="Rectangle 59"/>
          <p:cNvSpPr>
            <a:spLocks noChangeArrowheads="1"/>
          </p:cNvSpPr>
          <p:nvPr/>
        </p:nvSpPr>
        <p:spPr bwMode="auto">
          <a:xfrm>
            <a:off x="7483923" y="4162266"/>
            <a:ext cx="82550" cy="44450"/>
          </a:xfrm>
          <a:prstGeom prst="rect">
            <a:avLst/>
          </a:prstGeom>
          <a:noFill/>
          <a:ln w="7938" cap="rnd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7" name="Rectangle 60"/>
          <p:cNvSpPr>
            <a:spLocks noChangeArrowheads="1"/>
          </p:cNvSpPr>
          <p:nvPr/>
        </p:nvSpPr>
        <p:spPr bwMode="auto">
          <a:xfrm>
            <a:off x="7580761" y="4221004"/>
            <a:ext cx="82550" cy="44450"/>
          </a:xfrm>
          <a:prstGeom prst="rect">
            <a:avLst/>
          </a:prstGeom>
          <a:noFill/>
          <a:ln w="7938" cap="rnd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8" name="Rectangle 61"/>
          <p:cNvSpPr>
            <a:spLocks noChangeArrowheads="1"/>
          </p:cNvSpPr>
          <p:nvPr/>
        </p:nvSpPr>
        <p:spPr bwMode="auto">
          <a:xfrm>
            <a:off x="7580761" y="4162266"/>
            <a:ext cx="82550" cy="44450"/>
          </a:xfrm>
          <a:prstGeom prst="rect">
            <a:avLst/>
          </a:prstGeom>
          <a:noFill/>
          <a:ln w="7938" cap="rnd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9" name="Freeform 62"/>
          <p:cNvSpPr>
            <a:spLocks/>
          </p:cNvSpPr>
          <p:nvPr/>
        </p:nvSpPr>
        <p:spPr bwMode="auto">
          <a:xfrm>
            <a:off x="7199759" y="3809841"/>
            <a:ext cx="552453" cy="554038"/>
          </a:xfrm>
          <a:custGeom>
            <a:avLst/>
            <a:gdLst>
              <a:gd name="T0" fmla="*/ 322 w 348"/>
              <a:gd name="T1" fmla="*/ 154 h 349"/>
              <a:gd name="T2" fmla="*/ 312 w 348"/>
              <a:gd name="T3" fmla="*/ 0 h 349"/>
              <a:gd name="T4" fmla="*/ 269 w 348"/>
              <a:gd name="T5" fmla="*/ 0 h 349"/>
              <a:gd name="T6" fmla="*/ 259 w 348"/>
              <a:gd name="T7" fmla="*/ 154 h 349"/>
              <a:gd name="T8" fmla="*/ 248 w 348"/>
              <a:gd name="T9" fmla="*/ 154 h 349"/>
              <a:gd name="T10" fmla="*/ 238 w 348"/>
              <a:gd name="T11" fmla="*/ 0 h 349"/>
              <a:gd name="T12" fmla="*/ 195 w 348"/>
              <a:gd name="T13" fmla="*/ 0 h 349"/>
              <a:gd name="T14" fmla="*/ 185 w 348"/>
              <a:gd name="T15" fmla="*/ 154 h 349"/>
              <a:gd name="T16" fmla="*/ 180 w 348"/>
              <a:gd name="T17" fmla="*/ 154 h 349"/>
              <a:gd name="T18" fmla="*/ 114 w 348"/>
              <a:gd name="T19" fmla="*/ 88 h 349"/>
              <a:gd name="T20" fmla="*/ 114 w 348"/>
              <a:gd name="T21" fmla="*/ 145 h 349"/>
              <a:gd name="T22" fmla="*/ 57 w 348"/>
              <a:gd name="T23" fmla="*/ 88 h 349"/>
              <a:gd name="T24" fmla="*/ 57 w 348"/>
              <a:gd name="T25" fmla="*/ 145 h 349"/>
              <a:gd name="T26" fmla="*/ 0 w 348"/>
              <a:gd name="T27" fmla="*/ 88 h 349"/>
              <a:gd name="T28" fmla="*/ 0 w 348"/>
              <a:gd name="T29" fmla="*/ 349 h 349"/>
              <a:gd name="T30" fmla="*/ 348 w 348"/>
              <a:gd name="T31" fmla="*/ 349 h 349"/>
              <a:gd name="T32" fmla="*/ 348 w 348"/>
              <a:gd name="T33" fmla="*/ 154 h 349"/>
              <a:gd name="T34" fmla="*/ 322 w 348"/>
              <a:gd name="T35" fmla="*/ 154 h 3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48" h="349">
                <a:moveTo>
                  <a:pt x="322" y="154"/>
                </a:moveTo>
                <a:lnTo>
                  <a:pt x="312" y="0"/>
                </a:lnTo>
                <a:lnTo>
                  <a:pt x="269" y="0"/>
                </a:lnTo>
                <a:lnTo>
                  <a:pt x="259" y="154"/>
                </a:lnTo>
                <a:lnTo>
                  <a:pt x="248" y="154"/>
                </a:lnTo>
                <a:lnTo>
                  <a:pt x="238" y="0"/>
                </a:lnTo>
                <a:lnTo>
                  <a:pt x="195" y="0"/>
                </a:lnTo>
                <a:lnTo>
                  <a:pt x="185" y="154"/>
                </a:lnTo>
                <a:lnTo>
                  <a:pt x="180" y="154"/>
                </a:lnTo>
                <a:lnTo>
                  <a:pt x="114" y="88"/>
                </a:lnTo>
                <a:lnTo>
                  <a:pt x="114" y="145"/>
                </a:lnTo>
                <a:lnTo>
                  <a:pt x="57" y="88"/>
                </a:lnTo>
                <a:lnTo>
                  <a:pt x="57" y="145"/>
                </a:lnTo>
                <a:lnTo>
                  <a:pt x="0" y="88"/>
                </a:lnTo>
                <a:lnTo>
                  <a:pt x="0" y="349"/>
                </a:lnTo>
                <a:lnTo>
                  <a:pt x="348" y="349"/>
                </a:lnTo>
                <a:lnTo>
                  <a:pt x="348" y="154"/>
                </a:lnTo>
                <a:lnTo>
                  <a:pt x="322" y="154"/>
                </a:lnTo>
              </a:path>
            </a:pathLst>
          </a:custGeom>
          <a:noFill/>
          <a:ln w="7938" cap="rnd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0" name="Freeform 63"/>
          <p:cNvSpPr>
            <a:spLocks noEditPoints="1"/>
          </p:cNvSpPr>
          <p:nvPr/>
        </p:nvSpPr>
        <p:spPr bwMode="auto">
          <a:xfrm>
            <a:off x="7288659" y="4162266"/>
            <a:ext cx="374652" cy="103188"/>
          </a:xfrm>
          <a:custGeom>
            <a:avLst/>
            <a:gdLst>
              <a:gd name="T0" fmla="*/ 236 w 236"/>
              <a:gd name="T1" fmla="*/ 28 h 65"/>
              <a:gd name="T2" fmla="*/ 184 w 236"/>
              <a:gd name="T3" fmla="*/ 28 h 65"/>
              <a:gd name="T4" fmla="*/ 184 w 236"/>
              <a:gd name="T5" fmla="*/ 0 h 65"/>
              <a:gd name="T6" fmla="*/ 236 w 236"/>
              <a:gd name="T7" fmla="*/ 0 h 65"/>
              <a:gd name="T8" fmla="*/ 236 w 236"/>
              <a:gd name="T9" fmla="*/ 28 h 65"/>
              <a:gd name="T10" fmla="*/ 236 w 236"/>
              <a:gd name="T11" fmla="*/ 65 h 65"/>
              <a:gd name="T12" fmla="*/ 184 w 236"/>
              <a:gd name="T13" fmla="*/ 65 h 65"/>
              <a:gd name="T14" fmla="*/ 184 w 236"/>
              <a:gd name="T15" fmla="*/ 37 h 65"/>
              <a:gd name="T16" fmla="*/ 236 w 236"/>
              <a:gd name="T17" fmla="*/ 37 h 65"/>
              <a:gd name="T18" fmla="*/ 236 w 236"/>
              <a:gd name="T19" fmla="*/ 65 h 65"/>
              <a:gd name="T20" fmla="*/ 175 w 236"/>
              <a:gd name="T21" fmla="*/ 65 h 65"/>
              <a:gd name="T22" fmla="*/ 123 w 236"/>
              <a:gd name="T23" fmla="*/ 65 h 65"/>
              <a:gd name="T24" fmla="*/ 123 w 236"/>
              <a:gd name="T25" fmla="*/ 37 h 65"/>
              <a:gd name="T26" fmla="*/ 175 w 236"/>
              <a:gd name="T27" fmla="*/ 37 h 65"/>
              <a:gd name="T28" fmla="*/ 175 w 236"/>
              <a:gd name="T29" fmla="*/ 65 h 65"/>
              <a:gd name="T30" fmla="*/ 175 w 236"/>
              <a:gd name="T31" fmla="*/ 28 h 65"/>
              <a:gd name="T32" fmla="*/ 123 w 236"/>
              <a:gd name="T33" fmla="*/ 28 h 65"/>
              <a:gd name="T34" fmla="*/ 123 w 236"/>
              <a:gd name="T35" fmla="*/ 0 h 65"/>
              <a:gd name="T36" fmla="*/ 175 w 236"/>
              <a:gd name="T37" fmla="*/ 0 h 65"/>
              <a:gd name="T38" fmla="*/ 175 w 236"/>
              <a:gd name="T39" fmla="*/ 28 h 65"/>
              <a:gd name="T40" fmla="*/ 114 w 236"/>
              <a:gd name="T41" fmla="*/ 28 h 65"/>
              <a:gd name="T42" fmla="*/ 61 w 236"/>
              <a:gd name="T43" fmla="*/ 28 h 65"/>
              <a:gd name="T44" fmla="*/ 61 w 236"/>
              <a:gd name="T45" fmla="*/ 0 h 65"/>
              <a:gd name="T46" fmla="*/ 114 w 236"/>
              <a:gd name="T47" fmla="*/ 0 h 65"/>
              <a:gd name="T48" fmla="*/ 114 w 236"/>
              <a:gd name="T49" fmla="*/ 28 h 65"/>
              <a:gd name="T50" fmla="*/ 114 w 236"/>
              <a:gd name="T51" fmla="*/ 65 h 65"/>
              <a:gd name="T52" fmla="*/ 61 w 236"/>
              <a:gd name="T53" fmla="*/ 65 h 65"/>
              <a:gd name="T54" fmla="*/ 61 w 236"/>
              <a:gd name="T55" fmla="*/ 37 h 65"/>
              <a:gd name="T56" fmla="*/ 114 w 236"/>
              <a:gd name="T57" fmla="*/ 37 h 65"/>
              <a:gd name="T58" fmla="*/ 114 w 236"/>
              <a:gd name="T59" fmla="*/ 65 h 65"/>
              <a:gd name="T60" fmla="*/ 52 w 236"/>
              <a:gd name="T61" fmla="*/ 65 h 65"/>
              <a:gd name="T62" fmla="*/ 0 w 236"/>
              <a:gd name="T63" fmla="*/ 65 h 65"/>
              <a:gd name="T64" fmla="*/ 0 w 236"/>
              <a:gd name="T65" fmla="*/ 37 h 65"/>
              <a:gd name="T66" fmla="*/ 52 w 236"/>
              <a:gd name="T67" fmla="*/ 37 h 65"/>
              <a:gd name="T68" fmla="*/ 52 w 236"/>
              <a:gd name="T69" fmla="*/ 65 h 65"/>
              <a:gd name="T70" fmla="*/ 52 w 236"/>
              <a:gd name="T71" fmla="*/ 28 h 65"/>
              <a:gd name="T72" fmla="*/ 0 w 236"/>
              <a:gd name="T73" fmla="*/ 28 h 65"/>
              <a:gd name="T74" fmla="*/ 0 w 236"/>
              <a:gd name="T75" fmla="*/ 0 h 65"/>
              <a:gd name="T76" fmla="*/ 52 w 236"/>
              <a:gd name="T77" fmla="*/ 0 h 65"/>
              <a:gd name="T78" fmla="*/ 52 w 236"/>
              <a:gd name="T79" fmla="*/ 28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36" h="65">
                <a:moveTo>
                  <a:pt x="236" y="28"/>
                </a:moveTo>
                <a:lnTo>
                  <a:pt x="184" y="28"/>
                </a:lnTo>
                <a:lnTo>
                  <a:pt x="184" y="0"/>
                </a:lnTo>
                <a:lnTo>
                  <a:pt x="236" y="0"/>
                </a:lnTo>
                <a:lnTo>
                  <a:pt x="236" y="28"/>
                </a:lnTo>
                <a:close/>
                <a:moveTo>
                  <a:pt x="236" y="65"/>
                </a:moveTo>
                <a:lnTo>
                  <a:pt x="184" y="65"/>
                </a:lnTo>
                <a:lnTo>
                  <a:pt x="184" y="37"/>
                </a:lnTo>
                <a:lnTo>
                  <a:pt x="236" y="37"/>
                </a:lnTo>
                <a:lnTo>
                  <a:pt x="236" y="65"/>
                </a:lnTo>
                <a:close/>
                <a:moveTo>
                  <a:pt x="175" y="65"/>
                </a:moveTo>
                <a:lnTo>
                  <a:pt x="123" y="65"/>
                </a:lnTo>
                <a:lnTo>
                  <a:pt x="123" y="37"/>
                </a:lnTo>
                <a:lnTo>
                  <a:pt x="175" y="37"/>
                </a:lnTo>
                <a:lnTo>
                  <a:pt x="175" y="65"/>
                </a:lnTo>
                <a:close/>
                <a:moveTo>
                  <a:pt x="175" y="28"/>
                </a:moveTo>
                <a:lnTo>
                  <a:pt x="123" y="28"/>
                </a:lnTo>
                <a:lnTo>
                  <a:pt x="123" y="0"/>
                </a:lnTo>
                <a:lnTo>
                  <a:pt x="175" y="0"/>
                </a:lnTo>
                <a:lnTo>
                  <a:pt x="175" y="28"/>
                </a:lnTo>
                <a:close/>
                <a:moveTo>
                  <a:pt x="114" y="28"/>
                </a:moveTo>
                <a:lnTo>
                  <a:pt x="61" y="28"/>
                </a:lnTo>
                <a:lnTo>
                  <a:pt x="61" y="0"/>
                </a:lnTo>
                <a:lnTo>
                  <a:pt x="114" y="0"/>
                </a:lnTo>
                <a:lnTo>
                  <a:pt x="114" y="28"/>
                </a:lnTo>
                <a:close/>
                <a:moveTo>
                  <a:pt x="114" y="65"/>
                </a:moveTo>
                <a:lnTo>
                  <a:pt x="61" y="65"/>
                </a:lnTo>
                <a:lnTo>
                  <a:pt x="61" y="37"/>
                </a:lnTo>
                <a:lnTo>
                  <a:pt x="114" y="37"/>
                </a:lnTo>
                <a:lnTo>
                  <a:pt x="114" y="65"/>
                </a:lnTo>
                <a:close/>
                <a:moveTo>
                  <a:pt x="52" y="65"/>
                </a:moveTo>
                <a:lnTo>
                  <a:pt x="0" y="65"/>
                </a:lnTo>
                <a:lnTo>
                  <a:pt x="0" y="37"/>
                </a:lnTo>
                <a:lnTo>
                  <a:pt x="52" y="37"/>
                </a:lnTo>
                <a:lnTo>
                  <a:pt x="52" y="65"/>
                </a:lnTo>
                <a:close/>
                <a:moveTo>
                  <a:pt x="52" y="28"/>
                </a:moveTo>
                <a:lnTo>
                  <a:pt x="0" y="28"/>
                </a:lnTo>
                <a:lnTo>
                  <a:pt x="0" y="0"/>
                </a:lnTo>
                <a:lnTo>
                  <a:pt x="52" y="0"/>
                </a:lnTo>
                <a:lnTo>
                  <a:pt x="52" y="2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1" name="Rectangle 64"/>
          <p:cNvSpPr>
            <a:spLocks noChangeArrowheads="1"/>
          </p:cNvSpPr>
          <p:nvPr/>
        </p:nvSpPr>
        <p:spPr bwMode="auto">
          <a:xfrm>
            <a:off x="6926708" y="4405154"/>
            <a:ext cx="1212856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800" b="0" i="0" u="none" strike="noStrike" cap="none" normalizeH="0" baseline="0" smtClean="0">
                <a:ln>
                  <a:noFill/>
                </a:ln>
                <a:solidFill>
                  <a:srgbClr val="37C230"/>
                </a:solidFill>
                <a:effectLst/>
                <a:latin typeface="Calibri" panose="020F0502020204030204" pitchFamily="34" charset="0"/>
              </a:rPr>
              <a:t>Промышленные партнеры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9" name="Rectangle 82"/>
          <p:cNvSpPr>
            <a:spLocks noChangeArrowheads="1"/>
          </p:cNvSpPr>
          <p:nvPr/>
        </p:nvSpPr>
        <p:spPr bwMode="auto">
          <a:xfrm>
            <a:off x="2904512" y="4866685"/>
            <a:ext cx="690566" cy="182563"/>
          </a:xfrm>
          <a:prstGeom prst="rect">
            <a:avLst/>
          </a:prstGeom>
          <a:noFill/>
          <a:ln w="7938" cap="rnd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82" name="Freeform 85"/>
          <p:cNvSpPr>
            <a:spLocks noEditPoints="1"/>
          </p:cNvSpPr>
          <p:nvPr/>
        </p:nvSpPr>
        <p:spPr bwMode="auto">
          <a:xfrm>
            <a:off x="2992618" y="5382101"/>
            <a:ext cx="360364" cy="92075"/>
          </a:xfrm>
          <a:custGeom>
            <a:avLst/>
            <a:gdLst>
              <a:gd name="T0" fmla="*/ 0 w 227"/>
              <a:gd name="T1" fmla="*/ 36 h 58"/>
              <a:gd name="T2" fmla="*/ 8 w 227"/>
              <a:gd name="T3" fmla="*/ 51 h 58"/>
              <a:gd name="T4" fmla="*/ 23 w 227"/>
              <a:gd name="T5" fmla="*/ 58 h 58"/>
              <a:gd name="T6" fmla="*/ 31 w 227"/>
              <a:gd name="T7" fmla="*/ 51 h 58"/>
              <a:gd name="T8" fmla="*/ 80 w 227"/>
              <a:gd name="T9" fmla="*/ 36 h 58"/>
              <a:gd name="T10" fmla="*/ 49 w 227"/>
              <a:gd name="T11" fmla="*/ 51 h 58"/>
              <a:gd name="T12" fmla="*/ 57 w 227"/>
              <a:gd name="T13" fmla="*/ 58 h 58"/>
              <a:gd name="T14" fmla="*/ 72 w 227"/>
              <a:gd name="T15" fmla="*/ 51 h 58"/>
              <a:gd name="T16" fmla="*/ 80 w 227"/>
              <a:gd name="T17" fmla="*/ 36 h 58"/>
              <a:gd name="T18" fmla="*/ 98 w 227"/>
              <a:gd name="T19" fmla="*/ 36 h 58"/>
              <a:gd name="T20" fmla="*/ 107 w 227"/>
              <a:gd name="T21" fmla="*/ 51 h 58"/>
              <a:gd name="T22" fmla="*/ 121 w 227"/>
              <a:gd name="T23" fmla="*/ 58 h 58"/>
              <a:gd name="T24" fmla="*/ 129 w 227"/>
              <a:gd name="T25" fmla="*/ 51 h 58"/>
              <a:gd name="T26" fmla="*/ 178 w 227"/>
              <a:gd name="T27" fmla="*/ 36 h 58"/>
              <a:gd name="T28" fmla="*/ 148 w 227"/>
              <a:gd name="T29" fmla="*/ 51 h 58"/>
              <a:gd name="T30" fmla="*/ 156 w 227"/>
              <a:gd name="T31" fmla="*/ 58 h 58"/>
              <a:gd name="T32" fmla="*/ 170 w 227"/>
              <a:gd name="T33" fmla="*/ 51 h 58"/>
              <a:gd name="T34" fmla="*/ 178 w 227"/>
              <a:gd name="T35" fmla="*/ 36 h 58"/>
              <a:gd name="T36" fmla="*/ 197 w 227"/>
              <a:gd name="T37" fmla="*/ 36 h 58"/>
              <a:gd name="T38" fmla="*/ 205 w 227"/>
              <a:gd name="T39" fmla="*/ 51 h 58"/>
              <a:gd name="T40" fmla="*/ 220 w 227"/>
              <a:gd name="T41" fmla="*/ 58 h 58"/>
              <a:gd name="T42" fmla="*/ 227 w 227"/>
              <a:gd name="T43" fmla="*/ 51 h 58"/>
              <a:gd name="T44" fmla="*/ 227 w 227"/>
              <a:gd name="T45" fmla="*/ 0 h 58"/>
              <a:gd name="T46" fmla="*/ 197 w 227"/>
              <a:gd name="T47" fmla="*/ 15 h 58"/>
              <a:gd name="T48" fmla="*/ 205 w 227"/>
              <a:gd name="T49" fmla="*/ 23 h 58"/>
              <a:gd name="T50" fmla="*/ 220 w 227"/>
              <a:gd name="T51" fmla="*/ 15 h 58"/>
              <a:gd name="T52" fmla="*/ 227 w 227"/>
              <a:gd name="T53" fmla="*/ 0 h 58"/>
              <a:gd name="T54" fmla="*/ 148 w 227"/>
              <a:gd name="T55" fmla="*/ 0 h 58"/>
              <a:gd name="T56" fmla="*/ 156 w 227"/>
              <a:gd name="T57" fmla="*/ 15 h 58"/>
              <a:gd name="T58" fmla="*/ 170 w 227"/>
              <a:gd name="T59" fmla="*/ 23 h 58"/>
              <a:gd name="T60" fmla="*/ 178 w 227"/>
              <a:gd name="T61" fmla="*/ 15 h 58"/>
              <a:gd name="T62" fmla="*/ 129 w 227"/>
              <a:gd name="T63" fmla="*/ 0 h 58"/>
              <a:gd name="T64" fmla="*/ 98 w 227"/>
              <a:gd name="T65" fmla="*/ 15 h 58"/>
              <a:gd name="T66" fmla="*/ 107 w 227"/>
              <a:gd name="T67" fmla="*/ 23 h 58"/>
              <a:gd name="T68" fmla="*/ 121 w 227"/>
              <a:gd name="T69" fmla="*/ 15 h 58"/>
              <a:gd name="T70" fmla="*/ 129 w 227"/>
              <a:gd name="T71" fmla="*/ 0 h 58"/>
              <a:gd name="T72" fmla="*/ 49 w 227"/>
              <a:gd name="T73" fmla="*/ 0 h 58"/>
              <a:gd name="T74" fmla="*/ 57 w 227"/>
              <a:gd name="T75" fmla="*/ 15 h 58"/>
              <a:gd name="T76" fmla="*/ 72 w 227"/>
              <a:gd name="T77" fmla="*/ 23 h 58"/>
              <a:gd name="T78" fmla="*/ 80 w 227"/>
              <a:gd name="T79" fmla="*/ 15 h 58"/>
              <a:gd name="T80" fmla="*/ 31 w 227"/>
              <a:gd name="T81" fmla="*/ 0 h 58"/>
              <a:gd name="T82" fmla="*/ 0 w 227"/>
              <a:gd name="T83" fmla="*/ 15 h 58"/>
              <a:gd name="T84" fmla="*/ 8 w 227"/>
              <a:gd name="T85" fmla="*/ 23 h 58"/>
              <a:gd name="T86" fmla="*/ 23 w 227"/>
              <a:gd name="T87" fmla="*/ 15 h 58"/>
              <a:gd name="T88" fmla="*/ 31 w 227"/>
              <a:gd name="T8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27" h="58">
                <a:moveTo>
                  <a:pt x="31" y="36"/>
                </a:moveTo>
                <a:lnTo>
                  <a:pt x="0" y="36"/>
                </a:lnTo>
                <a:lnTo>
                  <a:pt x="0" y="51"/>
                </a:lnTo>
                <a:lnTo>
                  <a:pt x="8" y="51"/>
                </a:lnTo>
                <a:lnTo>
                  <a:pt x="8" y="58"/>
                </a:lnTo>
                <a:lnTo>
                  <a:pt x="23" y="58"/>
                </a:lnTo>
                <a:lnTo>
                  <a:pt x="23" y="51"/>
                </a:lnTo>
                <a:lnTo>
                  <a:pt x="31" y="51"/>
                </a:lnTo>
                <a:lnTo>
                  <a:pt x="31" y="36"/>
                </a:lnTo>
                <a:close/>
                <a:moveTo>
                  <a:pt x="80" y="36"/>
                </a:moveTo>
                <a:lnTo>
                  <a:pt x="49" y="36"/>
                </a:lnTo>
                <a:lnTo>
                  <a:pt x="49" y="51"/>
                </a:lnTo>
                <a:lnTo>
                  <a:pt x="57" y="51"/>
                </a:lnTo>
                <a:lnTo>
                  <a:pt x="57" y="58"/>
                </a:lnTo>
                <a:lnTo>
                  <a:pt x="72" y="58"/>
                </a:lnTo>
                <a:lnTo>
                  <a:pt x="72" y="51"/>
                </a:lnTo>
                <a:lnTo>
                  <a:pt x="80" y="51"/>
                </a:lnTo>
                <a:lnTo>
                  <a:pt x="80" y="36"/>
                </a:lnTo>
                <a:close/>
                <a:moveTo>
                  <a:pt x="129" y="36"/>
                </a:moveTo>
                <a:lnTo>
                  <a:pt x="98" y="36"/>
                </a:lnTo>
                <a:lnTo>
                  <a:pt x="98" y="51"/>
                </a:lnTo>
                <a:lnTo>
                  <a:pt x="107" y="51"/>
                </a:lnTo>
                <a:lnTo>
                  <a:pt x="107" y="58"/>
                </a:lnTo>
                <a:lnTo>
                  <a:pt x="121" y="58"/>
                </a:lnTo>
                <a:lnTo>
                  <a:pt x="121" y="51"/>
                </a:lnTo>
                <a:lnTo>
                  <a:pt x="129" y="51"/>
                </a:lnTo>
                <a:lnTo>
                  <a:pt x="129" y="36"/>
                </a:lnTo>
                <a:close/>
                <a:moveTo>
                  <a:pt x="178" y="36"/>
                </a:moveTo>
                <a:lnTo>
                  <a:pt x="148" y="36"/>
                </a:lnTo>
                <a:lnTo>
                  <a:pt x="148" y="51"/>
                </a:lnTo>
                <a:lnTo>
                  <a:pt x="156" y="51"/>
                </a:lnTo>
                <a:lnTo>
                  <a:pt x="156" y="58"/>
                </a:lnTo>
                <a:lnTo>
                  <a:pt x="170" y="58"/>
                </a:lnTo>
                <a:lnTo>
                  <a:pt x="170" y="51"/>
                </a:lnTo>
                <a:lnTo>
                  <a:pt x="178" y="51"/>
                </a:lnTo>
                <a:lnTo>
                  <a:pt x="178" y="36"/>
                </a:lnTo>
                <a:close/>
                <a:moveTo>
                  <a:pt x="227" y="36"/>
                </a:moveTo>
                <a:lnTo>
                  <a:pt x="197" y="36"/>
                </a:lnTo>
                <a:lnTo>
                  <a:pt x="197" y="51"/>
                </a:lnTo>
                <a:lnTo>
                  <a:pt x="205" y="51"/>
                </a:lnTo>
                <a:lnTo>
                  <a:pt x="205" y="58"/>
                </a:lnTo>
                <a:lnTo>
                  <a:pt x="220" y="58"/>
                </a:lnTo>
                <a:lnTo>
                  <a:pt x="220" y="51"/>
                </a:lnTo>
                <a:lnTo>
                  <a:pt x="227" y="51"/>
                </a:lnTo>
                <a:lnTo>
                  <a:pt x="227" y="36"/>
                </a:lnTo>
                <a:close/>
                <a:moveTo>
                  <a:pt x="227" y="0"/>
                </a:moveTo>
                <a:lnTo>
                  <a:pt x="197" y="0"/>
                </a:lnTo>
                <a:lnTo>
                  <a:pt x="197" y="15"/>
                </a:lnTo>
                <a:lnTo>
                  <a:pt x="205" y="15"/>
                </a:lnTo>
                <a:lnTo>
                  <a:pt x="205" y="23"/>
                </a:lnTo>
                <a:lnTo>
                  <a:pt x="220" y="23"/>
                </a:lnTo>
                <a:lnTo>
                  <a:pt x="220" y="15"/>
                </a:lnTo>
                <a:lnTo>
                  <a:pt x="227" y="15"/>
                </a:lnTo>
                <a:lnTo>
                  <a:pt x="227" y="0"/>
                </a:lnTo>
                <a:close/>
                <a:moveTo>
                  <a:pt x="178" y="0"/>
                </a:moveTo>
                <a:lnTo>
                  <a:pt x="148" y="0"/>
                </a:lnTo>
                <a:lnTo>
                  <a:pt x="148" y="15"/>
                </a:lnTo>
                <a:lnTo>
                  <a:pt x="156" y="15"/>
                </a:lnTo>
                <a:lnTo>
                  <a:pt x="156" y="23"/>
                </a:lnTo>
                <a:lnTo>
                  <a:pt x="170" y="23"/>
                </a:lnTo>
                <a:lnTo>
                  <a:pt x="170" y="15"/>
                </a:lnTo>
                <a:lnTo>
                  <a:pt x="178" y="15"/>
                </a:lnTo>
                <a:lnTo>
                  <a:pt x="178" y="0"/>
                </a:lnTo>
                <a:close/>
                <a:moveTo>
                  <a:pt x="129" y="0"/>
                </a:moveTo>
                <a:lnTo>
                  <a:pt x="98" y="0"/>
                </a:lnTo>
                <a:lnTo>
                  <a:pt x="98" y="15"/>
                </a:lnTo>
                <a:lnTo>
                  <a:pt x="107" y="15"/>
                </a:lnTo>
                <a:lnTo>
                  <a:pt x="107" y="23"/>
                </a:lnTo>
                <a:lnTo>
                  <a:pt x="121" y="23"/>
                </a:lnTo>
                <a:lnTo>
                  <a:pt x="121" y="15"/>
                </a:lnTo>
                <a:lnTo>
                  <a:pt x="129" y="15"/>
                </a:lnTo>
                <a:lnTo>
                  <a:pt x="129" y="0"/>
                </a:lnTo>
                <a:close/>
                <a:moveTo>
                  <a:pt x="80" y="0"/>
                </a:moveTo>
                <a:lnTo>
                  <a:pt x="49" y="0"/>
                </a:lnTo>
                <a:lnTo>
                  <a:pt x="49" y="15"/>
                </a:lnTo>
                <a:lnTo>
                  <a:pt x="57" y="15"/>
                </a:lnTo>
                <a:lnTo>
                  <a:pt x="57" y="23"/>
                </a:lnTo>
                <a:lnTo>
                  <a:pt x="72" y="23"/>
                </a:lnTo>
                <a:lnTo>
                  <a:pt x="72" y="15"/>
                </a:lnTo>
                <a:lnTo>
                  <a:pt x="80" y="15"/>
                </a:lnTo>
                <a:lnTo>
                  <a:pt x="80" y="0"/>
                </a:lnTo>
                <a:close/>
                <a:moveTo>
                  <a:pt x="31" y="0"/>
                </a:moveTo>
                <a:lnTo>
                  <a:pt x="0" y="0"/>
                </a:lnTo>
                <a:lnTo>
                  <a:pt x="0" y="15"/>
                </a:lnTo>
                <a:lnTo>
                  <a:pt x="8" y="15"/>
                </a:lnTo>
                <a:lnTo>
                  <a:pt x="8" y="23"/>
                </a:lnTo>
                <a:lnTo>
                  <a:pt x="23" y="23"/>
                </a:lnTo>
                <a:lnTo>
                  <a:pt x="23" y="15"/>
                </a:lnTo>
                <a:lnTo>
                  <a:pt x="31" y="15"/>
                </a:lnTo>
                <a:lnTo>
                  <a:pt x="3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85" name="Rectangle 88"/>
          <p:cNvSpPr>
            <a:spLocks noChangeArrowheads="1"/>
          </p:cNvSpPr>
          <p:nvPr/>
        </p:nvSpPr>
        <p:spPr bwMode="auto">
          <a:xfrm>
            <a:off x="3378579" y="1381758"/>
            <a:ext cx="2890663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4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Учебно-методический центр на базе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400" b="1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ИКиЗИ</a:t>
            </a:r>
            <a:r>
              <a:rPr lang="ru-RU" altLang="ru-RU" sz="14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altLang="ru-RU" sz="1400" b="1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СПбПУ</a:t>
            </a:r>
            <a:endParaRPr kumimoji="0" lang="ru-RU" alt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6" name="Freeform 89"/>
          <p:cNvSpPr>
            <a:spLocks noEditPoints="1"/>
          </p:cNvSpPr>
          <p:nvPr/>
        </p:nvSpPr>
        <p:spPr bwMode="auto">
          <a:xfrm>
            <a:off x="1029098" y="3933079"/>
            <a:ext cx="2092335" cy="362108"/>
          </a:xfrm>
          <a:custGeom>
            <a:avLst/>
            <a:gdLst>
              <a:gd name="T0" fmla="*/ 48 w 4583"/>
              <a:gd name="T1" fmla="*/ 264 h 956"/>
              <a:gd name="T2" fmla="*/ 0 w 4583"/>
              <a:gd name="T3" fmla="*/ 408 h 956"/>
              <a:gd name="T4" fmla="*/ 24 w 4583"/>
              <a:gd name="T5" fmla="*/ 480 h 956"/>
              <a:gd name="T6" fmla="*/ 48 w 4583"/>
              <a:gd name="T7" fmla="*/ 792 h 956"/>
              <a:gd name="T8" fmla="*/ 101 w 4583"/>
              <a:gd name="T9" fmla="*/ 932 h 956"/>
              <a:gd name="T10" fmla="*/ 173 w 4583"/>
              <a:gd name="T11" fmla="*/ 956 h 956"/>
              <a:gd name="T12" fmla="*/ 317 w 4583"/>
              <a:gd name="T13" fmla="*/ 908 h 956"/>
              <a:gd name="T14" fmla="*/ 653 w 4583"/>
              <a:gd name="T15" fmla="*/ 908 h 956"/>
              <a:gd name="T16" fmla="*/ 797 w 4583"/>
              <a:gd name="T17" fmla="*/ 956 h 956"/>
              <a:gd name="T18" fmla="*/ 869 w 4583"/>
              <a:gd name="T19" fmla="*/ 932 h 956"/>
              <a:gd name="T20" fmla="*/ 1181 w 4583"/>
              <a:gd name="T21" fmla="*/ 908 h 956"/>
              <a:gd name="T22" fmla="*/ 1397 w 4583"/>
              <a:gd name="T23" fmla="*/ 932 h 956"/>
              <a:gd name="T24" fmla="*/ 1469 w 4583"/>
              <a:gd name="T25" fmla="*/ 956 h 956"/>
              <a:gd name="T26" fmla="*/ 1613 w 4583"/>
              <a:gd name="T27" fmla="*/ 908 h 956"/>
              <a:gd name="T28" fmla="*/ 1949 w 4583"/>
              <a:gd name="T29" fmla="*/ 908 h 956"/>
              <a:gd name="T30" fmla="*/ 2093 w 4583"/>
              <a:gd name="T31" fmla="*/ 956 h 956"/>
              <a:gd name="T32" fmla="*/ 2165 w 4583"/>
              <a:gd name="T33" fmla="*/ 932 h 956"/>
              <a:gd name="T34" fmla="*/ 2477 w 4583"/>
              <a:gd name="T35" fmla="*/ 908 h 956"/>
              <a:gd name="T36" fmla="*/ 2693 w 4583"/>
              <a:gd name="T37" fmla="*/ 932 h 956"/>
              <a:gd name="T38" fmla="*/ 2765 w 4583"/>
              <a:gd name="T39" fmla="*/ 956 h 956"/>
              <a:gd name="T40" fmla="*/ 2909 w 4583"/>
              <a:gd name="T41" fmla="*/ 908 h 956"/>
              <a:gd name="T42" fmla="*/ 3245 w 4583"/>
              <a:gd name="T43" fmla="*/ 908 h 956"/>
              <a:gd name="T44" fmla="*/ 3389 w 4583"/>
              <a:gd name="T45" fmla="*/ 956 h 956"/>
              <a:gd name="T46" fmla="*/ 3461 w 4583"/>
              <a:gd name="T47" fmla="*/ 932 h 956"/>
              <a:gd name="T48" fmla="*/ 3773 w 4583"/>
              <a:gd name="T49" fmla="*/ 908 h 956"/>
              <a:gd name="T50" fmla="*/ 3989 w 4583"/>
              <a:gd name="T51" fmla="*/ 932 h 956"/>
              <a:gd name="T52" fmla="*/ 4061 w 4583"/>
              <a:gd name="T53" fmla="*/ 956 h 956"/>
              <a:gd name="T54" fmla="*/ 4205 w 4583"/>
              <a:gd name="T55" fmla="*/ 908 h 956"/>
              <a:gd name="T56" fmla="*/ 4541 w 4583"/>
              <a:gd name="T57" fmla="*/ 908 h 956"/>
              <a:gd name="T58" fmla="*/ 4583 w 4583"/>
              <a:gd name="T59" fmla="*/ 806 h 956"/>
              <a:gd name="T60" fmla="*/ 4559 w 4583"/>
              <a:gd name="T61" fmla="*/ 734 h 956"/>
              <a:gd name="T62" fmla="*/ 4535 w 4583"/>
              <a:gd name="T63" fmla="*/ 422 h 956"/>
              <a:gd name="T64" fmla="*/ 4559 w 4583"/>
              <a:gd name="T65" fmla="*/ 206 h 956"/>
              <a:gd name="T66" fmla="*/ 4583 w 4583"/>
              <a:gd name="T67" fmla="*/ 134 h 956"/>
              <a:gd name="T68" fmla="*/ 4525 w 4583"/>
              <a:gd name="T69" fmla="*/ 48 h 956"/>
              <a:gd name="T70" fmla="*/ 4189 w 4583"/>
              <a:gd name="T71" fmla="*/ 48 h 956"/>
              <a:gd name="T72" fmla="*/ 4045 w 4583"/>
              <a:gd name="T73" fmla="*/ 0 h 956"/>
              <a:gd name="T74" fmla="*/ 3973 w 4583"/>
              <a:gd name="T75" fmla="*/ 24 h 956"/>
              <a:gd name="T76" fmla="*/ 3661 w 4583"/>
              <a:gd name="T77" fmla="*/ 48 h 956"/>
              <a:gd name="T78" fmla="*/ 3445 w 4583"/>
              <a:gd name="T79" fmla="*/ 24 h 956"/>
              <a:gd name="T80" fmla="*/ 3373 w 4583"/>
              <a:gd name="T81" fmla="*/ 0 h 956"/>
              <a:gd name="T82" fmla="*/ 3229 w 4583"/>
              <a:gd name="T83" fmla="*/ 48 h 956"/>
              <a:gd name="T84" fmla="*/ 2893 w 4583"/>
              <a:gd name="T85" fmla="*/ 48 h 956"/>
              <a:gd name="T86" fmla="*/ 2749 w 4583"/>
              <a:gd name="T87" fmla="*/ 0 h 956"/>
              <a:gd name="T88" fmla="*/ 2677 w 4583"/>
              <a:gd name="T89" fmla="*/ 24 h 956"/>
              <a:gd name="T90" fmla="*/ 2365 w 4583"/>
              <a:gd name="T91" fmla="*/ 48 h 956"/>
              <a:gd name="T92" fmla="*/ 2149 w 4583"/>
              <a:gd name="T93" fmla="*/ 24 h 956"/>
              <a:gd name="T94" fmla="*/ 2077 w 4583"/>
              <a:gd name="T95" fmla="*/ 0 h 956"/>
              <a:gd name="T96" fmla="*/ 1933 w 4583"/>
              <a:gd name="T97" fmla="*/ 48 h 956"/>
              <a:gd name="T98" fmla="*/ 1597 w 4583"/>
              <a:gd name="T99" fmla="*/ 48 h 956"/>
              <a:gd name="T100" fmla="*/ 1453 w 4583"/>
              <a:gd name="T101" fmla="*/ 0 h 956"/>
              <a:gd name="T102" fmla="*/ 1381 w 4583"/>
              <a:gd name="T103" fmla="*/ 24 h 956"/>
              <a:gd name="T104" fmla="*/ 1069 w 4583"/>
              <a:gd name="T105" fmla="*/ 48 h 956"/>
              <a:gd name="T106" fmla="*/ 853 w 4583"/>
              <a:gd name="T107" fmla="*/ 24 h 956"/>
              <a:gd name="T108" fmla="*/ 781 w 4583"/>
              <a:gd name="T109" fmla="*/ 0 h 956"/>
              <a:gd name="T110" fmla="*/ 637 w 4583"/>
              <a:gd name="T111" fmla="*/ 48 h 956"/>
              <a:gd name="T112" fmla="*/ 301 w 4583"/>
              <a:gd name="T113" fmla="*/ 48 h 956"/>
              <a:gd name="T114" fmla="*/ 157 w 4583"/>
              <a:gd name="T115" fmla="*/ 0 h 956"/>
              <a:gd name="T116" fmla="*/ 85 w 4583"/>
              <a:gd name="T117" fmla="*/ 24 h 9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583" h="956">
                <a:moveTo>
                  <a:pt x="48" y="72"/>
                </a:moveTo>
                <a:lnTo>
                  <a:pt x="48" y="120"/>
                </a:lnTo>
                <a:cubicBezTo>
                  <a:pt x="48" y="134"/>
                  <a:pt x="37" y="144"/>
                  <a:pt x="24" y="144"/>
                </a:cubicBezTo>
                <a:cubicBezTo>
                  <a:pt x="11" y="144"/>
                  <a:pt x="0" y="134"/>
                  <a:pt x="0" y="120"/>
                </a:cubicBezTo>
                <a:lnTo>
                  <a:pt x="0" y="72"/>
                </a:lnTo>
                <a:cubicBezTo>
                  <a:pt x="0" y="59"/>
                  <a:pt x="11" y="48"/>
                  <a:pt x="24" y="48"/>
                </a:cubicBezTo>
                <a:cubicBezTo>
                  <a:pt x="37" y="48"/>
                  <a:pt x="48" y="59"/>
                  <a:pt x="48" y="72"/>
                </a:cubicBezTo>
                <a:close/>
                <a:moveTo>
                  <a:pt x="48" y="216"/>
                </a:moveTo>
                <a:lnTo>
                  <a:pt x="48" y="264"/>
                </a:lnTo>
                <a:cubicBezTo>
                  <a:pt x="48" y="278"/>
                  <a:pt x="37" y="288"/>
                  <a:pt x="24" y="288"/>
                </a:cubicBezTo>
                <a:cubicBezTo>
                  <a:pt x="11" y="288"/>
                  <a:pt x="0" y="278"/>
                  <a:pt x="0" y="264"/>
                </a:cubicBezTo>
                <a:lnTo>
                  <a:pt x="0" y="216"/>
                </a:lnTo>
                <a:cubicBezTo>
                  <a:pt x="0" y="203"/>
                  <a:pt x="11" y="192"/>
                  <a:pt x="24" y="192"/>
                </a:cubicBezTo>
                <a:cubicBezTo>
                  <a:pt x="37" y="192"/>
                  <a:pt x="48" y="203"/>
                  <a:pt x="48" y="216"/>
                </a:cubicBezTo>
                <a:close/>
                <a:moveTo>
                  <a:pt x="48" y="360"/>
                </a:moveTo>
                <a:lnTo>
                  <a:pt x="48" y="408"/>
                </a:lnTo>
                <a:cubicBezTo>
                  <a:pt x="48" y="422"/>
                  <a:pt x="37" y="432"/>
                  <a:pt x="24" y="432"/>
                </a:cubicBezTo>
                <a:cubicBezTo>
                  <a:pt x="11" y="432"/>
                  <a:pt x="0" y="422"/>
                  <a:pt x="0" y="408"/>
                </a:cubicBezTo>
                <a:lnTo>
                  <a:pt x="0" y="360"/>
                </a:lnTo>
                <a:cubicBezTo>
                  <a:pt x="0" y="347"/>
                  <a:pt x="11" y="336"/>
                  <a:pt x="24" y="336"/>
                </a:cubicBezTo>
                <a:cubicBezTo>
                  <a:pt x="37" y="336"/>
                  <a:pt x="48" y="347"/>
                  <a:pt x="48" y="360"/>
                </a:cubicBezTo>
                <a:close/>
                <a:moveTo>
                  <a:pt x="48" y="504"/>
                </a:moveTo>
                <a:lnTo>
                  <a:pt x="48" y="552"/>
                </a:lnTo>
                <a:cubicBezTo>
                  <a:pt x="48" y="566"/>
                  <a:pt x="37" y="576"/>
                  <a:pt x="24" y="576"/>
                </a:cubicBezTo>
                <a:cubicBezTo>
                  <a:pt x="11" y="576"/>
                  <a:pt x="0" y="566"/>
                  <a:pt x="0" y="552"/>
                </a:cubicBezTo>
                <a:lnTo>
                  <a:pt x="0" y="504"/>
                </a:lnTo>
                <a:cubicBezTo>
                  <a:pt x="0" y="491"/>
                  <a:pt x="11" y="480"/>
                  <a:pt x="24" y="480"/>
                </a:cubicBezTo>
                <a:cubicBezTo>
                  <a:pt x="37" y="480"/>
                  <a:pt x="48" y="491"/>
                  <a:pt x="48" y="504"/>
                </a:cubicBezTo>
                <a:close/>
                <a:moveTo>
                  <a:pt x="48" y="648"/>
                </a:moveTo>
                <a:lnTo>
                  <a:pt x="48" y="696"/>
                </a:lnTo>
                <a:cubicBezTo>
                  <a:pt x="48" y="710"/>
                  <a:pt x="37" y="720"/>
                  <a:pt x="24" y="720"/>
                </a:cubicBezTo>
                <a:cubicBezTo>
                  <a:pt x="11" y="720"/>
                  <a:pt x="0" y="710"/>
                  <a:pt x="0" y="696"/>
                </a:cubicBezTo>
                <a:lnTo>
                  <a:pt x="0" y="648"/>
                </a:lnTo>
                <a:cubicBezTo>
                  <a:pt x="0" y="635"/>
                  <a:pt x="11" y="624"/>
                  <a:pt x="24" y="624"/>
                </a:cubicBezTo>
                <a:cubicBezTo>
                  <a:pt x="37" y="624"/>
                  <a:pt x="48" y="635"/>
                  <a:pt x="48" y="648"/>
                </a:cubicBezTo>
                <a:close/>
                <a:moveTo>
                  <a:pt x="48" y="792"/>
                </a:moveTo>
                <a:lnTo>
                  <a:pt x="48" y="840"/>
                </a:lnTo>
                <a:cubicBezTo>
                  <a:pt x="48" y="854"/>
                  <a:pt x="37" y="864"/>
                  <a:pt x="24" y="864"/>
                </a:cubicBezTo>
                <a:cubicBezTo>
                  <a:pt x="11" y="864"/>
                  <a:pt x="0" y="854"/>
                  <a:pt x="0" y="840"/>
                </a:cubicBezTo>
                <a:lnTo>
                  <a:pt x="0" y="792"/>
                </a:lnTo>
                <a:cubicBezTo>
                  <a:pt x="0" y="779"/>
                  <a:pt x="11" y="768"/>
                  <a:pt x="24" y="768"/>
                </a:cubicBezTo>
                <a:cubicBezTo>
                  <a:pt x="37" y="768"/>
                  <a:pt x="48" y="779"/>
                  <a:pt x="48" y="792"/>
                </a:cubicBezTo>
                <a:close/>
                <a:moveTo>
                  <a:pt x="29" y="908"/>
                </a:moveTo>
                <a:lnTo>
                  <a:pt x="77" y="908"/>
                </a:lnTo>
                <a:cubicBezTo>
                  <a:pt x="90" y="908"/>
                  <a:pt x="101" y="918"/>
                  <a:pt x="101" y="932"/>
                </a:cubicBezTo>
                <a:cubicBezTo>
                  <a:pt x="101" y="945"/>
                  <a:pt x="90" y="956"/>
                  <a:pt x="77" y="956"/>
                </a:cubicBezTo>
                <a:lnTo>
                  <a:pt x="29" y="956"/>
                </a:lnTo>
                <a:cubicBezTo>
                  <a:pt x="15" y="956"/>
                  <a:pt x="5" y="945"/>
                  <a:pt x="5" y="932"/>
                </a:cubicBezTo>
                <a:cubicBezTo>
                  <a:pt x="5" y="918"/>
                  <a:pt x="15" y="908"/>
                  <a:pt x="29" y="908"/>
                </a:cubicBezTo>
                <a:close/>
                <a:moveTo>
                  <a:pt x="173" y="908"/>
                </a:moveTo>
                <a:lnTo>
                  <a:pt x="221" y="908"/>
                </a:lnTo>
                <a:cubicBezTo>
                  <a:pt x="234" y="908"/>
                  <a:pt x="245" y="918"/>
                  <a:pt x="245" y="932"/>
                </a:cubicBezTo>
                <a:cubicBezTo>
                  <a:pt x="245" y="945"/>
                  <a:pt x="234" y="956"/>
                  <a:pt x="221" y="956"/>
                </a:cubicBezTo>
                <a:lnTo>
                  <a:pt x="173" y="956"/>
                </a:lnTo>
                <a:cubicBezTo>
                  <a:pt x="159" y="956"/>
                  <a:pt x="149" y="945"/>
                  <a:pt x="149" y="932"/>
                </a:cubicBezTo>
                <a:cubicBezTo>
                  <a:pt x="149" y="918"/>
                  <a:pt x="159" y="908"/>
                  <a:pt x="173" y="908"/>
                </a:cubicBezTo>
                <a:close/>
                <a:moveTo>
                  <a:pt x="317" y="908"/>
                </a:moveTo>
                <a:lnTo>
                  <a:pt x="365" y="908"/>
                </a:lnTo>
                <a:cubicBezTo>
                  <a:pt x="378" y="908"/>
                  <a:pt x="389" y="918"/>
                  <a:pt x="389" y="932"/>
                </a:cubicBezTo>
                <a:cubicBezTo>
                  <a:pt x="389" y="945"/>
                  <a:pt x="378" y="956"/>
                  <a:pt x="365" y="956"/>
                </a:cubicBezTo>
                <a:lnTo>
                  <a:pt x="317" y="956"/>
                </a:lnTo>
                <a:cubicBezTo>
                  <a:pt x="303" y="956"/>
                  <a:pt x="293" y="945"/>
                  <a:pt x="293" y="932"/>
                </a:cubicBezTo>
                <a:cubicBezTo>
                  <a:pt x="293" y="918"/>
                  <a:pt x="303" y="908"/>
                  <a:pt x="317" y="908"/>
                </a:cubicBezTo>
                <a:close/>
                <a:moveTo>
                  <a:pt x="461" y="908"/>
                </a:moveTo>
                <a:lnTo>
                  <a:pt x="509" y="908"/>
                </a:lnTo>
                <a:cubicBezTo>
                  <a:pt x="522" y="908"/>
                  <a:pt x="533" y="918"/>
                  <a:pt x="533" y="932"/>
                </a:cubicBezTo>
                <a:cubicBezTo>
                  <a:pt x="533" y="945"/>
                  <a:pt x="522" y="956"/>
                  <a:pt x="509" y="956"/>
                </a:cubicBezTo>
                <a:lnTo>
                  <a:pt x="461" y="956"/>
                </a:lnTo>
                <a:cubicBezTo>
                  <a:pt x="447" y="956"/>
                  <a:pt x="437" y="945"/>
                  <a:pt x="437" y="932"/>
                </a:cubicBezTo>
                <a:cubicBezTo>
                  <a:pt x="437" y="918"/>
                  <a:pt x="447" y="908"/>
                  <a:pt x="461" y="908"/>
                </a:cubicBezTo>
                <a:close/>
                <a:moveTo>
                  <a:pt x="605" y="908"/>
                </a:moveTo>
                <a:lnTo>
                  <a:pt x="653" y="908"/>
                </a:lnTo>
                <a:cubicBezTo>
                  <a:pt x="666" y="908"/>
                  <a:pt x="677" y="918"/>
                  <a:pt x="677" y="932"/>
                </a:cubicBezTo>
                <a:cubicBezTo>
                  <a:pt x="677" y="945"/>
                  <a:pt x="666" y="956"/>
                  <a:pt x="653" y="956"/>
                </a:cubicBezTo>
                <a:lnTo>
                  <a:pt x="605" y="956"/>
                </a:lnTo>
                <a:cubicBezTo>
                  <a:pt x="591" y="956"/>
                  <a:pt x="581" y="945"/>
                  <a:pt x="581" y="932"/>
                </a:cubicBezTo>
                <a:cubicBezTo>
                  <a:pt x="581" y="918"/>
                  <a:pt x="591" y="908"/>
                  <a:pt x="605" y="908"/>
                </a:cubicBezTo>
                <a:close/>
                <a:moveTo>
                  <a:pt x="749" y="908"/>
                </a:moveTo>
                <a:lnTo>
                  <a:pt x="797" y="908"/>
                </a:lnTo>
                <a:cubicBezTo>
                  <a:pt x="810" y="908"/>
                  <a:pt x="821" y="918"/>
                  <a:pt x="821" y="932"/>
                </a:cubicBezTo>
                <a:cubicBezTo>
                  <a:pt x="821" y="945"/>
                  <a:pt x="810" y="956"/>
                  <a:pt x="797" y="956"/>
                </a:cubicBezTo>
                <a:lnTo>
                  <a:pt x="749" y="956"/>
                </a:lnTo>
                <a:cubicBezTo>
                  <a:pt x="735" y="956"/>
                  <a:pt x="725" y="945"/>
                  <a:pt x="725" y="932"/>
                </a:cubicBezTo>
                <a:cubicBezTo>
                  <a:pt x="725" y="918"/>
                  <a:pt x="735" y="908"/>
                  <a:pt x="749" y="908"/>
                </a:cubicBezTo>
                <a:close/>
                <a:moveTo>
                  <a:pt x="893" y="908"/>
                </a:moveTo>
                <a:lnTo>
                  <a:pt x="941" y="908"/>
                </a:lnTo>
                <a:cubicBezTo>
                  <a:pt x="954" y="908"/>
                  <a:pt x="965" y="918"/>
                  <a:pt x="965" y="932"/>
                </a:cubicBezTo>
                <a:cubicBezTo>
                  <a:pt x="965" y="945"/>
                  <a:pt x="954" y="956"/>
                  <a:pt x="941" y="956"/>
                </a:cubicBezTo>
                <a:lnTo>
                  <a:pt x="893" y="956"/>
                </a:lnTo>
                <a:cubicBezTo>
                  <a:pt x="879" y="956"/>
                  <a:pt x="869" y="945"/>
                  <a:pt x="869" y="932"/>
                </a:cubicBezTo>
                <a:cubicBezTo>
                  <a:pt x="869" y="918"/>
                  <a:pt x="879" y="908"/>
                  <a:pt x="893" y="908"/>
                </a:cubicBezTo>
                <a:close/>
                <a:moveTo>
                  <a:pt x="1037" y="908"/>
                </a:moveTo>
                <a:lnTo>
                  <a:pt x="1085" y="908"/>
                </a:lnTo>
                <a:cubicBezTo>
                  <a:pt x="1098" y="908"/>
                  <a:pt x="1109" y="918"/>
                  <a:pt x="1109" y="932"/>
                </a:cubicBezTo>
                <a:cubicBezTo>
                  <a:pt x="1109" y="945"/>
                  <a:pt x="1098" y="956"/>
                  <a:pt x="1085" y="956"/>
                </a:cubicBezTo>
                <a:lnTo>
                  <a:pt x="1037" y="956"/>
                </a:lnTo>
                <a:cubicBezTo>
                  <a:pt x="1023" y="956"/>
                  <a:pt x="1013" y="945"/>
                  <a:pt x="1013" y="932"/>
                </a:cubicBezTo>
                <a:cubicBezTo>
                  <a:pt x="1013" y="918"/>
                  <a:pt x="1023" y="908"/>
                  <a:pt x="1037" y="908"/>
                </a:cubicBezTo>
                <a:close/>
                <a:moveTo>
                  <a:pt x="1181" y="908"/>
                </a:moveTo>
                <a:lnTo>
                  <a:pt x="1229" y="908"/>
                </a:lnTo>
                <a:cubicBezTo>
                  <a:pt x="1242" y="908"/>
                  <a:pt x="1253" y="918"/>
                  <a:pt x="1253" y="932"/>
                </a:cubicBezTo>
                <a:cubicBezTo>
                  <a:pt x="1253" y="945"/>
                  <a:pt x="1242" y="956"/>
                  <a:pt x="1229" y="956"/>
                </a:cubicBezTo>
                <a:lnTo>
                  <a:pt x="1181" y="956"/>
                </a:lnTo>
                <a:cubicBezTo>
                  <a:pt x="1167" y="956"/>
                  <a:pt x="1157" y="945"/>
                  <a:pt x="1157" y="932"/>
                </a:cubicBezTo>
                <a:cubicBezTo>
                  <a:pt x="1157" y="918"/>
                  <a:pt x="1167" y="908"/>
                  <a:pt x="1181" y="908"/>
                </a:cubicBezTo>
                <a:close/>
                <a:moveTo>
                  <a:pt x="1325" y="908"/>
                </a:moveTo>
                <a:lnTo>
                  <a:pt x="1373" y="908"/>
                </a:lnTo>
                <a:cubicBezTo>
                  <a:pt x="1386" y="908"/>
                  <a:pt x="1397" y="918"/>
                  <a:pt x="1397" y="932"/>
                </a:cubicBezTo>
                <a:cubicBezTo>
                  <a:pt x="1397" y="945"/>
                  <a:pt x="1386" y="956"/>
                  <a:pt x="1373" y="956"/>
                </a:cubicBezTo>
                <a:lnTo>
                  <a:pt x="1325" y="956"/>
                </a:lnTo>
                <a:cubicBezTo>
                  <a:pt x="1311" y="956"/>
                  <a:pt x="1301" y="945"/>
                  <a:pt x="1301" y="932"/>
                </a:cubicBezTo>
                <a:cubicBezTo>
                  <a:pt x="1301" y="918"/>
                  <a:pt x="1311" y="908"/>
                  <a:pt x="1325" y="908"/>
                </a:cubicBezTo>
                <a:close/>
                <a:moveTo>
                  <a:pt x="1469" y="908"/>
                </a:moveTo>
                <a:lnTo>
                  <a:pt x="1517" y="908"/>
                </a:lnTo>
                <a:cubicBezTo>
                  <a:pt x="1530" y="908"/>
                  <a:pt x="1541" y="918"/>
                  <a:pt x="1541" y="932"/>
                </a:cubicBezTo>
                <a:cubicBezTo>
                  <a:pt x="1541" y="945"/>
                  <a:pt x="1530" y="956"/>
                  <a:pt x="1517" y="956"/>
                </a:cubicBezTo>
                <a:lnTo>
                  <a:pt x="1469" y="956"/>
                </a:lnTo>
                <a:cubicBezTo>
                  <a:pt x="1455" y="956"/>
                  <a:pt x="1445" y="945"/>
                  <a:pt x="1445" y="932"/>
                </a:cubicBezTo>
                <a:cubicBezTo>
                  <a:pt x="1445" y="918"/>
                  <a:pt x="1455" y="908"/>
                  <a:pt x="1469" y="908"/>
                </a:cubicBezTo>
                <a:close/>
                <a:moveTo>
                  <a:pt x="1613" y="908"/>
                </a:moveTo>
                <a:lnTo>
                  <a:pt x="1661" y="908"/>
                </a:lnTo>
                <a:cubicBezTo>
                  <a:pt x="1674" y="908"/>
                  <a:pt x="1685" y="918"/>
                  <a:pt x="1685" y="932"/>
                </a:cubicBezTo>
                <a:cubicBezTo>
                  <a:pt x="1685" y="945"/>
                  <a:pt x="1674" y="956"/>
                  <a:pt x="1661" y="956"/>
                </a:cubicBezTo>
                <a:lnTo>
                  <a:pt x="1613" y="956"/>
                </a:lnTo>
                <a:cubicBezTo>
                  <a:pt x="1599" y="956"/>
                  <a:pt x="1589" y="945"/>
                  <a:pt x="1589" y="932"/>
                </a:cubicBezTo>
                <a:cubicBezTo>
                  <a:pt x="1589" y="918"/>
                  <a:pt x="1599" y="908"/>
                  <a:pt x="1613" y="908"/>
                </a:cubicBezTo>
                <a:close/>
                <a:moveTo>
                  <a:pt x="1757" y="908"/>
                </a:moveTo>
                <a:lnTo>
                  <a:pt x="1805" y="908"/>
                </a:lnTo>
                <a:cubicBezTo>
                  <a:pt x="1818" y="908"/>
                  <a:pt x="1829" y="918"/>
                  <a:pt x="1829" y="932"/>
                </a:cubicBezTo>
                <a:cubicBezTo>
                  <a:pt x="1829" y="945"/>
                  <a:pt x="1818" y="956"/>
                  <a:pt x="1805" y="956"/>
                </a:cubicBezTo>
                <a:lnTo>
                  <a:pt x="1757" y="956"/>
                </a:lnTo>
                <a:cubicBezTo>
                  <a:pt x="1743" y="956"/>
                  <a:pt x="1733" y="945"/>
                  <a:pt x="1733" y="932"/>
                </a:cubicBezTo>
                <a:cubicBezTo>
                  <a:pt x="1733" y="918"/>
                  <a:pt x="1743" y="908"/>
                  <a:pt x="1757" y="908"/>
                </a:cubicBezTo>
                <a:close/>
                <a:moveTo>
                  <a:pt x="1901" y="908"/>
                </a:moveTo>
                <a:lnTo>
                  <a:pt x="1949" y="908"/>
                </a:lnTo>
                <a:cubicBezTo>
                  <a:pt x="1962" y="908"/>
                  <a:pt x="1973" y="918"/>
                  <a:pt x="1973" y="932"/>
                </a:cubicBezTo>
                <a:cubicBezTo>
                  <a:pt x="1973" y="945"/>
                  <a:pt x="1962" y="956"/>
                  <a:pt x="1949" y="956"/>
                </a:cubicBezTo>
                <a:lnTo>
                  <a:pt x="1901" y="956"/>
                </a:lnTo>
                <a:cubicBezTo>
                  <a:pt x="1887" y="956"/>
                  <a:pt x="1877" y="945"/>
                  <a:pt x="1877" y="932"/>
                </a:cubicBezTo>
                <a:cubicBezTo>
                  <a:pt x="1877" y="918"/>
                  <a:pt x="1887" y="908"/>
                  <a:pt x="1901" y="908"/>
                </a:cubicBezTo>
                <a:close/>
                <a:moveTo>
                  <a:pt x="2045" y="908"/>
                </a:moveTo>
                <a:lnTo>
                  <a:pt x="2093" y="908"/>
                </a:lnTo>
                <a:cubicBezTo>
                  <a:pt x="2106" y="908"/>
                  <a:pt x="2117" y="918"/>
                  <a:pt x="2117" y="932"/>
                </a:cubicBezTo>
                <a:cubicBezTo>
                  <a:pt x="2117" y="945"/>
                  <a:pt x="2106" y="956"/>
                  <a:pt x="2093" y="956"/>
                </a:cubicBezTo>
                <a:lnTo>
                  <a:pt x="2045" y="956"/>
                </a:lnTo>
                <a:cubicBezTo>
                  <a:pt x="2031" y="956"/>
                  <a:pt x="2021" y="945"/>
                  <a:pt x="2021" y="932"/>
                </a:cubicBezTo>
                <a:cubicBezTo>
                  <a:pt x="2021" y="918"/>
                  <a:pt x="2031" y="908"/>
                  <a:pt x="2045" y="908"/>
                </a:cubicBezTo>
                <a:close/>
                <a:moveTo>
                  <a:pt x="2189" y="908"/>
                </a:moveTo>
                <a:lnTo>
                  <a:pt x="2237" y="908"/>
                </a:lnTo>
                <a:cubicBezTo>
                  <a:pt x="2250" y="908"/>
                  <a:pt x="2261" y="918"/>
                  <a:pt x="2261" y="932"/>
                </a:cubicBezTo>
                <a:cubicBezTo>
                  <a:pt x="2261" y="945"/>
                  <a:pt x="2250" y="956"/>
                  <a:pt x="2237" y="956"/>
                </a:cubicBezTo>
                <a:lnTo>
                  <a:pt x="2189" y="956"/>
                </a:lnTo>
                <a:cubicBezTo>
                  <a:pt x="2175" y="956"/>
                  <a:pt x="2165" y="945"/>
                  <a:pt x="2165" y="932"/>
                </a:cubicBezTo>
                <a:cubicBezTo>
                  <a:pt x="2165" y="918"/>
                  <a:pt x="2175" y="908"/>
                  <a:pt x="2189" y="908"/>
                </a:cubicBezTo>
                <a:close/>
                <a:moveTo>
                  <a:pt x="2333" y="908"/>
                </a:moveTo>
                <a:lnTo>
                  <a:pt x="2381" y="908"/>
                </a:lnTo>
                <a:cubicBezTo>
                  <a:pt x="2394" y="908"/>
                  <a:pt x="2405" y="918"/>
                  <a:pt x="2405" y="932"/>
                </a:cubicBezTo>
                <a:cubicBezTo>
                  <a:pt x="2405" y="945"/>
                  <a:pt x="2394" y="956"/>
                  <a:pt x="2381" y="956"/>
                </a:cubicBezTo>
                <a:lnTo>
                  <a:pt x="2333" y="956"/>
                </a:lnTo>
                <a:cubicBezTo>
                  <a:pt x="2319" y="956"/>
                  <a:pt x="2309" y="945"/>
                  <a:pt x="2309" y="932"/>
                </a:cubicBezTo>
                <a:cubicBezTo>
                  <a:pt x="2309" y="918"/>
                  <a:pt x="2319" y="908"/>
                  <a:pt x="2333" y="908"/>
                </a:cubicBezTo>
                <a:close/>
                <a:moveTo>
                  <a:pt x="2477" y="908"/>
                </a:moveTo>
                <a:lnTo>
                  <a:pt x="2525" y="908"/>
                </a:lnTo>
                <a:cubicBezTo>
                  <a:pt x="2538" y="908"/>
                  <a:pt x="2549" y="918"/>
                  <a:pt x="2549" y="932"/>
                </a:cubicBezTo>
                <a:cubicBezTo>
                  <a:pt x="2549" y="945"/>
                  <a:pt x="2538" y="956"/>
                  <a:pt x="2525" y="956"/>
                </a:cubicBezTo>
                <a:lnTo>
                  <a:pt x="2477" y="956"/>
                </a:lnTo>
                <a:cubicBezTo>
                  <a:pt x="2463" y="956"/>
                  <a:pt x="2453" y="945"/>
                  <a:pt x="2453" y="932"/>
                </a:cubicBezTo>
                <a:cubicBezTo>
                  <a:pt x="2453" y="918"/>
                  <a:pt x="2463" y="908"/>
                  <a:pt x="2477" y="908"/>
                </a:cubicBezTo>
                <a:close/>
                <a:moveTo>
                  <a:pt x="2621" y="908"/>
                </a:moveTo>
                <a:lnTo>
                  <a:pt x="2669" y="908"/>
                </a:lnTo>
                <a:cubicBezTo>
                  <a:pt x="2682" y="908"/>
                  <a:pt x="2693" y="918"/>
                  <a:pt x="2693" y="932"/>
                </a:cubicBezTo>
                <a:cubicBezTo>
                  <a:pt x="2693" y="945"/>
                  <a:pt x="2682" y="956"/>
                  <a:pt x="2669" y="956"/>
                </a:cubicBezTo>
                <a:lnTo>
                  <a:pt x="2621" y="956"/>
                </a:lnTo>
                <a:cubicBezTo>
                  <a:pt x="2607" y="956"/>
                  <a:pt x="2597" y="945"/>
                  <a:pt x="2597" y="932"/>
                </a:cubicBezTo>
                <a:cubicBezTo>
                  <a:pt x="2597" y="918"/>
                  <a:pt x="2607" y="908"/>
                  <a:pt x="2621" y="908"/>
                </a:cubicBezTo>
                <a:close/>
                <a:moveTo>
                  <a:pt x="2765" y="908"/>
                </a:moveTo>
                <a:lnTo>
                  <a:pt x="2813" y="908"/>
                </a:lnTo>
                <a:cubicBezTo>
                  <a:pt x="2826" y="908"/>
                  <a:pt x="2837" y="918"/>
                  <a:pt x="2837" y="932"/>
                </a:cubicBezTo>
                <a:cubicBezTo>
                  <a:pt x="2837" y="945"/>
                  <a:pt x="2826" y="956"/>
                  <a:pt x="2813" y="956"/>
                </a:cubicBezTo>
                <a:lnTo>
                  <a:pt x="2765" y="956"/>
                </a:lnTo>
                <a:cubicBezTo>
                  <a:pt x="2751" y="956"/>
                  <a:pt x="2741" y="945"/>
                  <a:pt x="2741" y="932"/>
                </a:cubicBezTo>
                <a:cubicBezTo>
                  <a:pt x="2741" y="918"/>
                  <a:pt x="2751" y="908"/>
                  <a:pt x="2765" y="908"/>
                </a:cubicBezTo>
                <a:close/>
                <a:moveTo>
                  <a:pt x="2909" y="908"/>
                </a:moveTo>
                <a:lnTo>
                  <a:pt x="2957" y="908"/>
                </a:lnTo>
                <a:cubicBezTo>
                  <a:pt x="2970" y="908"/>
                  <a:pt x="2981" y="918"/>
                  <a:pt x="2981" y="932"/>
                </a:cubicBezTo>
                <a:cubicBezTo>
                  <a:pt x="2981" y="945"/>
                  <a:pt x="2970" y="956"/>
                  <a:pt x="2957" y="956"/>
                </a:cubicBezTo>
                <a:lnTo>
                  <a:pt x="2909" y="956"/>
                </a:lnTo>
                <a:cubicBezTo>
                  <a:pt x="2895" y="956"/>
                  <a:pt x="2885" y="945"/>
                  <a:pt x="2885" y="932"/>
                </a:cubicBezTo>
                <a:cubicBezTo>
                  <a:pt x="2885" y="918"/>
                  <a:pt x="2895" y="908"/>
                  <a:pt x="2909" y="908"/>
                </a:cubicBezTo>
                <a:close/>
                <a:moveTo>
                  <a:pt x="3053" y="908"/>
                </a:moveTo>
                <a:lnTo>
                  <a:pt x="3101" y="908"/>
                </a:lnTo>
                <a:cubicBezTo>
                  <a:pt x="3114" y="908"/>
                  <a:pt x="3125" y="918"/>
                  <a:pt x="3125" y="932"/>
                </a:cubicBezTo>
                <a:cubicBezTo>
                  <a:pt x="3125" y="945"/>
                  <a:pt x="3114" y="956"/>
                  <a:pt x="3101" y="956"/>
                </a:cubicBezTo>
                <a:lnTo>
                  <a:pt x="3053" y="956"/>
                </a:lnTo>
                <a:cubicBezTo>
                  <a:pt x="3039" y="956"/>
                  <a:pt x="3029" y="945"/>
                  <a:pt x="3029" y="932"/>
                </a:cubicBezTo>
                <a:cubicBezTo>
                  <a:pt x="3029" y="918"/>
                  <a:pt x="3039" y="908"/>
                  <a:pt x="3053" y="908"/>
                </a:cubicBezTo>
                <a:close/>
                <a:moveTo>
                  <a:pt x="3197" y="908"/>
                </a:moveTo>
                <a:lnTo>
                  <a:pt x="3245" y="908"/>
                </a:lnTo>
                <a:cubicBezTo>
                  <a:pt x="3258" y="908"/>
                  <a:pt x="3269" y="918"/>
                  <a:pt x="3269" y="932"/>
                </a:cubicBezTo>
                <a:cubicBezTo>
                  <a:pt x="3269" y="945"/>
                  <a:pt x="3258" y="956"/>
                  <a:pt x="3245" y="956"/>
                </a:cubicBezTo>
                <a:lnTo>
                  <a:pt x="3197" y="956"/>
                </a:lnTo>
                <a:cubicBezTo>
                  <a:pt x="3183" y="956"/>
                  <a:pt x="3173" y="945"/>
                  <a:pt x="3173" y="932"/>
                </a:cubicBezTo>
                <a:cubicBezTo>
                  <a:pt x="3173" y="918"/>
                  <a:pt x="3183" y="908"/>
                  <a:pt x="3197" y="908"/>
                </a:cubicBezTo>
                <a:close/>
                <a:moveTo>
                  <a:pt x="3341" y="908"/>
                </a:moveTo>
                <a:lnTo>
                  <a:pt x="3389" y="908"/>
                </a:lnTo>
                <a:cubicBezTo>
                  <a:pt x="3402" y="908"/>
                  <a:pt x="3413" y="918"/>
                  <a:pt x="3413" y="932"/>
                </a:cubicBezTo>
                <a:cubicBezTo>
                  <a:pt x="3413" y="945"/>
                  <a:pt x="3402" y="956"/>
                  <a:pt x="3389" y="956"/>
                </a:cubicBezTo>
                <a:lnTo>
                  <a:pt x="3341" y="956"/>
                </a:lnTo>
                <a:cubicBezTo>
                  <a:pt x="3327" y="956"/>
                  <a:pt x="3317" y="945"/>
                  <a:pt x="3317" y="932"/>
                </a:cubicBezTo>
                <a:cubicBezTo>
                  <a:pt x="3317" y="918"/>
                  <a:pt x="3327" y="908"/>
                  <a:pt x="3341" y="908"/>
                </a:cubicBezTo>
                <a:close/>
                <a:moveTo>
                  <a:pt x="3485" y="908"/>
                </a:moveTo>
                <a:lnTo>
                  <a:pt x="3533" y="908"/>
                </a:lnTo>
                <a:cubicBezTo>
                  <a:pt x="3546" y="908"/>
                  <a:pt x="3557" y="918"/>
                  <a:pt x="3557" y="932"/>
                </a:cubicBezTo>
                <a:cubicBezTo>
                  <a:pt x="3557" y="945"/>
                  <a:pt x="3546" y="956"/>
                  <a:pt x="3533" y="956"/>
                </a:cubicBezTo>
                <a:lnTo>
                  <a:pt x="3485" y="956"/>
                </a:lnTo>
                <a:cubicBezTo>
                  <a:pt x="3471" y="956"/>
                  <a:pt x="3461" y="945"/>
                  <a:pt x="3461" y="932"/>
                </a:cubicBezTo>
                <a:cubicBezTo>
                  <a:pt x="3461" y="918"/>
                  <a:pt x="3471" y="908"/>
                  <a:pt x="3485" y="908"/>
                </a:cubicBezTo>
                <a:close/>
                <a:moveTo>
                  <a:pt x="3629" y="908"/>
                </a:moveTo>
                <a:lnTo>
                  <a:pt x="3677" y="908"/>
                </a:lnTo>
                <a:cubicBezTo>
                  <a:pt x="3690" y="908"/>
                  <a:pt x="3701" y="918"/>
                  <a:pt x="3701" y="932"/>
                </a:cubicBezTo>
                <a:cubicBezTo>
                  <a:pt x="3701" y="945"/>
                  <a:pt x="3690" y="956"/>
                  <a:pt x="3677" y="956"/>
                </a:cubicBezTo>
                <a:lnTo>
                  <a:pt x="3629" y="956"/>
                </a:lnTo>
                <a:cubicBezTo>
                  <a:pt x="3615" y="956"/>
                  <a:pt x="3605" y="945"/>
                  <a:pt x="3605" y="932"/>
                </a:cubicBezTo>
                <a:cubicBezTo>
                  <a:pt x="3605" y="918"/>
                  <a:pt x="3615" y="908"/>
                  <a:pt x="3629" y="908"/>
                </a:cubicBezTo>
                <a:close/>
                <a:moveTo>
                  <a:pt x="3773" y="908"/>
                </a:moveTo>
                <a:lnTo>
                  <a:pt x="3821" y="908"/>
                </a:lnTo>
                <a:cubicBezTo>
                  <a:pt x="3834" y="908"/>
                  <a:pt x="3845" y="918"/>
                  <a:pt x="3845" y="932"/>
                </a:cubicBezTo>
                <a:cubicBezTo>
                  <a:pt x="3845" y="945"/>
                  <a:pt x="3834" y="956"/>
                  <a:pt x="3821" y="956"/>
                </a:cubicBezTo>
                <a:lnTo>
                  <a:pt x="3773" y="956"/>
                </a:lnTo>
                <a:cubicBezTo>
                  <a:pt x="3759" y="956"/>
                  <a:pt x="3749" y="945"/>
                  <a:pt x="3749" y="932"/>
                </a:cubicBezTo>
                <a:cubicBezTo>
                  <a:pt x="3749" y="918"/>
                  <a:pt x="3759" y="908"/>
                  <a:pt x="3773" y="908"/>
                </a:cubicBezTo>
                <a:close/>
                <a:moveTo>
                  <a:pt x="3917" y="908"/>
                </a:moveTo>
                <a:lnTo>
                  <a:pt x="3965" y="908"/>
                </a:lnTo>
                <a:cubicBezTo>
                  <a:pt x="3978" y="908"/>
                  <a:pt x="3989" y="918"/>
                  <a:pt x="3989" y="932"/>
                </a:cubicBezTo>
                <a:cubicBezTo>
                  <a:pt x="3989" y="945"/>
                  <a:pt x="3978" y="956"/>
                  <a:pt x="3965" y="956"/>
                </a:cubicBezTo>
                <a:lnTo>
                  <a:pt x="3917" y="956"/>
                </a:lnTo>
                <a:cubicBezTo>
                  <a:pt x="3903" y="956"/>
                  <a:pt x="3893" y="945"/>
                  <a:pt x="3893" y="932"/>
                </a:cubicBezTo>
                <a:cubicBezTo>
                  <a:pt x="3893" y="918"/>
                  <a:pt x="3903" y="908"/>
                  <a:pt x="3917" y="908"/>
                </a:cubicBezTo>
                <a:close/>
                <a:moveTo>
                  <a:pt x="4061" y="908"/>
                </a:moveTo>
                <a:lnTo>
                  <a:pt x="4109" y="908"/>
                </a:lnTo>
                <a:cubicBezTo>
                  <a:pt x="4122" y="908"/>
                  <a:pt x="4133" y="918"/>
                  <a:pt x="4133" y="932"/>
                </a:cubicBezTo>
                <a:cubicBezTo>
                  <a:pt x="4133" y="945"/>
                  <a:pt x="4122" y="956"/>
                  <a:pt x="4109" y="956"/>
                </a:cubicBezTo>
                <a:lnTo>
                  <a:pt x="4061" y="956"/>
                </a:lnTo>
                <a:cubicBezTo>
                  <a:pt x="4047" y="956"/>
                  <a:pt x="4037" y="945"/>
                  <a:pt x="4037" y="932"/>
                </a:cubicBezTo>
                <a:cubicBezTo>
                  <a:pt x="4037" y="918"/>
                  <a:pt x="4047" y="908"/>
                  <a:pt x="4061" y="908"/>
                </a:cubicBezTo>
                <a:close/>
                <a:moveTo>
                  <a:pt x="4205" y="908"/>
                </a:moveTo>
                <a:lnTo>
                  <a:pt x="4253" y="908"/>
                </a:lnTo>
                <a:cubicBezTo>
                  <a:pt x="4266" y="908"/>
                  <a:pt x="4277" y="918"/>
                  <a:pt x="4277" y="932"/>
                </a:cubicBezTo>
                <a:cubicBezTo>
                  <a:pt x="4277" y="945"/>
                  <a:pt x="4266" y="956"/>
                  <a:pt x="4253" y="956"/>
                </a:cubicBezTo>
                <a:lnTo>
                  <a:pt x="4205" y="956"/>
                </a:lnTo>
                <a:cubicBezTo>
                  <a:pt x="4191" y="956"/>
                  <a:pt x="4181" y="945"/>
                  <a:pt x="4181" y="932"/>
                </a:cubicBezTo>
                <a:cubicBezTo>
                  <a:pt x="4181" y="918"/>
                  <a:pt x="4191" y="908"/>
                  <a:pt x="4205" y="908"/>
                </a:cubicBezTo>
                <a:close/>
                <a:moveTo>
                  <a:pt x="4349" y="908"/>
                </a:moveTo>
                <a:lnTo>
                  <a:pt x="4397" y="908"/>
                </a:lnTo>
                <a:cubicBezTo>
                  <a:pt x="4410" y="908"/>
                  <a:pt x="4421" y="918"/>
                  <a:pt x="4421" y="932"/>
                </a:cubicBezTo>
                <a:cubicBezTo>
                  <a:pt x="4421" y="945"/>
                  <a:pt x="4410" y="956"/>
                  <a:pt x="4397" y="956"/>
                </a:cubicBezTo>
                <a:lnTo>
                  <a:pt x="4349" y="956"/>
                </a:lnTo>
                <a:cubicBezTo>
                  <a:pt x="4335" y="956"/>
                  <a:pt x="4325" y="945"/>
                  <a:pt x="4325" y="932"/>
                </a:cubicBezTo>
                <a:cubicBezTo>
                  <a:pt x="4325" y="918"/>
                  <a:pt x="4335" y="908"/>
                  <a:pt x="4349" y="908"/>
                </a:cubicBezTo>
                <a:close/>
                <a:moveTo>
                  <a:pt x="4493" y="908"/>
                </a:moveTo>
                <a:lnTo>
                  <a:pt x="4541" y="908"/>
                </a:lnTo>
                <a:cubicBezTo>
                  <a:pt x="4554" y="908"/>
                  <a:pt x="4565" y="918"/>
                  <a:pt x="4565" y="932"/>
                </a:cubicBezTo>
                <a:cubicBezTo>
                  <a:pt x="4565" y="945"/>
                  <a:pt x="4554" y="956"/>
                  <a:pt x="4541" y="956"/>
                </a:cubicBezTo>
                <a:lnTo>
                  <a:pt x="4493" y="956"/>
                </a:lnTo>
                <a:cubicBezTo>
                  <a:pt x="4479" y="956"/>
                  <a:pt x="4469" y="945"/>
                  <a:pt x="4469" y="932"/>
                </a:cubicBezTo>
                <a:cubicBezTo>
                  <a:pt x="4469" y="918"/>
                  <a:pt x="4479" y="908"/>
                  <a:pt x="4493" y="908"/>
                </a:cubicBezTo>
                <a:close/>
                <a:moveTo>
                  <a:pt x="4535" y="854"/>
                </a:moveTo>
                <a:lnTo>
                  <a:pt x="4535" y="806"/>
                </a:lnTo>
                <a:cubicBezTo>
                  <a:pt x="4535" y="793"/>
                  <a:pt x="4546" y="782"/>
                  <a:pt x="4559" y="782"/>
                </a:cubicBezTo>
                <a:cubicBezTo>
                  <a:pt x="4573" y="782"/>
                  <a:pt x="4583" y="793"/>
                  <a:pt x="4583" y="806"/>
                </a:cubicBezTo>
                <a:lnTo>
                  <a:pt x="4583" y="854"/>
                </a:lnTo>
                <a:cubicBezTo>
                  <a:pt x="4583" y="867"/>
                  <a:pt x="4573" y="878"/>
                  <a:pt x="4559" y="878"/>
                </a:cubicBezTo>
                <a:cubicBezTo>
                  <a:pt x="4546" y="878"/>
                  <a:pt x="4535" y="867"/>
                  <a:pt x="4535" y="854"/>
                </a:cubicBezTo>
                <a:close/>
                <a:moveTo>
                  <a:pt x="4535" y="710"/>
                </a:moveTo>
                <a:lnTo>
                  <a:pt x="4535" y="662"/>
                </a:lnTo>
                <a:cubicBezTo>
                  <a:pt x="4535" y="649"/>
                  <a:pt x="4546" y="638"/>
                  <a:pt x="4559" y="638"/>
                </a:cubicBezTo>
                <a:cubicBezTo>
                  <a:pt x="4573" y="638"/>
                  <a:pt x="4583" y="649"/>
                  <a:pt x="4583" y="662"/>
                </a:cubicBezTo>
                <a:lnTo>
                  <a:pt x="4583" y="710"/>
                </a:lnTo>
                <a:cubicBezTo>
                  <a:pt x="4583" y="723"/>
                  <a:pt x="4573" y="734"/>
                  <a:pt x="4559" y="734"/>
                </a:cubicBezTo>
                <a:cubicBezTo>
                  <a:pt x="4546" y="734"/>
                  <a:pt x="4535" y="723"/>
                  <a:pt x="4535" y="710"/>
                </a:cubicBezTo>
                <a:close/>
                <a:moveTo>
                  <a:pt x="4535" y="566"/>
                </a:moveTo>
                <a:lnTo>
                  <a:pt x="4535" y="518"/>
                </a:lnTo>
                <a:cubicBezTo>
                  <a:pt x="4535" y="505"/>
                  <a:pt x="4546" y="494"/>
                  <a:pt x="4559" y="494"/>
                </a:cubicBezTo>
                <a:cubicBezTo>
                  <a:pt x="4573" y="494"/>
                  <a:pt x="4583" y="505"/>
                  <a:pt x="4583" y="518"/>
                </a:cubicBezTo>
                <a:lnTo>
                  <a:pt x="4583" y="566"/>
                </a:lnTo>
                <a:cubicBezTo>
                  <a:pt x="4583" y="579"/>
                  <a:pt x="4573" y="590"/>
                  <a:pt x="4559" y="590"/>
                </a:cubicBezTo>
                <a:cubicBezTo>
                  <a:pt x="4546" y="590"/>
                  <a:pt x="4535" y="579"/>
                  <a:pt x="4535" y="566"/>
                </a:cubicBezTo>
                <a:close/>
                <a:moveTo>
                  <a:pt x="4535" y="422"/>
                </a:moveTo>
                <a:lnTo>
                  <a:pt x="4535" y="374"/>
                </a:lnTo>
                <a:cubicBezTo>
                  <a:pt x="4535" y="361"/>
                  <a:pt x="4546" y="350"/>
                  <a:pt x="4559" y="350"/>
                </a:cubicBezTo>
                <a:cubicBezTo>
                  <a:pt x="4573" y="350"/>
                  <a:pt x="4583" y="361"/>
                  <a:pt x="4583" y="374"/>
                </a:cubicBezTo>
                <a:lnTo>
                  <a:pt x="4583" y="422"/>
                </a:lnTo>
                <a:cubicBezTo>
                  <a:pt x="4583" y="435"/>
                  <a:pt x="4573" y="446"/>
                  <a:pt x="4559" y="446"/>
                </a:cubicBezTo>
                <a:cubicBezTo>
                  <a:pt x="4546" y="446"/>
                  <a:pt x="4535" y="435"/>
                  <a:pt x="4535" y="422"/>
                </a:cubicBezTo>
                <a:close/>
                <a:moveTo>
                  <a:pt x="4535" y="278"/>
                </a:moveTo>
                <a:lnTo>
                  <a:pt x="4535" y="230"/>
                </a:lnTo>
                <a:cubicBezTo>
                  <a:pt x="4535" y="217"/>
                  <a:pt x="4546" y="206"/>
                  <a:pt x="4559" y="206"/>
                </a:cubicBezTo>
                <a:cubicBezTo>
                  <a:pt x="4573" y="206"/>
                  <a:pt x="4583" y="217"/>
                  <a:pt x="4583" y="230"/>
                </a:cubicBezTo>
                <a:lnTo>
                  <a:pt x="4583" y="278"/>
                </a:lnTo>
                <a:cubicBezTo>
                  <a:pt x="4583" y="291"/>
                  <a:pt x="4573" y="302"/>
                  <a:pt x="4559" y="302"/>
                </a:cubicBezTo>
                <a:cubicBezTo>
                  <a:pt x="4546" y="302"/>
                  <a:pt x="4535" y="291"/>
                  <a:pt x="4535" y="278"/>
                </a:cubicBezTo>
                <a:close/>
                <a:moveTo>
                  <a:pt x="4535" y="134"/>
                </a:moveTo>
                <a:lnTo>
                  <a:pt x="4535" y="86"/>
                </a:lnTo>
                <a:cubicBezTo>
                  <a:pt x="4535" y="73"/>
                  <a:pt x="4546" y="62"/>
                  <a:pt x="4559" y="62"/>
                </a:cubicBezTo>
                <a:cubicBezTo>
                  <a:pt x="4573" y="62"/>
                  <a:pt x="4583" y="73"/>
                  <a:pt x="4583" y="86"/>
                </a:cubicBezTo>
                <a:lnTo>
                  <a:pt x="4583" y="134"/>
                </a:lnTo>
                <a:cubicBezTo>
                  <a:pt x="4583" y="147"/>
                  <a:pt x="4573" y="158"/>
                  <a:pt x="4559" y="158"/>
                </a:cubicBezTo>
                <a:cubicBezTo>
                  <a:pt x="4546" y="158"/>
                  <a:pt x="4535" y="147"/>
                  <a:pt x="4535" y="134"/>
                </a:cubicBezTo>
                <a:close/>
                <a:moveTo>
                  <a:pt x="4525" y="48"/>
                </a:moveTo>
                <a:lnTo>
                  <a:pt x="4477" y="48"/>
                </a:lnTo>
                <a:cubicBezTo>
                  <a:pt x="4464" y="48"/>
                  <a:pt x="4453" y="38"/>
                  <a:pt x="4453" y="24"/>
                </a:cubicBezTo>
                <a:cubicBezTo>
                  <a:pt x="4453" y="11"/>
                  <a:pt x="4464" y="0"/>
                  <a:pt x="4477" y="0"/>
                </a:cubicBezTo>
                <a:lnTo>
                  <a:pt x="4525" y="0"/>
                </a:lnTo>
                <a:cubicBezTo>
                  <a:pt x="4538" y="0"/>
                  <a:pt x="4549" y="11"/>
                  <a:pt x="4549" y="24"/>
                </a:cubicBezTo>
                <a:cubicBezTo>
                  <a:pt x="4549" y="38"/>
                  <a:pt x="4538" y="48"/>
                  <a:pt x="4525" y="48"/>
                </a:cubicBezTo>
                <a:close/>
                <a:moveTo>
                  <a:pt x="4381" y="48"/>
                </a:moveTo>
                <a:lnTo>
                  <a:pt x="4333" y="48"/>
                </a:lnTo>
                <a:cubicBezTo>
                  <a:pt x="4320" y="48"/>
                  <a:pt x="4309" y="38"/>
                  <a:pt x="4309" y="24"/>
                </a:cubicBezTo>
                <a:cubicBezTo>
                  <a:pt x="4309" y="11"/>
                  <a:pt x="4320" y="0"/>
                  <a:pt x="4333" y="0"/>
                </a:cubicBezTo>
                <a:lnTo>
                  <a:pt x="4381" y="0"/>
                </a:lnTo>
                <a:cubicBezTo>
                  <a:pt x="4394" y="0"/>
                  <a:pt x="4405" y="11"/>
                  <a:pt x="4405" y="24"/>
                </a:cubicBezTo>
                <a:cubicBezTo>
                  <a:pt x="4405" y="38"/>
                  <a:pt x="4394" y="48"/>
                  <a:pt x="4381" y="48"/>
                </a:cubicBezTo>
                <a:close/>
                <a:moveTo>
                  <a:pt x="4237" y="48"/>
                </a:moveTo>
                <a:lnTo>
                  <a:pt x="4189" y="48"/>
                </a:lnTo>
                <a:cubicBezTo>
                  <a:pt x="4176" y="48"/>
                  <a:pt x="4165" y="38"/>
                  <a:pt x="4165" y="24"/>
                </a:cubicBezTo>
                <a:cubicBezTo>
                  <a:pt x="4165" y="11"/>
                  <a:pt x="4176" y="0"/>
                  <a:pt x="4189" y="0"/>
                </a:cubicBezTo>
                <a:lnTo>
                  <a:pt x="4237" y="0"/>
                </a:lnTo>
                <a:cubicBezTo>
                  <a:pt x="4250" y="0"/>
                  <a:pt x="4261" y="11"/>
                  <a:pt x="4261" y="24"/>
                </a:cubicBezTo>
                <a:cubicBezTo>
                  <a:pt x="4261" y="38"/>
                  <a:pt x="4250" y="48"/>
                  <a:pt x="4237" y="48"/>
                </a:cubicBezTo>
                <a:close/>
                <a:moveTo>
                  <a:pt x="4093" y="48"/>
                </a:moveTo>
                <a:lnTo>
                  <a:pt x="4045" y="48"/>
                </a:lnTo>
                <a:cubicBezTo>
                  <a:pt x="4032" y="48"/>
                  <a:pt x="4021" y="38"/>
                  <a:pt x="4021" y="24"/>
                </a:cubicBezTo>
                <a:cubicBezTo>
                  <a:pt x="4021" y="11"/>
                  <a:pt x="4032" y="0"/>
                  <a:pt x="4045" y="0"/>
                </a:cubicBezTo>
                <a:lnTo>
                  <a:pt x="4093" y="0"/>
                </a:lnTo>
                <a:cubicBezTo>
                  <a:pt x="4106" y="0"/>
                  <a:pt x="4117" y="11"/>
                  <a:pt x="4117" y="24"/>
                </a:cubicBezTo>
                <a:cubicBezTo>
                  <a:pt x="4117" y="38"/>
                  <a:pt x="4106" y="48"/>
                  <a:pt x="4093" y="48"/>
                </a:cubicBezTo>
                <a:close/>
                <a:moveTo>
                  <a:pt x="3949" y="48"/>
                </a:moveTo>
                <a:lnTo>
                  <a:pt x="3901" y="48"/>
                </a:lnTo>
                <a:cubicBezTo>
                  <a:pt x="3888" y="48"/>
                  <a:pt x="3877" y="38"/>
                  <a:pt x="3877" y="24"/>
                </a:cubicBezTo>
                <a:cubicBezTo>
                  <a:pt x="3877" y="11"/>
                  <a:pt x="3888" y="0"/>
                  <a:pt x="3901" y="0"/>
                </a:cubicBezTo>
                <a:lnTo>
                  <a:pt x="3949" y="0"/>
                </a:lnTo>
                <a:cubicBezTo>
                  <a:pt x="3962" y="0"/>
                  <a:pt x="3973" y="11"/>
                  <a:pt x="3973" y="24"/>
                </a:cubicBezTo>
                <a:cubicBezTo>
                  <a:pt x="3973" y="38"/>
                  <a:pt x="3962" y="48"/>
                  <a:pt x="3949" y="48"/>
                </a:cubicBezTo>
                <a:close/>
                <a:moveTo>
                  <a:pt x="3805" y="48"/>
                </a:moveTo>
                <a:lnTo>
                  <a:pt x="3757" y="48"/>
                </a:lnTo>
                <a:cubicBezTo>
                  <a:pt x="3744" y="48"/>
                  <a:pt x="3733" y="38"/>
                  <a:pt x="3733" y="24"/>
                </a:cubicBezTo>
                <a:cubicBezTo>
                  <a:pt x="3733" y="11"/>
                  <a:pt x="3744" y="0"/>
                  <a:pt x="3757" y="0"/>
                </a:cubicBezTo>
                <a:lnTo>
                  <a:pt x="3805" y="0"/>
                </a:lnTo>
                <a:cubicBezTo>
                  <a:pt x="3818" y="0"/>
                  <a:pt x="3829" y="11"/>
                  <a:pt x="3829" y="24"/>
                </a:cubicBezTo>
                <a:cubicBezTo>
                  <a:pt x="3829" y="38"/>
                  <a:pt x="3818" y="48"/>
                  <a:pt x="3805" y="48"/>
                </a:cubicBezTo>
                <a:close/>
                <a:moveTo>
                  <a:pt x="3661" y="48"/>
                </a:moveTo>
                <a:lnTo>
                  <a:pt x="3613" y="48"/>
                </a:lnTo>
                <a:cubicBezTo>
                  <a:pt x="3600" y="48"/>
                  <a:pt x="3589" y="38"/>
                  <a:pt x="3589" y="24"/>
                </a:cubicBezTo>
                <a:cubicBezTo>
                  <a:pt x="3589" y="11"/>
                  <a:pt x="3600" y="0"/>
                  <a:pt x="3613" y="0"/>
                </a:cubicBezTo>
                <a:lnTo>
                  <a:pt x="3661" y="0"/>
                </a:lnTo>
                <a:cubicBezTo>
                  <a:pt x="3674" y="0"/>
                  <a:pt x="3685" y="11"/>
                  <a:pt x="3685" y="24"/>
                </a:cubicBezTo>
                <a:cubicBezTo>
                  <a:pt x="3685" y="38"/>
                  <a:pt x="3674" y="48"/>
                  <a:pt x="3661" y="48"/>
                </a:cubicBezTo>
                <a:close/>
                <a:moveTo>
                  <a:pt x="3517" y="48"/>
                </a:moveTo>
                <a:lnTo>
                  <a:pt x="3469" y="48"/>
                </a:lnTo>
                <a:cubicBezTo>
                  <a:pt x="3456" y="48"/>
                  <a:pt x="3445" y="38"/>
                  <a:pt x="3445" y="24"/>
                </a:cubicBezTo>
                <a:cubicBezTo>
                  <a:pt x="3445" y="11"/>
                  <a:pt x="3456" y="0"/>
                  <a:pt x="3469" y="0"/>
                </a:cubicBezTo>
                <a:lnTo>
                  <a:pt x="3517" y="0"/>
                </a:lnTo>
                <a:cubicBezTo>
                  <a:pt x="3530" y="0"/>
                  <a:pt x="3541" y="11"/>
                  <a:pt x="3541" y="24"/>
                </a:cubicBezTo>
                <a:cubicBezTo>
                  <a:pt x="3541" y="38"/>
                  <a:pt x="3530" y="48"/>
                  <a:pt x="3517" y="48"/>
                </a:cubicBezTo>
                <a:close/>
                <a:moveTo>
                  <a:pt x="3373" y="48"/>
                </a:moveTo>
                <a:lnTo>
                  <a:pt x="3325" y="48"/>
                </a:lnTo>
                <a:cubicBezTo>
                  <a:pt x="3312" y="48"/>
                  <a:pt x="3301" y="38"/>
                  <a:pt x="3301" y="24"/>
                </a:cubicBezTo>
                <a:cubicBezTo>
                  <a:pt x="3301" y="11"/>
                  <a:pt x="3312" y="0"/>
                  <a:pt x="3325" y="0"/>
                </a:cubicBezTo>
                <a:lnTo>
                  <a:pt x="3373" y="0"/>
                </a:lnTo>
                <a:cubicBezTo>
                  <a:pt x="3386" y="0"/>
                  <a:pt x="3397" y="11"/>
                  <a:pt x="3397" y="24"/>
                </a:cubicBezTo>
                <a:cubicBezTo>
                  <a:pt x="3397" y="38"/>
                  <a:pt x="3386" y="48"/>
                  <a:pt x="3373" y="48"/>
                </a:cubicBezTo>
                <a:close/>
                <a:moveTo>
                  <a:pt x="3229" y="48"/>
                </a:moveTo>
                <a:lnTo>
                  <a:pt x="3181" y="48"/>
                </a:lnTo>
                <a:cubicBezTo>
                  <a:pt x="3168" y="48"/>
                  <a:pt x="3157" y="38"/>
                  <a:pt x="3157" y="24"/>
                </a:cubicBezTo>
                <a:cubicBezTo>
                  <a:pt x="3157" y="11"/>
                  <a:pt x="3168" y="0"/>
                  <a:pt x="3181" y="0"/>
                </a:cubicBezTo>
                <a:lnTo>
                  <a:pt x="3229" y="0"/>
                </a:lnTo>
                <a:cubicBezTo>
                  <a:pt x="3242" y="0"/>
                  <a:pt x="3253" y="11"/>
                  <a:pt x="3253" y="24"/>
                </a:cubicBezTo>
                <a:cubicBezTo>
                  <a:pt x="3253" y="38"/>
                  <a:pt x="3242" y="48"/>
                  <a:pt x="3229" y="48"/>
                </a:cubicBezTo>
                <a:close/>
                <a:moveTo>
                  <a:pt x="3085" y="48"/>
                </a:moveTo>
                <a:lnTo>
                  <a:pt x="3037" y="48"/>
                </a:lnTo>
                <a:cubicBezTo>
                  <a:pt x="3024" y="48"/>
                  <a:pt x="3013" y="38"/>
                  <a:pt x="3013" y="24"/>
                </a:cubicBezTo>
                <a:cubicBezTo>
                  <a:pt x="3013" y="11"/>
                  <a:pt x="3024" y="0"/>
                  <a:pt x="3037" y="0"/>
                </a:cubicBezTo>
                <a:lnTo>
                  <a:pt x="3085" y="0"/>
                </a:lnTo>
                <a:cubicBezTo>
                  <a:pt x="3098" y="0"/>
                  <a:pt x="3109" y="11"/>
                  <a:pt x="3109" y="24"/>
                </a:cubicBezTo>
                <a:cubicBezTo>
                  <a:pt x="3109" y="38"/>
                  <a:pt x="3098" y="48"/>
                  <a:pt x="3085" y="48"/>
                </a:cubicBezTo>
                <a:close/>
                <a:moveTo>
                  <a:pt x="2941" y="48"/>
                </a:moveTo>
                <a:lnTo>
                  <a:pt x="2893" y="48"/>
                </a:lnTo>
                <a:cubicBezTo>
                  <a:pt x="2880" y="48"/>
                  <a:pt x="2869" y="38"/>
                  <a:pt x="2869" y="24"/>
                </a:cubicBezTo>
                <a:cubicBezTo>
                  <a:pt x="2869" y="11"/>
                  <a:pt x="2880" y="0"/>
                  <a:pt x="2893" y="0"/>
                </a:cubicBezTo>
                <a:lnTo>
                  <a:pt x="2941" y="0"/>
                </a:lnTo>
                <a:cubicBezTo>
                  <a:pt x="2954" y="0"/>
                  <a:pt x="2965" y="11"/>
                  <a:pt x="2965" y="24"/>
                </a:cubicBezTo>
                <a:cubicBezTo>
                  <a:pt x="2965" y="38"/>
                  <a:pt x="2954" y="48"/>
                  <a:pt x="2941" y="48"/>
                </a:cubicBezTo>
                <a:close/>
                <a:moveTo>
                  <a:pt x="2797" y="48"/>
                </a:moveTo>
                <a:lnTo>
                  <a:pt x="2749" y="48"/>
                </a:lnTo>
                <a:cubicBezTo>
                  <a:pt x="2736" y="48"/>
                  <a:pt x="2725" y="38"/>
                  <a:pt x="2725" y="24"/>
                </a:cubicBezTo>
                <a:cubicBezTo>
                  <a:pt x="2725" y="11"/>
                  <a:pt x="2736" y="0"/>
                  <a:pt x="2749" y="0"/>
                </a:cubicBezTo>
                <a:lnTo>
                  <a:pt x="2797" y="0"/>
                </a:lnTo>
                <a:cubicBezTo>
                  <a:pt x="2810" y="0"/>
                  <a:pt x="2821" y="11"/>
                  <a:pt x="2821" y="24"/>
                </a:cubicBezTo>
                <a:cubicBezTo>
                  <a:pt x="2821" y="38"/>
                  <a:pt x="2810" y="48"/>
                  <a:pt x="2797" y="48"/>
                </a:cubicBezTo>
                <a:close/>
                <a:moveTo>
                  <a:pt x="2653" y="48"/>
                </a:moveTo>
                <a:lnTo>
                  <a:pt x="2605" y="48"/>
                </a:lnTo>
                <a:cubicBezTo>
                  <a:pt x="2592" y="48"/>
                  <a:pt x="2581" y="38"/>
                  <a:pt x="2581" y="24"/>
                </a:cubicBezTo>
                <a:cubicBezTo>
                  <a:pt x="2581" y="11"/>
                  <a:pt x="2592" y="0"/>
                  <a:pt x="2605" y="0"/>
                </a:cubicBezTo>
                <a:lnTo>
                  <a:pt x="2653" y="0"/>
                </a:lnTo>
                <a:cubicBezTo>
                  <a:pt x="2666" y="0"/>
                  <a:pt x="2677" y="11"/>
                  <a:pt x="2677" y="24"/>
                </a:cubicBezTo>
                <a:cubicBezTo>
                  <a:pt x="2677" y="38"/>
                  <a:pt x="2666" y="48"/>
                  <a:pt x="2653" y="48"/>
                </a:cubicBezTo>
                <a:close/>
                <a:moveTo>
                  <a:pt x="2509" y="48"/>
                </a:moveTo>
                <a:lnTo>
                  <a:pt x="2461" y="48"/>
                </a:lnTo>
                <a:cubicBezTo>
                  <a:pt x="2448" y="48"/>
                  <a:pt x="2437" y="38"/>
                  <a:pt x="2437" y="24"/>
                </a:cubicBezTo>
                <a:cubicBezTo>
                  <a:pt x="2437" y="11"/>
                  <a:pt x="2448" y="0"/>
                  <a:pt x="2461" y="0"/>
                </a:cubicBezTo>
                <a:lnTo>
                  <a:pt x="2509" y="0"/>
                </a:lnTo>
                <a:cubicBezTo>
                  <a:pt x="2522" y="0"/>
                  <a:pt x="2533" y="11"/>
                  <a:pt x="2533" y="24"/>
                </a:cubicBezTo>
                <a:cubicBezTo>
                  <a:pt x="2533" y="38"/>
                  <a:pt x="2522" y="48"/>
                  <a:pt x="2509" y="48"/>
                </a:cubicBezTo>
                <a:close/>
                <a:moveTo>
                  <a:pt x="2365" y="48"/>
                </a:moveTo>
                <a:lnTo>
                  <a:pt x="2317" y="48"/>
                </a:lnTo>
                <a:cubicBezTo>
                  <a:pt x="2304" y="48"/>
                  <a:pt x="2293" y="38"/>
                  <a:pt x="2293" y="24"/>
                </a:cubicBezTo>
                <a:cubicBezTo>
                  <a:pt x="2293" y="11"/>
                  <a:pt x="2304" y="0"/>
                  <a:pt x="2317" y="0"/>
                </a:cubicBezTo>
                <a:lnTo>
                  <a:pt x="2365" y="0"/>
                </a:lnTo>
                <a:cubicBezTo>
                  <a:pt x="2378" y="0"/>
                  <a:pt x="2389" y="11"/>
                  <a:pt x="2389" y="24"/>
                </a:cubicBezTo>
                <a:cubicBezTo>
                  <a:pt x="2389" y="38"/>
                  <a:pt x="2378" y="48"/>
                  <a:pt x="2365" y="48"/>
                </a:cubicBezTo>
                <a:close/>
                <a:moveTo>
                  <a:pt x="2221" y="48"/>
                </a:moveTo>
                <a:lnTo>
                  <a:pt x="2173" y="48"/>
                </a:lnTo>
                <a:cubicBezTo>
                  <a:pt x="2160" y="48"/>
                  <a:pt x="2149" y="38"/>
                  <a:pt x="2149" y="24"/>
                </a:cubicBezTo>
                <a:cubicBezTo>
                  <a:pt x="2149" y="11"/>
                  <a:pt x="2160" y="0"/>
                  <a:pt x="2173" y="0"/>
                </a:cubicBezTo>
                <a:lnTo>
                  <a:pt x="2221" y="0"/>
                </a:lnTo>
                <a:cubicBezTo>
                  <a:pt x="2234" y="0"/>
                  <a:pt x="2245" y="11"/>
                  <a:pt x="2245" y="24"/>
                </a:cubicBezTo>
                <a:cubicBezTo>
                  <a:pt x="2245" y="38"/>
                  <a:pt x="2234" y="48"/>
                  <a:pt x="2221" y="48"/>
                </a:cubicBezTo>
                <a:close/>
                <a:moveTo>
                  <a:pt x="2077" y="48"/>
                </a:moveTo>
                <a:lnTo>
                  <a:pt x="2029" y="48"/>
                </a:lnTo>
                <a:cubicBezTo>
                  <a:pt x="2016" y="48"/>
                  <a:pt x="2005" y="38"/>
                  <a:pt x="2005" y="24"/>
                </a:cubicBezTo>
                <a:cubicBezTo>
                  <a:pt x="2005" y="11"/>
                  <a:pt x="2016" y="0"/>
                  <a:pt x="2029" y="0"/>
                </a:cubicBezTo>
                <a:lnTo>
                  <a:pt x="2077" y="0"/>
                </a:lnTo>
                <a:cubicBezTo>
                  <a:pt x="2090" y="0"/>
                  <a:pt x="2101" y="11"/>
                  <a:pt x="2101" y="24"/>
                </a:cubicBezTo>
                <a:cubicBezTo>
                  <a:pt x="2101" y="38"/>
                  <a:pt x="2090" y="48"/>
                  <a:pt x="2077" y="48"/>
                </a:cubicBezTo>
                <a:close/>
                <a:moveTo>
                  <a:pt x="1933" y="48"/>
                </a:moveTo>
                <a:lnTo>
                  <a:pt x="1885" y="48"/>
                </a:lnTo>
                <a:cubicBezTo>
                  <a:pt x="1872" y="48"/>
                  <a:pt x="1861" y="38"/>
                  <a:pt x="1861" y="24"/>
                </a:cubicBezTo>
                <a:cubicBezTo>
                  <a:pt x="1861" y="11"/>
                  <a:pt x="1872" y="0"/>
                  <a:pt x="1885" y="0"/>
                </a:cubicBezTo>
                <a:lnTo>
                  <a:pt x="1933" y="0"/>
                </a:lnTo>
                <a:cubicBezTo>
                  <a:pt x="1946" y="0"/>
                  <a:pt x="1957" y="11"/>
                  <a:pt x="1957" y="24"/>
                </a:cubicBezTo>
                <a:cubicBezTo>
                  <a:pt x="1957" y="38"/>
                  <a:pt x="1946" y="48"/>
                  <a:pt x="1933" y="48"/>
                </a:cubicBezTo>
                <a:close/>
                <a:moveTo>
                  <a:pt x="1789" y="48"/>
                </a:moveTo>
                <a:lnTo>
                  <a:pt x="1741" y="48"/>
                </a:lnTo>
                <a:cubicBezTo>
                  <a:pt x="1728" y="48"/>
                  <a:pt x="1717" y="38"/>
                  <a:pt x="1717" y="24"/>
                </a:cubicBezTo>
                <a:cubicBezTo>
                  <a:pt x="1717" y="11"/>
                  <a:pt x="1728" y="0"/>
                  <a:pt x="1741" y="0"/>
                </a:cubicBezTo>
                <a:lnTo>
                  <a:pt x="1789" y="0"/>
                </a:lnTo>
                <a:cubicBezTo>
                  <a:pt x="1802" y="0"/>
                  <a:pt x="1813" y="11"/>
                  <a:pt x="1813" y="24"/>
                </a:cubicBezTo>
                <a:cubicBezTo>
                  <a:pt x="1813" y="38"/>
                  <a:pt x="1802" y="48"/>
                  <a:pt x="1789" y="48"/>
                </a:cubicBezTo>
                <a:close/>
                <a:moveTo>
                  <a:pt x="1645" y="48"/>
                </a:moveTo>
                <a:lnTo>
                  <a:pt x="1597" y="48"/>
                </a:lnTo>
                <a:cubicBezTo>
                  <a:pt x="1584" y="48"/>
                  <a:pt x="1573" y="38"/>
                  <a:pt x="1573" y="24"/>
                </a:cubicBezTo>
                <a:cubicBezTo>
                  <a:pt x="1573" y="11"/>
                  <a:pt x="1584" y="0"/>
                  <a:pt x="1597" y="0"/>
                </a:cubicBezTo>
                <a:lnTo>
                  <a:pt x="1645" y="0"/>
                </a:lnTo>
                <a:cubicBezTo>
                  <a:pt x="1658" y="0"/>
                  <a:pt x="1669" y="11"/>
                  <a:pt x="1669" y="24"/>
                </a:cubicBezTo>
                <a:cubicBezTo>
                  <a:pt x="1669" y="38"/>
                  <a:pt x="1658" y="48"/>
                  <a:pt x="1645" y="48"/>
                </a:cubicBezTo>
                <a:close/>
                <a:moveTo>
                  <a:pt x="1501" y="48"/>
                </a:moveTo>
                <a:lnTo>
                  <a:pt x="1453" y="48"/>
                </a:lnTo>
                <a:cubicBezTo>
                  <a:pt x="1440" y="48"/>
                  <a:pt x="1429" y="38"/>
                  <a:pt x="1429" y="24"/>
                </a:cubicBezTo>
                <a:cubicBezTo>
                  <a:pt x="1429" y="11"/>
                  <a:pt x="1440" y="0"/>
                  <a:pt x="1453" y="0"/>
                </a:cubicBezTo>
                <a:lnTo>
                  <a:pt x="1501" y="0"/>
                </a:lnTo>
                <a:cubicBezTo>
                  <a:pt x="1514" y="0"/>
                  <a:pt x="1525" y="11"/>
                  <a:pt x="1525" y="24"/>
                </a:cubicBezTo>
                <a:cubicBezTo>
                  <a:pt x="1525" y="38"/>
                  <a:pt x="1514" y="48"/>
                  <a:pt x="1501" y="48"/>
                </a:cubicBezTo>
                <a:close/>
                <a:moveTo>
                  <a:pt x="1357" y="48"/>
                </a:moveTo>
                <a:lnTo>
                  <a:pt x="1309" y="48"/>
                </a:lnTo>
                <a:cubicBezTo>
                  <a:pt x="1296" y="48"/>
                  <a:pt x="1285" y="38"/>
                  <a:pt x="1285" y="24"/>
                </a:cubicBezTo>
                <a:cubicBezTo>
                  <a:pt x="1285" y="11"/>
                  <a:pt x="1296" y="0"/>
                  <a:pt x="1309" y="0"/>
                </a:cubicBezTo>
                <a:lnTo>
                  <a:pt x="1357" y="0"/>
                </a:lnTo>
                <a:cubicBezTo>
                  <a:pt x="1370" y="0"/>
                  <a:pt x="1381" y="11"/>
                  <a:pt x="1381" y="24"/>
                </a:cubicBezTo>
                <a:cubicBezTo>
                  <a:pt x="1381" y="38"/>
                  <a:pt x="1370" y="48"/>
                  <a:pt x="1357" y="48"/>
                </a:cubicBezTo>
                <a:close/>
                <a:moveTo>
                  <a:pt x="1213" y="48"/>
                </a:moveTo>
                <a:lnTo>
                  <a:pt x="1165" y="48"/>
                </a:lnTo>
                <a:cubicBezTo>
                  <a:pt x="1152" y="48"/>
                  <a:pt x="1141" y="38"/>
                  <a:pt x="1141" y="24"/>
                </a:cubicBezTo>
                <a:cubicBezTo>
                  <a:pt x="1141" y="11"/>
                  <a:pt x="1152" y="0"/>
                  <a:pt x="1165" y="0"/>
                </a:cubicBezTo>
                <a:lnTo>
                  <a:pt x="1213" y="0"/>
                </a:lnTo>
                <a:cubicBezTo>
                  <a:pt x="1226" y="0"/>
                  <a:pt x="1237" y="11"/>
                  <a:pt x="1237" y="24"/>
                </a:cubicBezTo>
                <a:cubicBezTo>
                  <a:pt x="1237" y="38"/>
                  <a:pt x="1226" y="48"/>
                  <a:pt x="1213" y="48"/>
                </a:cubicBezTo>
                <a:close/>
                <a:moveTo>
                  <a:pt x="1069" y="48"/>
                </a:moveTo>
                <a:lnTo>
                  <a:pt x="1021" y="48"/>
                </a:lnTo>
                <a:cubicBezTo>
                  <a:pt x="1008" y="48"/>
                  <a:pt x="997" y="38"/>
                  <a:pt x="997" y="24"/>
                </a:cubicBezTo>
                <a:cubicBezTo>
                  <a:pt x="997" y="11"/>
                  <a:pt x="1008" y="0"/>
                  <a:pt x="1021" y="0"/>
                </a:cubicBezTo>
                <a:lnTo>
                  <a:pt x="1069" y="0"/>
                </a:lnTo>
                <a:cubicBezTo>
                  <a:pt x="1082" y="0"/>
                  <a:pt x="1093" y="11"/>
                  <a:pt x="1093" y="24"/>
                </a:cubicBezTo>
                <a:cubicBezTo>
                  <a:pt x="1093" y="38"/>
                  <a:pt x="1082" y="48"/>
                  <a:pt x="1069" y="48"/>
                </a:cubicBezTo>
                <a:close/>
                <a:moveTo>
                  <a:pt x="925" y="48"/>
                </a:moveTo>
                <a:lnTo>
                  <a:pt x="877" y="48"/>
                </a:lnTo>
                <a:cubicBezTo>
                  <a:pt x="864" y="48"/>
                  <a:pt x="853" y="38"/>
                  <a:pt x="853" y="24"/>
                </a:cubicBezTo>
                <a:cubicBezTo>
                  <a:pt x="853" y="11"/>
                  <a:pt x="864" y="0"/>
                  <a:pt x="877" y="0"/>
                </a:cubicBezTo>
                <a:lnTo>
                  <a:pt x="925" y="0"/>
                </a:lnTo>
                <a:cubicBezTo>
                  <a:pt x="938" y="0"/>
                  <a:pt x="949" y="11"/>
                  <a:pt x="949" y="24"/>
                </a:cubicBezTo>
                <a:cubicBezTo>
                  <a:pt x="949" y="38"/>
                  <a:pt x="938" y="48"/>
                  <a:pt x="925" y="48"/>
                </a:cubicBezTo>
                <a:close/>
                <a:moveTo>
                  <a:pt x="781" y="48"/>
                </a:moveTo>
                <a:lnTo>
                  <a:pt x="733" y="48"/>
                </a:lnTo>
                <a:cubicBezTo>
                  <a:pt x="720" y="48"/>
                  <a:pt x="709" y="38"/>
                  <a:pt x="709" y="24"/>
                </a:cubicBezTo>
                <a:cubicBezTo>
                  <a:pt x="709" y="11"/>
                  <a:pt x="720" y="0"/>
                  <a:pt x="733" y="0"/>
                </a:cubicBezTo>
                <a:lnTo>
                  <a:pt x="781" y="0"/>
                </a:lnTo>
                <a:cubicBezTo>
                  <a:pt x="794" y="0"/>
                  <a:pt x="805" y="11"/>
                  <a:pt x="805" y="24"/>
                </a:cubicBezTo>
                <a:cubicBezTo>
                  <a:pt x="805" y="38"/>
                  <a:pt x="794" y="48"/>
                  <a:pt x="781" y="48"/>
                </a:cubicBezTo>
                <a:close/>
                <a:moveTo>
                  <a:pt x="637" y="48"/>
                </a:moveTo>
                <a:lnTo>
                  <a:pt x="589" y="48"/>
                </a:lnTo>
                <a:cubicBezTo>
                  <a:pt x="576" y="48"/>
                  <a:pt x="565" y="38"/>
                  <a:pt x="565" y="24"/>
                </a:cubicBezTo>
                <a:cubicBezTo>
                  <a:pt x="565" y="11"/>
                  <a:pt x="576" y="0"/>
                  <a:pt x="589" y="0"/>
                </a:cubicBezTo>
                <a:lnTo>
                  <a:pt x="637" y="0"/>
                </a:lnTo>
                <a:cubicBezTo>
                  <a:pt x="650" y="0"/>
                  <a:pt x="661" y="11"/>
                  <a:pt x="661" y="24"/>
                </a:cubicBezTo>
                <a:cubicBezTo>
                  <a:pt x="661" y="38"/>
                  <a:pt x="650" y="48"/>
                  <a:pt x="637" y="48"/>
                </a:cubicBezTo>
                <a:close/>
                <a:moveTo>
                  <a:pt x="493" y="48"/>
                </a:moveTo>
                <a:lnTo>
                  <a:pt x="445" y="48"/>
                </a:lnTo>
                <a:cubicBezTo>
                  <a:pt x="432" y="48"/>
                  <a:pt x="421" y="38"/>
                  <a:pt x="421" y="24"/>
                </a:cubicBezTo>
                <a:cubicBezTo>
                  <a:pt x="421" y="11"/>
                  <a:pt x="432" y="0"/>
                  <a:pt x="445" y="0"/>
                </a:cubicBezTo>
                <a:lnTo>
                  <a:pt x="493" y="0"/>
                </a:lnTo>
                <a:cubicBezTo>
                  <a:pt x="506" y="0"/>
                  <a:pt x="517" y="11"/>
                  <a:pt x="517" y="24"/>
                </a:cubicBezTo>
                <a:cubicBezTo>
                  <a:pt x="517" y="38"/>
                  <a:pt x="506" y="48"/>
                  <a:pt x="493" y="48"/>
                </a:cubicBezTo>
                <a:close/>
                <a:moveTo>
                  <a:pt x="349" y="48"/>
                </a:moveTo>
                <a:lnTo>
                  <a:pt x="301" y="48"/>
                </a:lnTo>
                <a:cubicBezTo>
                  <a:pt x="288" y="48"/>
                  <a:pt x="277" y="38"/>
                  <a:pt x="277" y="24"/>
                </a:cubicBezTo>
                <a:cubicBezTo>
                  <a:pt x="277" y="11"/>
                  <a:pt x="288" y="0"/>
                  <a:pt x="301" y="0"/>
                </a:cubicBezTo>
                <a:lnTo>
                  <a:pt x="349" y="0"/>
                </a:lnTo>
                <a:cubicBezTo>
                  <a:pt x="362" y="0"/>
                  <a:pt x="373" y="11"/>
                  <a:pt x="373" y="24"/>
                </a:cubicBezTo>
                <a:cubicBezTo>
                  <a:pt x="373" y="38"/>
                  <a:pt x="362" y="48"/>
                  <a:pt x="349" y="48"/>
                </a:cubicBezTo>
                <a:close/>
                <a:moveTo>
                  <a:pt x="205" y="48"/>
                </a:moveTo>
                <a:lnTo>
                  <a:pt x="157" y="48"/>
                </a:lnTo>
                <a:cubicBezTo>
                  <a:pt x="144" y="48"/>
                  <a:pt x="133" y="38"/>
                  <a:pt x="133" y="24"/>
                </a:cubicBezTo>
                <a:cubicBezTo>
                  <a:pt x="133" y="11"/>
                  <a:pt x="144" y="0"/>
                  <a:pt x="157" y="0"/>
                </a:cubicBezTo>
                <a:lnTo>
                  <a:pt x="205" y="0"/>
                </a:lnTo>
                <a:cubicBezTo>
                  <a:pt x="218" y="0"/>
                  <a:pt x="229" y="11"/>
                  <a:pt x="229" y="24"/>
                </a:cubicBezTo>
                <a:cubicBezTo>
                  <a:pt x="229" y="38"/>
                  <a:pt x="218" y="48"/>
                  <a:pt x="205" y="48"/>
                </a:cubicBezTo>
                <a:close/>
                <a:moveTo>
                  <a:pt x="61" y="48"/>
                </a:moveTo>
                <a:lnTo>
                  <a:pt x="24" y="48"/>
                </a:lnTo>
                <a:cubicBezTo>
                  <a:pt x="11" y="48"/>
                  <a:pt x="0" y="38"/>
                  <a:pt x="0" y="24"/>
                </a:cubicBezTo>
                <a:cubicBezTo>
                  <a:pt x="0" y="11"/>
                  <a:pt x="11" y="0"/>
                  <a:pt x="24" y="0"/>
                </a:cubicBezTo>
                <a:lnTo>
                  <a:pt x="61" y="0"/>
                </a:lnTo>
                <a:cubicBezTo>
                  <a:pt x="74" y="0"/>
                  <a:pt x="85" y="11"/>
                  <a:pt x="85" y="24"/>
                </a:cubicBezTo>
                <a:cubicBezTo>
                  <a:pt x="85" y="38"/>
                  <a:pt x="74" y="48"/>
                  <a:pt x="61" y="48"/>
                </a:cubicBezTo>
                <a:close/>
              </a:path>
            </a:pathLst>
          </a:custGeom>
          <a:solidFill>
            <a:srgbClr val="203864"/>
          </a:solidFill>
          <a:ln w="0" cap="flat">
            <a:solidFill>
              <a:srgbClr val="203864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100" dirty="0" smtClean="0"/>
              <a:t>Биомедицина и биотехнологии</a:t>
            </a:r>
            <a:endParaRPr lang="en-US" sz="1100" dirty="0"/>
          </a:p>
        </p:txBody>
      </p:sp>
      <p:sp>
        <p:nvSpPr>
          <p:cNvPr id="299" name="Freeform 102"/>
          <p:cNvSpPr>
            <a:spLocks noEditPoints="1"/>
          </p:cNvSpPr>
          <p:nvPr/>
        </p:nvSpPr>
        <p:spPr bwMode="auto">
          <a:xfrm>
            <a:off x="1051686" y="5800952"/>
            <a:ext cx="2092335" cy="362108"/>
          </a:xfrm>
          <a:custGeom>
            <a:avLst/>
            <a:gdLst>
              <a:gd name="T0" fmla="*/ 48 w 4583"/>
              <a:gd name="T1" fmla="*/ 264 h 955"/>
              <a:gd name="T2" fmla="*/ 0 w 4583"/>
              <a:gd name="T3" fmla="*/ 408 h 955"/>
              <a:gd name="T4" fmla="*/ 24 w 4583"/>
              <a:gd name="T5" fmla="*/ 480 h 955"/>
              <a:gd name="T6" fmla="*/ 48 w 4583"/>
              <a:gd name="T7" fmla="*/ 792 h 955"/>
              <a:gd name="T8" fmla="*/ 101 w 4583"/>
              <a:gd name="T9" fmla="*/ 931 h 955"/>
              <a:gd name="T10" fmla="*/ 173 w 4583"/>
              <a:gd name="T11" fmla="*/ 955 h 955"/>
              <a:gd name="T12" fmla="*/ 317 w 4583"/>
              <a:gd name="T13" fmla="*/ 907 h 955"/>
              <a:gd name="T14" fmla="*/ 653 w 4583"/>
              <a:gd name="T15" fmla="*/ 907 h 955"/>
              <a:gd name="T16" fmla="*/ 797 w 4583"/>
              <a:gd name="T17" fmla="*/ 955 h 955"/>
              <a:gd name="T18" fmla="*/ 869 w 4583"/>
              <a:gd name="T19" fmla="*/ 931 h 955"/>
              <a:gd name="T20" fmla="*/ 1181 w 4583"/>
              <a:gd name="T21" fmla="*/ 907 h 955"/>
              <a:gd name="T22" fmla="*/ 1397 w 4583"/>
              <a:gd name="T23" fmla="*/ 931 h 955"/>
              <a:gd name="T24" fmla="*/ 1469 w 4583"/>
              <a:gd name="T25" fmla="*/ 955 h 955"/>
              <a:gd name="T26" fmla="*/ 1613 w 4583"/>
              <a:gd name="T27" fmla="*/ 907 h 955"/>
              <a:gd name="T28" fmla="*/ 1949 w 4583"/>
              <a:gd name="T29" fmla="*/ 907 h 955"/>
              <a:gd name="T30" fmla="*/ 2093 w 4583"/>
              <a:gd name="T31" fmla="*/ 955 h 955"/>
              <a:gd name="T32" fmla="*/ 2165 w 4583"/>
              <a:gd name="T33" fmla="*/ 931 h 955"/>
              <a:gd name="T34" fmla="*/ 2477 w 4583"/>
              <a:gd name="T35" fmla="*/ 907 h 955"/>
              <a:gd name="T36" fmla="*/ 2693 w 4583"/>
              <a:gd name="T37" fmla="*/ 931 h 955"/>
              <a:gd name="T38" fmla="*/ 2765 w 4583"/>
              <a:gd name="T39" fmla="*/ 955 h 955"/>
              <a:gd name="T40" fmla="*/ 2909 w 4583"/>
              <a:gd name="T41" fmla="*/ 907 h 955"/>
              <a:gd name="T42" fmla="*/ 3245 w 4583"/>
              <a:gd name="T43" fmla="*/ 907 h 955"/>
              <a:gd name="T44" fmla="*/ 3389 w 4583"/>
              <a:gd name="T45" fmla="*/ 955 h 955"/>
              <a:gd name="T46" fmla="*/ 3461 w 4583"/>
              <a:gd name="T47" fmla="*/ 931 h 955"/>
              <a:gd name="T48" fmla="*/ 3773 w 4583"/>
              <a:gd name="T49" fmla="*/ 907 h 955"/>
              <a:gd name="T50" fmla="*/ 3989 w 4583"/>
              <a:gd name="T51" fmla="*/ 931 h 955"/>
              <a:gd name="T52" fmla="*/ 4061 w 4583"/>
              <a:gd name="T53" fmla="*/ 955 h 955"/>
              <a:gd name="T54" fmla="*/ 4205 w 4583"/>
              <a:gd name="T55" fmla="*/ 907 h 955"/>
              <a:gd name="T56" fmla="*/ 4541 w 4583"/>
              <a:gd name="T57" fmla="*/ 907 h 955"/>
              <a:gd name="T58" fmla="*/ 4583 w 4583"/>
              <a:gd name="T59" fmla="*/ 805 h 955"/>
              <a:gd name="T60" fmla="*/ 4559 w 4583"/>
              <a:gd name="T61" fmla="*/ 733 h 955"/>
              <a:gd name="T62" fmla="*/ 4535 w 4583"/>
              <a:gd name="T63" fmla="*/ 421 h 955"/>
              <a:gd name="T64" fmla="*/ 4559 w 4583"/>
              <a:gd name="T65" fmla="*/ 205 h 955"/>
              <a:gd name="T66" fmla="*/ 4583 w 4583"/>
              <a:gd name="T67" fmla="*/ 133 h 955"/>
              <a:gd name="T68" fmla="*/ 4525 w 4583"/>
              <a:gd name="T69" fmla="*/ 48 h 955"/>
              <a:gd name="T70" fmla="*/ 4189 w 4583"/>
              <a:gd name="T71" fmla="*/ 48 h 955"/>
              <a:gd name="T72" fmla="*/ 4045 w 4583"/>
              <a:gd name="T73" fmla="*/ 0 h 955"/>
              <a:gd name="T74" fmla="*/ 3973 w 4583"/>
              <a:gd name="T75" fmla="*/ 24 h 955"/>
              <a:gd name="T76" fmla="*/ 3661 w 4583"/>
              <a:gd name="T77" fmla="*/ 48 h 955"/>
              <a:gd name="T78" fmla="*/ 3445 w 4583"/>
              <a:gd name="T79" fmla="*/ 24 h 955"/>
              <a:gd name="T80" fmla="*/ 3373 w 4583"/>
              <a:gd name="T81" fmla="*/ 0 h 955"/>
              <a:gd name="T82" fmla="*/ 3229 w 4583"/>
              <a:gd name="T83" fmla="*/ 48 h 955"/>
              <a:gd name="T84" fmla="*/ 2893 w 4583"/>
              <a:gd name="T85" fmla="*/ 48 h 955"/>
              <a:gd name="T86" fmla="*/ 2749 w 4583"/>
              <a:gd name="T87" fmla="*/ 0 h 955"/>
              <a:gd name="T88" fmla="*/ 2677 w 4583"/>
              <a:gd name="T89" fmla="*/ 24 h 955"/>
              <a:gd name="T90" fmla="*/ 2365 w 4583"/>
              <a:gd name="T91" fmla="*/ 48 h 955"/>
              <a:gd name="T92" fmla="*/ 2149 w 4583"/>
              <a:gd name="T93" fmla="*/ 24 h 955"/>
              <a:gd name="T94" fmla="*/ 2077 w 4583"/>
              <a:gd name="T95" fmla="*/ 0 h 955"/>
              <a:gd name="T96" fmla="*/ 1933 w 4583"/>
              <a:gd name="T97" fmla="*/ 48 h 955"/>
              <a:gd name="T98" fmla="*/ 1597 w 4583"/>
              <a:gd name="T99" fmla="*/ 48 h 955"/>
              <a:gd name="T100" fmla="*/ 1453 w 4583"/>
              <a:gd name="T101" fmla="*/ 0 h 955"/>
              <a:gd name="T102" fmla="*/ 1381 w 4583"/>
              <a:gd name="T103" fmla="*/ 24 h 955"/>
              <a:gd name="T104" fmla="*/ 1069 w 4583"/>
              <a:gd name="T105" fmla="*/ 48 h 955"/>
              <a:gd name="T106" fmla="*/ 853 w 4583"/>
              <a:gd name="T107" fmla="*/ 24 h 955"/>
              <a:gd name="T108" fmla="*/ 781 w 4583"/>
              <a:gd name="T109" fmla="*/ 0 h 955"/>
              <a:gd name="T110" fmla="*/ 637 w 4583"/>
              <a:gd name="T111" fmla="*/ 48 h 955"/>
              <a:gd name="T112" fmla="*/ 301 w 4583"/>
              <a:gd name="T113" fmla="*/ 48 h 955"/>
              <a:gd name="T114" fmla="*/ 157 w 4583"/>
              <a:gd name="T115" fmla="*/ 0 h 955"/>
              <a:gd name="T116" fmla="*/ 85 w 4583"/>
              <a:gd name="T117" fmla="*/ 24 h 9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583" h="955">
                <a:moveTo>
                  <a:pt x="48" y="72"/>
                </a:moveTo>
                <a:lnTo>
                  <a:pt x="48" y="120"/>
                </a:lnTo>
                <a:cubicBezTo>
                  <a:pt x="48" y="133"/>
                  <a:pt x="37" y="144"/>
                  <a:pt x="24" y="144"/>
                </a:cubicBezTo>
                <a:cubicBezTo>
                  <a:pt x="11" y="144"/>
                  <a:pt x="0" y="133"/>
                  <a:pt x="0" y="120"/>
                </a:cubicBezTo>
                <a:lnTo>
                  <a:pt x="0" y="72"/>
                </a:lnTo>
                <a:cubicBezTo>
                  <a:pt x="0" y="58"/>
                  <a:pt x="11" y="48"/>
                  <a:pt x="24" y="48"/>
                </a:cubicBezTo>
                <a:cubicBezTo>
                  <a:pt x="37" y="48"/>
                  <a:pt x="48" y="58"/>
                  <a:pt x="48" y="72"/>
                </a:cubicBezTo>
                <a:close/>
                <a:moveTo>
                  <a:pt x="48" y="216"/>
                </a:moveTo>
                <a:lnTo>
                  <a:pt x="48" y="264"/>
                </a:lnTo>
                <a:cubicBezTo>
                  <a:pt x="48" y="277"/>
                  <a:pt x="37" y="288"/>
                  <a:pt x="24" y="288"/>
                </a:cubicBezTo>
                <a:cubicBezTo>
                  <a:pt x="11" y="288"/>
                  <a:pt x="0" y="277"/>
                  <a:pt x="0" y="264"/>
                </a:cubicBezTo>
                <a:lnTo>
                  <a:pt x="0" y="216"/>
                </a:lnTo>
                <a:cubicBezTo>
                  <a:pt x="0" y="202"/>
                  <a:pt x="11" y="192"/>
                  <a:pt x="24" y="192"/>
                </a:cubicBezTo>
                <a:cubicBezTo>
                  <a:pt x="37" y="192"/>
                  <a:pt x="48" y="202"/>
                  <a:pt x="48" y="216"/>
                </a:cubicBezTo>
                <a:close/>
                <a:moveTo>
                  <a:pt x="48" y="360"/>
                </a:moveTo>
                <a:lnTo>
                  <a:pt x="48" y="408"/>
                </a:lnTo>
                <a:cubicBezTo>
                  <a:pt x="48" y="421"/>
                  <a:pt x="37" y="432"/>
                  <a:pt x="24" y="432"/>
                </a:cubicBezTo>
                <a:cubicBezTo>
                  <a:pt x="11" y="432"/>
                  <a:pt x="0" y="421"/>
                  <a:pt x="0" y="408"/>
                </a:cubicBezTo>
                <a:lnTo>
                  <a:pt x="0" y="360"/>
                </a:lnTo>
                <a:cubicBezTo>
                  <a:pt x="0" y="346"/>
                  <a:pt x="11" y="336"/>
                  <a:pt x="24" y="336"/>
                </a:cubicBezTo>
                <a:cubicBezTo>
                  <a:pt x="37" y="336"/>
                  <a:pt x="48" y="346"/>
                  <a:pt x="48" y="360"/>
                </a:cubicBezTo>
                <a:close/>
                <a:moveTo>
                  <a:pt x="48" y="504"/>
                </a:moveTo>
                <a:lnTo>
                  <a:pt x="48" y="552"/>
                </a:lnTo>
                <a:cubicBezTo>
                  <a:pt x="48" y="565"/>
                  <a:pt x="37" y="576"/>
                  <a:pt x="24" y="576"/>
                </a:cubicBezTo>
                <a:cubicBezTo>
                  <a:pt x="11" y="576"/>
                  <a:pt x="0" y="565"/>
                  <a:pt x="0" y="552"/>
                </a:cubicBezTo>
                <a:lnTo>
                  <a:pt x="0" y="504"/>
                </a:lnTo>
                <a:cubicBezTo>
                  <a:pt x="0" y="490"/>
                  <a:pt x="11" y="480"/>
                  <a:pt x="24" y="480"/>
                </a:cubicBezTo>
                <a:cubicBezTo>
                  <a:pt x="37" y="480"/>
                  <a:pt x="48" y="490"/>
                  <a:pt x="48" y="504"/>
                </a:cubicBezTo>
                <a:close/>
                <a:moveTo>
                  <a:pt x="48" y="648"/>
                </a:moveTo>
                <a:lnTo>
                  <a:pt x="48" y="696"/>
                </a:lnTo>
                <a:cubicBezTo>
                  <a:pt x="48" y="709"/>
                  <a:pt x="37" y="720"/>
                  <a:pt x="24" y="720"/>
                </a:cubicBezTo>
                <a:cubicBezTo>
                  <a:pt x="11" y="720"/>
                  <a:pt x="0" y="709"/>
                  <a:pt x="0" y="696"/>
                </a:cubicBezTo>
                <a:lnTo>
                  <a:pt x="0" y="648"/>
                </a:lnTo>
                <a:cubicBezTo>
                  <a:pt x="0" y="634"/>
                  <a:pt x="11" y="624"/>
                  <a:pt x="24" y="624"/>
                </a:cubicBezTo>
                <a:cubicBezTo>
                  <a:pt x="37" y="624"/>
                  <a:pt x="48" y="634"/>
                  <a:pt x="48" y="648"/>
                </a:cubicBezTo>
                <a:close/>
                <a:moveTo>
                  <a:pt x="48" y="792"/>
                </a:moveTo>
                <a:lnTo>
                  <a:pt x="48" y="840"/>
                </a:lnTo>
                <a:cubicBezTo>
                  <a:pt x="48" y="853"/>
                  <a:pt x="37" y="864"/>
                  <a:pt x="24" y="864"/>
                </a:cubicBezTo>
                <a:cubicBezTo>
                  <a:pt x="11" y="864"/>
                  <a:pt x="0" y="853"/>
                  <a:pt x="0" y="840"/>
                </a:cubicBezTo>
                <a:lnTo>
                  <a:pt x="0" y="792"/>
                </a:lnTo>
                <a:cubicBezTo>
                  <a:pt x="0" y="778"/>
                  <a:pt x="11" y="768"/>
                  <a:pt x="24" y="768"/>
                </a:cubicBezTo>
                <a:cubicBezTo>
                  <a:pt x="37" y="768"/>
                  <a:pt x="48" y="778"/>
                  <a:pt x="48" y="792"/>
                </a:cubicBezTo>
                <a:close/>
                <a:moveTo>
                  <a:pt x="29" y="907"/>
                </a:moveTo>
                <a:lnTo>
                  <a:pt x="77" y="907"/>
                </a:lnTo>
                <a:cubicBezTo>
                  <a:pt x="90" y="907"/>
                  <a:pt x="101" y="918"/>
                  <a:pt x="101" y="931"/>
                </a:cubicBezTo>
                <a:cubicBezTo>
                  <a:pt x="101" y="944"/>
                  <a:pt x="90" y="955"/>
                  <a:pt x="77" y="955"/>
                </a:cubicBezTo>
                <a:lnTo>
                  <a:pt x="29" y="955"/>
                </a:lnTo>
                <a:cubicBezTo>
                  <a:pt x="15" y="955"/>
                  <a:pt x="5" y="944"/>
                  <a:pt x="5" y="931"/>
                </a:cubicBezTo>
                <a:cubicBezTo>
                  <a:pt x="5" y="918"/>
                  <a:pt x="15" y="907"/>
                  <a:pt x="29" y="907"/>
                </a:cubicBezTo>
                <a:close/>
                <a:moveTo>
                  <a:pt x="173" y="907"/>
                </a:moveTo>
                <a:lnTo>
                  <a:pt x="221" y="907"/>
                </a:lnTo>
                <a:cubicBezTo>
                  <a:pt x="234" y="907"/>
                  <a:pt x="245" y="918"/>
                  <a:pt x="245" y="931"/>
                </a:cubicBezTo>
                <a:cubicBezTo>
                  <a:pt x="245" y="944"/>
                  <a:pt x="234" y="955"/>
                  <a:pt x="221" y="955"/>
                </a:cubicBezTo>
                <a:lnTo>
                  <a:pt x="173" y="955"/>
                </a:lnTo>
                <a:cubicBezTo>
                  <a:pt x="159" y="955"/>
                  <a:pt x="149" y="944"/>
                  <a:pt x="149" y="931"/>
                </a:cubicBezTo>
                <a:cubicBezTo>
                  <a:pt x="149" y="918"/>
                  <a:pt x="159" y="907"/>
                  <a:pt x="173" y="907"/>
                </a:cubicBezTo>
                <a:close/>
                <a:moveTo>
                  <a:pt x="317" y="907"/>
                </a:moveTo>
                <a:lnTo>
                  <a:pt x="365" y="907"/>
                </a:lnTo>
                <a:cubicBezTo>
                  <a:pt x="378" y="907"/>
                  <a:pt x="389" y="918"/>
                  <a:pt x="389" y="931"/>
                </a:cubicBezTo>
                <a:cubicBezTo>
                  <a:pt x="389" y="944"/>
                  <a:pt x="378" y="955"/>
                  <a:pt x="365" y="955"/>
                </a:cubicBezTo>
                <a:lnTo>
                  <a:pt x="317" y="955"/>
                </a:lnTo>
                <a:cubicBezTo>
                  <a:pt x="303" y="955"/>
                  <a:pt x="293" y="944"/>
                  <a:pt x="293" y="931"/>
                </a:cubicBezTo>
                <a:cubicBezTo>
                  <a:pt x="293" y="918"/>
                  <a:pt x="303" y="907"/>
                  <a:pt x="317" y="907"/>
                </a:cubicBezTo>
                <a:close/>
                <a:moveTo>
                  <a:pt x="461" y="907"/>
                </a:moveTo>
                <a:lnTo>
                  <a:pt x="509" y="907"/>
                </a:lnTo>
                <a:cubicBezTo>
                  <a:pt x="522" y="907"/>
                  <a:pt x="533" y="918"/>
                  <a:pt x="533" y="931"/>
                </a:cubicBezTo>
                <a:cubicBezTo>
                  <a:pt x="533" y="944"/>
                  <a:pt x="522" y="955"/>
                  <a:pt x="509" y="955"/>
                </a:cubicBezTo>
                <a:lnTo>
                  <a:pt x="461" y="955"/>
                </a:lnTo>
                <a:cubicBezTo>
                  <a:pt x="447" y="955"/>
                  <a:pt x="437" y="944"/>
                  <a:pt x="437" y="931"/>
                </a:cubicBezTo>
                <a:cubicBezTo>
                  <a:pt x="437" y="918"/>
                  <a:pt x="447" y="907"/>
                  <a:pt x="461" y="907"/>
                </a:cubicBezTo>
                <a:close/>
                <a:moveTo>
                  <a:pt x="605" y="907"/>
                </a:moveTo>
                <a:lnTo>
                  <a:pt x="653" y="907"/>
                </a:lnTo>
                <a:cubicBezTo>
                  <a:pt x="666" y="907"/>
                  <a:pt x="677" y="918"/>
                  <a:pt x="677" y="931"/>
                </a:cubicBezTo>
                <a:cubicBezTo>
                  <a:pt x="677" y="944"/>
                  <a:pt x="666" y="955"/>
                  <a:pt x="653" y="955"/>
                </a:cubicBezTo>
                <a:lnTo>
                  <a:pt x="605" y="955"/>
                </a:lnTo>
                <a:cubicBezTo>
                  <a:pt x="591" y="955"/>
                  <a:pt x="581" y="944"/>
                  <a:pt x="581" y="931"/>
                </a:cubicBezTo>
                <a:cubicBezTo>
                  <a:pt x="581" y="918"/>
                  <a:pt x="591" y="907"/>
                  <a:pt x="605" y="907"/>
                </a:cubicBezTo>
                <a:close/>
                <a:moveTo>
                  <a:pt x="749" y="907"/>
                </a:moveTo>
                <a:lnTo>
                  <a:pt x="797" y="907"/>
                </a:lnTo>
                <a:cubicBezTo>
                  <a:pt x="810" y="907"/>
                  <a:pt x="821" y="918"/>
                  <a:pt x="821" y="931"/>
                </a:cubicBezTo>
                <a:cubicBezTo>
                  <a:pt x="821" y="944"/>
                  <a:pt x="810" y="955"/>
                  <a:pt x="797" y="955"/>
                </a:cubicBezTo>
                <a:lnTo>
                  <a:pt x="749" y="955"/>
                </a:lnTo>
                <a:cubicBezTo>
                  <a:pt x="735" y="955"/>
                  <a:pt x="725" y="944"/>
                  <a:pt x="725" y="931"/>
                </a:cubicBezTo>
                <a:cubicBezTo>
                  <a:pt x="725" y="918"/>
                  <a:pt x="735" y="907"/>
                  <a:pt x="749" y="907"/>
                </a:cubicBezTo>
                <a:close/>
                <a:moveTo>
                  <a:pt x="893" y="907"/>
                </a:moveTo>
                <a:lnTo>
                  <a:pt x="941" y="907"/>
                </a:lnTo>
                <a:cubicBezTo>
                  <a:pt x="954" y="907"/>
                  <a:pt x="965" y="918"/>
                  <a:pt x="965" y="931"/>
                </a:cubicBezTo>
                <a:cubicBezTo>
                  <a:pt x="965" y="944"/>
                  <a:pt x="954" y="955"/>
                  <a:pt x="941" y="955"/>
                </a:cubicBezTo>
                <a:lnTo>
                  <a:pt x="893" y="955"/>
                </a:lnTo>
                <a:cubicBezTo>
                  <a:pt x="879" y="955"/>
                  <a:pt x="869" y="944"/>
                  <a:pt x="869" y="931"/>
                </a:cubicBezTo>
                <a:cubicBezTo>
                  <a:pt x="869" y="918"/>
                  <a:pt x="879" y="907"/>
                  <a:pt x="893" y="907"/>
                </a:cubicBezTo>
                <a:close/>
                <a:moveTo>
                  <a:pt x="1037" y="907"/>
                </a:moveTo>
                <a:lnTo>
                  <a:pt x="1085" y="907"/>
                </a:lnTo>
                <a:cubicBezTo>
                  <a:pt x="1098" y="907"/>
                  <a:pt x="1109" y="918"/>
                  <a:pt x="1109" y="931"/>
                </a:cubicBezTo>
                <a:cubicBezTo>
                  <a:pt x="1109" y="944"/>
                  <a:pt x="1098" y="955"/>
                  <a:pt x="1085" y="955"/>
                </a:cubicBezTo>
                <a:lnTo>
                  <a:pt x="1037" y="955"/>
                </a:lnTo>
                <a:cubicBezTo>
                  <a:pt x="1023" y="955"/>
                  <a:pt x="1013" y="944"/>
                  <a:pt x="1013" y="931"/>
                </a:cubicBezTo>
                <a:cubicBezTo>
                  <a:pt x="1013" y="918"/>
                  <a:pt x="1023" y="907"/>
                  <a:pt x="1037" y="907"/>
                </a:cubicBezTo>
                <a:close/>
                <a:moveTo>
                  <a:pt x="1181" y="907"/>
                </a:moveTo>
                <a:lnTo>
                  <a:pt x="1229" y="907"/>
                </a:lnTo>
                <a:cubicBezTo>
                  <a:pt x="1242" y="907"/>
                  <a:pt x="1253" y="918"/>
                  <a:pt x="1253" y="931"/>
                </a:cubicBezTo>
                <a:cubicBezTo>
                  <a:pt x="1253" y="944"/>
                  <a:pt x="1242" y="955"/>
                  <a:pt x="1229" y="955"/>
                </a:cubicBezTo>
                <a:lnTo>
                  <a:pt x="1181" y="955"/>
                </a:lnTo>
                <a:cubicBezTo>
                  <a:pt x="1167" y="955"/>
                  <a:pt x="1157" y="944"/>
                  <a:pt x="1157" y="931"/>
                </a:cubicBezTo>
                <a:cubicBezTo>
                  <a:pt x="1157" y="918"/>
                  <a:pt x="1167" y="907"/>
                  <a:pt x="1181" y="907"/>
                </a:cubicBezTo>
                <a:close/>
                <a:moveTo>
                  <a:pt x="1325" y="907"/>
                </a:moveTo>
                <a:lnTo>
                  <a:pt x="1373" y="907"/>
                </a:lnTo>
                <a:cubicBezTo>
                  <a:pt x="1386" y="907"/>
                  <a:pt x="1397" y="918"/>
                  <a:pt x="1397" y="931"/>
                </a:cubicBezTo>
                <a:cubicBezTo>
                  <a:pt x="1397" y="944"/>
                  <a:pt x="1386" y="955"/>
                  <a:pt x="1373" y="955"/>
                </a:cubicBezTo>
                <a:lnTo>
                  <a:pt x="1325" y="955"/>
                </a:lnTo>
                <a:cubicBezTo>
                  <a:pt x="1311" y="955"/>
                  <a:pt x="1301" y="944"/>
                  <a:pt x="1301" y="931"/>
                </a:cubicBezTo>
                <a:cubicBezTo>
                  <a:pt x="1301" y="918"/>
                  <a:pt x="1311" y="907"/>
                  <a:pt x="1325" y="907"/>
                </a:cubicBezTo>
                <a:close/>
                <a:moveTo>
                  <a:pt x="1469" y="907"/>
                </a:moveTo>
                <a:lnTo>
                  <a:pt x="1517" y="907"/>
                </a:lnTo>
                <a:cubicBezTo>
                  <a:pt x="1530" y="907"/>
                  <a:pt x="1541" y="918"/>
                  <a:pt x="1541" y="931"/>
                </a:cubicBezTo>
                <a:cubicBezTo>
                  <a:pt x="1541" y="944"/>
                  <a:pt x="1530" y="955"/>
                  <a:pt x="1517" y="955"/>
                </a:cubicBezTo>
                <a:lnTo>
                  <a:pt x="1469" y="955"/>
                </a:lnTo>
                <a:cubicBezTo>
                  <a:pt x="1455" y="955"/>
                  <a:pt x="1445" y="944"/>
                  <a:pt x="1445" y="931"/>
                </a:cubicBezTo>
                <a:cubicBezTo>
                  <a:pt x="1445" y="918"/>
                  <a:pt x="1455" y="907"/>
                  <a:pt x="1469" y="907"/>
                </a:cubicBezTo>
                <a:close/>
                <a:moveTo>
                  <a:pt x="1613" y="907"/>
                </a:moveTo>
                <a:lnTo>
                  <a:pt x="1661" y="907"/>
                </a:lnTo>
                <a:cubicBezTo>
                  <a:pt x="1674" y="907"/>
                  <a:pt x="1685" y="918"/>
                  <a:pt x="1685" y="931"/>
                </a:cubicBezTo>
                <a:cubicBezTo>
                  <a:pt x="1685" y="944"/>
                  <a:pt x="1674" y="955"/>
                  <a:pt x="1661" y="955"/>
                </a:cubicBezTo>
                <a:lnTo>
                  <a:pt x="1613" y="955"/>
                </a:lnTo>
                <a:cubicBezTo>
                  <a:pt x="1599" y="955"/>
                  <a:pt x="1589" y="944"/>
                  <a:pt x="1589" y="931"/>
                </a:cubicBezTo>
                <a:cubicBezTo>
                  <a:pt x="1589" y="918"/>
                  <a:pt x="1599" y="907"/>
                  <a:pt x="1613" y="907"/>
                </a:cubicBezTo>
                <a:close/>
                <a:moveTo>
                  <a:pt x="1757" y="907"/>
                </a:moveTo>
                <a:lnTo>
                  <a:pt x="1805" y="907"/>
                </a:lnTo>
                <a:cubicBezTo>
                  <a:pt x="1818" y="907"/>
                  <a:pt x="1829" y="918"/>
                  <a:pt x="1829" y="931"/>
                </a:cubicBezTo>
                <a:cubicBezTo>
                  <a:pt x="1829" y="944"/>
                  <a:pt x="1818" y="955"/>
                  <a:pt x="1805" y="955"/>
                </a:cubicBezTo>
                <a:lnTo>
                  <a:pt x="1757" y="955"/>
                </a:lnTo>
                <a:cubicBezTo>
                  <a:pt x="1743" y="955"/>
                  <a:pt x="1733" y="944"/>
                  <a:pt x="1733" y="931"/>
                </a:cubicBezTo>
                <a:cubicBezTo>
                  <a:pt x="1733" y="918"/>
                  <a:pt x="1743" y="907"/>
                  <a:pt x="1757" y="907"/>
                </a:cubicBezTo>
                <a:close/>
                <a:moveTo>
                  <a:pt x="1901" y="907"/>
                </a:moveTo>
                <a:lnTo>
                  <a:pt x="1949" y="907"/>
                </a:lnTo>
                <a:cubicBezTo>
                  <a:pt x="1962" y="907"/>
                  <a:pt x="1973" y="918"/>
                  <a:pt x="1973" y="931"/>
                </a:cubicBezTo>
                <a:cubicBezTo>
                  <a:pt x="1973" y="944"/>
                  <a:pt x="1962" y="955"/>
                  <a:pt x="1949" y="955"/>
                </a:cubicBezTo>
                <a:lnTo>
                  <a:pt x="1901" y="955"/>
                </a:lnTo>
                <a:cubicBezTo>
                  <a:pt x="1887" y="955"/>
                  <a:pt x="1877" y="944"/>
                  <a:pt x="1877" y="931"/>
                </a:cubicBezTo>
                <a:cubicBezTo>
                  <a:pt x="1877" y="918"/>
                  <a:pt x="1887" y="907"/>
                  <a:pt x="1901" y="907"/>
                </a:cubicBezTo>
                <a:close/>
                <a:moveTo>
                  <a:pt x="2045" y="907"/>
                </a:moveTo>
                <a:lnTo>
                  <a:pt x="2093" y="907"/>
                </a:lnTo>
                <a:cubicBezTo>
                  <a:pt x="2106" y="907"/>
                  <a:pt x="2117" y="918"/>
                  <a:pt x="2117" y="931"/>
                </a:cubicBezTo>
                <a:cubicBezTo>
                  <a:pt x="2117" y="944"/>
                  <a:pt x="2106" y="955"/>
                  <a:pt x="2093" y="955"/>
                </a:cubicBezTo>
                <a:lnTo>
                  <a:pt x="2045" y="955"/>
                </a:lnTo>
                <a:cubicBezTo>
                  <a:pt x="2031" y="955"/>
                  <a:pt x="2021" y="944"/>
                  <a:pt x="2021" y="931"/>
                </a:cubicBezTo>
                <a:cubicBezTo>
                  <a:pt x="2021" y="918"/>
                  <a:pt x="2031" y="907"/>
                  <a:pt x="2045" y="907"/>
                </a:cubicBezTo>
                <a:close/>
                <a:moveTo>
                  <a:pt x="2189" y="907"/>
                </a:moveTo>
                <a:lnTo>
                  <a:pt x="2237" y="907"/>
                </a:lnTo>
                <a:cubicBezTo>
                  <a:pt x="2250" y="907"/>
                  <a:pt x="2261" y="918"/>
                  <a:pt x="2261" y="931"/>
                </a:cubicBezTo>
                <a:cubicBezTo>
                  <a:pt x="2261" y="944"/>
                  <a:pt x="2250" y="955"/>
                  <a:pt x="2237" y="955"/>
                </a:cubicBezTo>
                <a:lnTo>
                  <a:pt x="2189" y="955"/>
                </a:lnTo>
                <a:cubicBezTo>
                  <a:pt x="2175" y="955"/>
                  <a:pt x="2165" y="944"/>
                  <a:pt x="2165" y="931"/>
                </a:cubicBezTo>
                <a:cubicBezTo>
                  <a:pt x="2165" y="918"/>
                  <a:pt x="2175" y="907"/>
                  <a:pt x="2189" y="907"/>
                </a:cubicBezTo>
                <a:close/>
                <a:moveTo>
                  <a:pt x="2333" y="907"/>
                </a:moveTo>
                <a:lnTo>
                  <a:pt x="2381" y="907"/>
                </a:lnTo>
                <a:cubicBezTo>
                  <a:pt x="2394" y="907"/>
                  <a:pt x="2405" y="918"/>
                  <a:pt x="2405" y="931"/>
                </a:cubicBezTo>
                <a:cubicBezTo>
                  <a:pt x="2405" y="944"/>
                  <a:pt x="2394" y="955"/>
                  <a:pt x="2381" y="955"/>
                </a:cubicBezTo>
                <a:lnTo>
                  <a:pt x="2333" y="955"/>
                </a:lnTo>
                <a:cubicBezTo>
                  <a:pt x="2319" y="955"/>
                  <a:pt x="2309" y="944"/>
                  <a:pt x="2309" y="931"/>
                </a:cubicBezTo>
                <a:cubicBezTo>
                  <a:pt x="2309" y="918"/>
                  <a:pt x="2319" y="907"/>
                  <a:pt x="2333" y="907"/>
                </a:cubicBezTo>
                <a:close/>
                <a:moveTo>
                  <a:pt x="2477" y="907"/>
                </a:moveTo>
                <a:lnTo>
                  <a:pt x="2525" y="907"/>
                </a:lnTo>
                <a:cubicBezTo>
                  <a:pt x="2538" y="907"/>
                  <a:pt x="2549" y="918"/>
                  <a:pt x="2549" y="931"/>
                </a:cubicBezTo>
                <a:cubicBezTo>
                  <a:pt x="2549" y="944"/>
                  <a:pt x="2538" y="955"/>
                  <a:pt x="2525" y="955"/>
                </a:cubicBezTo>
                <a:lnTo>
                  <a:pt x="2477" y="955"/>
                </a:lnTo>
                <a:cubicBezTo>
                  <a:pt x="2463" y="955"/>
                  <a:pt x="2453" y="944"/>
                  <a:pt x="2453" y="931"/>
                </a:cubicBezTo>
                <a:cubicBezTo>
                  <a:pt x="2453" y="918"/>
                  <a:pt x="2463" y="907"/>
                  <a:pt x="2477" y="907"/>
                </a:cubicBezTo>
                <a:close/>
                <a:moveTo>
                  <a:pt x="2621" y="907"/>
                </a:moveTo>
                <a:lnTo>
                  <a:pt x="2669" y="907"/>
                </a:lnTo>
                <a:cubicBezTo>
                  <a:pt x="2682" y="907"/>
                  <a:pt x="2693" y="918"/>
                  <a:pt x="2693" y="931"/>
                </a:cubicBezTo>
                <a:cubicBezTo>
                  <a:pt x="2693" y="944"/>
                  <a:pt x="2682" y="955"/>
                  <a:pt x="2669" y="955"/>
                </a:cubicBezTo>
                <a:lnTo>
                  <a:pt x="2621" y="955"/>
                </a:lnTo>
                <a:cubicBezTo>
                  <a:pt x="2607" y="955"/>
                  <a:pt x="2597" y="944"/>
                  <a:pt x="2597" y="931"/>
                </a:cubicBezTo>
                <a:cubicBezTo>
                  <a:pt x="2597" y="918"/>
                  <a:pt x="2607" y="907"/>
                  <a:pt x="2621" y="907"/>
                </a:cubicBezTo>
                <a:close/>
                <a:moveTo>
                  <a:pt x="2765" y="907"/>
                </a:moveTo>
                <a:lnTo>
                  <a:pt x="2813" y="907"/>
                </a:lnTo>
                <a:cubicBezTo>
                  <a:pt x="2826" y="907"/>
                  <a:pt x="2837" y="918"/>
                  <a:pt x="2837" y="931"/>
                </a:cubicBezTo>
                <a:cubicBezTo>
                  <a:pt x="2837" y="944"/>
                  <a:pt x="2826" y="955"/>
                  <a:pt x="2813" y="955"/>
                </a:cubicBezTo>
                <a:lnTo>
                  <a:pt x="2765" y="955"/>
                </a:lnTo>
                <a:cubicBezTo>
                  <a:pt x="2751" y="955"/>
                  <a:pt x="2741" y="944"/>
                  <a:pt x="2741" y="931"/>
                </a:cubicBezTo>
                <a:cubicBezTo>
                  <a:pt x="2741" y="918"/>
                  <a:pt x="2751" y="907"/>
                  <a:pt x="2765" y="907"/>
                </a:cubicBezTo>
                <a:close/>
                <a:moveTo>
                  <a:pt x="2909" y="907"/>
                </a:moveTo>
                <a:lnTo>
                  <a:pt x="2957" y="907"/>
                </a:lnTo>
                <a:cubicBezTo>
                  <a:pt x="2970" y="907"/>
                  <a:pt x="2981" y="918"/>
                  <a:pt x="2981" y="931"/>
                </a:cubicBezTo>
                <a:cubicBezTo>
                  <a:pt x="2981" y="944"/>
                  <a:pt x="2970" y="955"/>
                  <a:pt x="2957" y="955"/>
                </a:cubicBezTo>
                <a:lnTo>
                  <a:pt x="2909" y="955"/>
                </a:lnTo>
                <a:cubicBezTo>
                  <a:pt x="2895" y="955"/>
                  <a:pt x="2885" y="944"/>
                  <a:pt x="2885" y="931"/>
                </a:cubicBezTo>
                <a:cubicBezTo>
                  <a:pt x="2885" y="918"/>
                  <a:pt x="2895" y="907"/>
                  <a:pt x="2909" y="907"/>
                </a:cubicBezTo>
                <a:close/>
                <a:moveTo>
                  <a:pt x="3053" y="907"/>
                </a:moveTo>
                <a:lnTo>
                  <a:pt x="3101" y="907"/>
                </a:lnTo>
                <a:cubicBezTo>
                  <a:pt x="3114" y="907"/>
                  <a:pt x="3125" y="918"/>
                  <a:pt x="3125" y="931"/>
                </a:cubicBezTo>
                <a:cubicBezTo>
                  <a:pt x="3125" y="944"/>
                  <a:pt x="3114" y="955"/>
                  <a:pt x="3101" y="955"/>
                </a:cubicBezTo>
                <a:lnTo>
                  <a:pt x="3053" y="955"/>
                </a:lnTo>
                <a:cubicBezTo>
                  <a:pt x="3039" y="955"/>
                  <a:pt x="3029" y="944"/>
                  <a:pt x="3029" y="931"/>
                </a:cubicBezTo>
                <a:cubicBezTo>
                  <a:pt x="3029" y="918"/>
                  <a:pt x="3039" y="907"/>
                  <a:pt x="3053" y="907"/>
                </a:cubicBezTo>
                <a:close/>
                <a:moveTo>
                  <a:pt x="3197" y="907"/>
                </a:moveTo>
                <a:lnTo>
                  <a:pt x="3245" y="907"/>
                </a:lnTo>
                <a:cubicBezTo>
                  <a:pt x="3258" y="907"/>
                  <a:pt x="3269" y="918"/>
                  <a:pt x="3269" y="931"/>
                </a:cubicBezTo>
                <a:cubicBezTo>
                  <a:pt x="3269" y="944"/>
                  <a:pt x="3258" y="955"/>
                  <a:pt x="3245" y="955"/>
                </a:cubicBezTo>
                <a:lnTo>
                  <a:pt x="3197" y="955"/>
                </a:lnTo>
                <a:cubicBezTo>
                  <a:pt x="3183" y="955"/>
                  <a:pt x="3173" y="944"/>
                  <a:pt x="3173" y="931"/>
                </a:cubicBezTo>
                <a:cubicBezTo>
                  <a:pt x="3173" y="918"/>
                  <a:pt x="3183" y="907"/>
                  <a:pt x="3197" y="907"/>
                </a:cubicBezTo>
                <a:close/>
                <a:moveTo>
                  <a:pt x="3341" y="907"/>
                </a:moveTo>
                <a:lnTo>
                  <a:pt x="3389" y="907"/>
                </a:lnTo>
                <a:cubicBezTo>
                  <a:pt x="3402" y="907"/>
                  <a:pt x="3413" y="918"/>
                  <a:pt x="3413" y="931"/>
                </a:cubicBezTo>
                <a:cubicBezTo>
                  <a:pt x="3413" y="944"/>
                  <a:pt x="3402" y="955"/>
                  <a:pt x="3389" y="955"/>
                </a:cubicBezTo>
                <a:lnTo>
                  <a:pt x="3341" y="955"/>
                </a:lnTo>
                <a:cubicBezTo>
                  <a:pt x="3327" y="955"/>
                  <a:pt x="3317" y="944"/>
                  <a:pt x="3317" y="931"/>
                </a:cubicBezTo>
                <a:cubicBezTo>
                  <a:pt x="3317" y="918"/>
                  <a:pt x="3327" y="907"/>
                  <a:pt x="3341" y="907"/>
                </a:cubicBezTo>
                <a:close/>
                <a:moveTo>
                  <a:pt x="3485" y="907"/>
                </a:moveTo>
                <a:lnTo>
                  <a:pt x="3533" y="907"/>
                </a:lnTo>
                <a:cubicBezTo>
                  <a:pt x="3546" y="907"/>
                  <a:pt x="3557" y="918"/>
                  <a:pt x="3557" y="931"/>
                </a:cubicBezTo>
                <a:cubicBezTo>
                  <a:pt x="3557" y="944"/>
                  <a:pt x="3546" y="955"/>
                  <a:pt x="3533" y="955"/>
                </a:cubicBezTo>
                <a:lnTo>
                  <a:pt x="3485" y="955"/>
                </a:lnTo>
                <a:cubicBezTo>
                  <a:pt x="3471" y="955"/>
                  <a:pt x="3461" y="944"/>
                  <a:pt x="3461" y="931"/>
                </a:cubicBezTo>
                <a:cubicBezTo>
                  <a:pt x="3461" y="918"/>
                  <a:pt x="3471" y="907"/>
                  <a:pt x="3485" y="907"/>
                </a:cubicBezTo>
                <a:close/>
                <a:moveTo>
                  <a:pt x="3629" y="907"/>
                </a:moveTo>
                <a:lnTo>
                  <a:pt x="3677" y="907"/>
                </a:lnTo>
                <a:cubicBezTo>
                  <a:pt x="3690" y="907"/>
                  <a:pt x="3701" y="918"/>
                  <a:pt x="3701" y="931"/>
                </a:cubicBezTo>
                <a:cubicBezTo>
                  <a:pt x="3701" y="944"/>
                  <a:pt x="3690" y="955"/>
                  <a:pt x="3677" y="955"/>
                </a:cubicBezTo>
                <a:lnTo>
                  <a:pt x="3629" y="955"/>
                </a:lnTo>
                <a:cubicBezTo>
                  <a:pt x="3615" y="955"/>
                  <a:pt x="3605" y="944"/>
                  <a:pt x="3605" y="931"/>
                </a:cubicBezTo>
                <a:cubicBezTo>
                  <a:pt x="3605" y="918"/>
                  <a:pt x="3615" y="907"/>
                  <a:pt x="3629" y="907"/>
                </a:cubicBezTo>
                <a:close/>
                <a:moveTo>
                  <a:pt x="3773" y="907"/>
                </a:moveTo>
                <a:lnTo>
                  <a:pt x="3821" y="907"/>
                </a:lnTo>
                <a:cubicBezTo>
                  <a:pt x="3834" y="907"/>
                  <a:pt x="3845" y="918"/>
                  <a:pt x="3845" y="931"/>
                </a:cubicBezTo>
                <a:cubicBezTo>
                  <a:pt x="3845" y="944"/>
                  <a:pt x="3834" y="955"/>
                  <a:pt x="3821" y="955"/>
                </a:cubicBezTo>
                <a:lnTo>
                  <a:pt x="3773" y="955"/>
                </a:lnTo>
                <a:cubicBezTo>
                  <a:pt x="3759" y="955"/>
                  <a:pt x="3749" y="944"/>
                  <a:pt x="3749" y="931"/>
                </a:cubicBezTo>
                <a:cubicBezTo>
                  <a:pt x="3749" y="918"/>
                  <a:pt x="3759" y="907"/>
                  <a:pt x="3773" y="907"/>
                </a:cubicBezTo>
                <a:close/>
                <a:moveTo>
                  <a:pt x="3917" y="907"/>
                </a:moveTo>
                <a:lnTo>
                  <a:pt x="3965" y="907"/>
                </a:lnTo>
                <a:cubicBezTo>
                  <a:pt x="3978" y="907"/>
                  <a:pt x="3989" y="918"/>
                  <a:pt x="3989" y="931"/>
                </a:cubicBezTo>
                <a:cubicBezTo>
                  <a:pt x="3989" y="944"/>
                  <a:pt x="3978" y="955"/>
                  <a:pt x="3965" y="955"/>
                </a:cubicBezTo>
                <a:lnTo>
                  <a:pt x="3917" y="955"/>
                </a:lnTo>
                <a:cubicBezTo>
                  <a:pt x="3903" y="955"/>
                  <a:pt x="3893" y="944"/>
                  <a:pt x="3893" y="931"/>
                </a:cubicBezTo>
                <a:cubicBezTo>
                  <a:pt x="3893" y="918"/>
                  <a:pt x="3903" y="907"/>
                  <a:pt x="3917" y="907"/>
                </a:cubicBezTo>
                <a:close/>
                <a:moveTo>
                  <a:pt x="4061" y="907"/>
                </a:moveTo>
                <a:lnTo>
                  <a:pt x="4109" y="907"/>
                </a:lnTo>
                <a:cubicBezTo>
                  <a:pt x="4122" y="907"/>
                  <a:pt x="4133" y="918"/>
                  <a:pt x="4133" y="931"/>
                </a:cubicBezTo>
                <a:cubicBezTo>
                  <a:pt x="4133" y="944"/>
                  <a:pt x="4122" y="955"/>
                  <a:pt x="4109" y="955"/>
                </a:cubicBezTo>
                <a:lnTo>
                  <a:pt x="4061" y="955"/>
                </a:lnTo>
                <a:cubicBezTo>
                  <a:pt x="4047" y="955"/>
                  <a:pt x="4037" y="944"/>
                  <a:pt x="4037" y="931"/>
                </a:cubicBezTo>
                <a:cubicBezTo>
                  <a:pt x="4037" y="918"/>
                  <a:pt x="4047" y="907"/>
                  <a:pt x="4061" y="907"/>
                </a:cubicBezTo>
                <a:close/>
                <a:moveTo>
                  <a:pt x="4205" y="907"/>
                </a:moveTo>
                <a:lnTo>
                  <a:pt x="4253" y="907"/>
                </a:lnTo>
                <a:cubicBezTo>
                  <a:pt x="4266" y="907"/>
                  <a:pt x="4277" y="918"/>
                  <a:pt x="4277" y="931"/>
                </a:cubicBezTo>
                <a:cubicBezTo>
                  <a:pt x="4277" y="944"/>
                  <a:pt x="4266" y="955"/>
                  <a:pt x="4253" y="955"/>
                </a:cubicBezTo>
                <a:lnTo>
                  <a:pt x="4205" y="955"/>
                </a:lnTo>
                <a:cubicBezTo>
                  <a:pt x="4191" y="955"/>
                  <a:pt x="4181" y="944"/>
                  <a:pt x="4181" y="931"/>
                </a:cubicBezTo>
                <a:cubicBezTo>
                  <a:pt x="4181" y="918"/>
                  <a:pt x="4191" y="907"/>
                  <a:pt x="4205" y="907"/>
                </a:cubicBezTo>
                <a:close/>
                <a:moveTo>
                  <a:pt x="4349" y="907"/>
                </a:moveTo>
                <a:lnTo>
                  <a:pt x="4397" y="907"/>
                </a:lnTo>
                <a:cubicBezTo>
                  <a:pt x="4410" y="907"/>
                  <a:pt x="4421" y="918"/>
                  <a:pt x="4421" y="931"/>
                </a:cubicBezTo>
                <a:cubicBezTo>
                  <a:pt x="4421" y="944"/>
                  <a:pt x="4410" y="955"/>
                  <a:pt x="4397" y="955"/>
                </a:cubicBezTo>
                <a:lnTo>
                  <a:pt x="4349" y="955"/>
                </a:lnTo>
                <a:cubicBezTo>
                  <a:pt x="4335" y="955"/>
                  <a:pt x="4325" y="944"/>
                  <a:pt x="4325" y="931"/>
                </a:cubicBezTo>
                <a:cubicBezTo>
                  <a:pt x="4325" y="918"/>
                  <a:pt x="4335" y="907"/>
                  <a:pt x="4349" y="907"/>
                </a:cubicBezTo>
                <a:close/>
                <a:moveTo>
                  <a:pt x="4493" y="907"/>
                </a:moveTo>
                <a:lnTo>
                  <a:pt x="4541" y="907"/>
                </a:lnTo>
                <a:cubicBezTo>
                  <a:pt x="4554" y="907"/>
                  <a:pt x="4565" y="918"/>
                  <a:pt x="4565" y="931"/>
                </a:cubicBezTo>
                <a:cubicBezTo>
                  <a:pt x="4565" y="944"/>
                  <a:pt x="4554" y="955"/>
                  <a:pt x="4541" y="955"/>
                </a:cubicBezTo>
                <a:lnTo>
                  <a:pt x="4493" y="955"/>
                </a:lnTo>
                <a:cubicBezTo>
                  <a:pt x="4479" y="955"/>
                  <a:pt x="4469" y="944"/>
                  <a:pt x="4469" y="931"/>
                </a:cubicBezTo>
                <a:cubicBezTo>
                  <a:pt x="4469" y="918"/>
                  <a:pt x="4479" y="907"/>
                  <a:pt x="4493" y="907"/>
                </a:cubicBezTo>
                <a:close/>
                <a:moveTo>
                  <a:pt x="4535" y="853"/>
                </a:moveTo>
                <a:lnTo>
                  <a:pt x="4535" y="805"/>
                </a:lnTo>
                <a:cubicBezTo>
                  <a:pt x="4535" y="792"/>
                  <a:pt x="4546" y="781"/>
                  <a:pt x="4559" y="781"/>
                </a:cubicBezTo>
                <a:cubicBezTo>
                  <a:pt x="4573" y="781"/>
                  <a:pt x="4583" y="792"/>
                  <a:pt x="4583" y="805"/>
                </a:cubicBezTo>
                <a:lnTo>
                  <a:pt x="4583" y="853"/>
                </a:lnTo>
                <a:cubicBezTo>
                  <a:pt x="4583" y="867"/>
                  <a:pt x="4573" y="877"/>
                  <a:pt x="4559" y="877"/>
                </a:cubicBezTo>
                <a:cubicBezTo>
                  <a:pt x="4546" y="877"/>
                  <a:pt x="4535" y="867"/>
                  <a:pt x="4535" y="853"/>
                </a:cubicBezTo>
                <a:close/>
                <a:moveTo>
                  <a:pt x="4535" y="709"/>
                </a:moveTo>
                <a:lnTo>
                  <a:pt x="4535" y="661"/>
                </a:lnTo>
                <a:cubicBezTo>
                  <a:pt x="4535" y="648"/>
                  <a:pt x="4546" y="637"/>
                  <a:pt x="4559" y="637"/>
                </a:cubicBezTo>
                <a:cubicBezTo>
                  <a:pt x="4573" y="637"/>
                  <a:pt x="4583" y="648"/>
                  <a:pt x="4583" y="661"/>
                </a:cubicBezTo>
                <a:lnTo>
                  <a:pt x="4583" y="709"/>
                </a:lnTo>
                <a:cubicBezTo>
                  <a:pt x="4583" y="723"/>
                  <a:pt x="4573" y="733"/>
                  <a:pt x="4559" y="733"/>
                </a:cubicBezTo>
                <a:cubicBezTo>
                  <a:pt x="4546" y="733"/>
                  <a:pt x="4535" y="723"/>
                  <a:pt x="4535" y="709"/>
                </a:cubicBezTo>
                <a:close/>
                <a:moveTo>
                  <a:pt x="4535" y="565"/>
                </a:moveTo>
                <a:lnTo>
                  <a:pt x="4535" y="517"/>
                </a:lnTo>
                <a:cubicBezTo>
                  <a:pt x="4535" y="504"/>
                  <a:pt x="4546" y="493"/>
                  <a:pt x="4559" y="493"/>
                </a:cubicBezTo>
                <a:cubicBezTo>
                  <a:pt x="4573" y="493"/>
                  <a:pt x="4583" y="504"/>
                  <a:pt x="4583" y="517"/>
                </a:cubicBezTo>
                <a:lnTo>
                  <a:pt x="4583" y="565"/>
                </a:lnTo>
                <a:cubicBezTo>
                  <a:pt x="4583" y="579"/>
                  <a:pt x="4573" y="589"/>
                  <a:pt x="4559" y="589"/>
                </a:cubicBezTo>
                <a:cubicBezTo>
                  <a:pt x="4546" y="589"/>
                  <a:pt x="4535" y="579"/>
                  <a:pt x="4535" y="565"/>
                </a:cubicBezTo>
                <a:close/>
                <a:moveTo>
                  <a:pt x="4535" y="421"/>
                </a:moveTo>
                <a:lnTo>
                  <a:pt x="4535" y="373"/>
                </a:lnTo>
                <a:cubicBezTo>
                  <a:pt x="4535" y="360"/>
                  <a:pt x="4546" y="349"/>
                  <a:pt x="4559" y="349"/>
                </a:cubicBezTo>
                <a:cubicBezTo>
                  <a:pt x="4573" y="349"/>
                  <a:pt x="4583" y="360"/>
                  <a:pt x="4583" y="373"/>
                </a:cubicBezTo>
                <a:lnTo>
                  <a:pt x="4583" y="421"/>
                </a:lnTo>
                <a:cubicBezTo>
                  <a:pt x="4583" y="435"/>
                  <a:pt x="4573" y="445"/>
                  <a:pt x="4559" y="445"/>
                </a:cubicBezTo>
                <a:cubicBezTo>
                  <a:pt x="4546" y="445"/>
                  <a:pt x="4535" y="435"/>
                  <a:pt x="4535" y="421"/>
                </a:cubicBezTo>
                <a:close/>
                <a:moveTo>
                  <a:pt x="4535" y="277"/>
                </a:moveTo>
                <a:lnTo>
                  <a:pt x="4535" y="229"/>
                </a:lnTo>
                <a:cubicBezTo>
                  <a:pt x="4535" y="216"/>
                  <a:pt x="4546" y="205"/>
                  <a:pt x="4559" y="205"/>
                </a:cubicBezTo>
                <a:cubicBezTo>
                  <a:pt x="4573" y="205"/>
                  <a:pt x="4583" y="216"/>
                  <a:pt x="4583" y="229"/>
                </a:cubicBezTo>
                <a:lnTo>
                  <a:pt x="4583" y="277"/>
                </a:lnTo>
                <a:cubicBezTo>
                  <a:pt x="4583" y="291"/>
                  <a:pt x="4573" y="301"/>
                  <a:pt x="4559" y="301"/>
                </a:cubicBezTo>
                <a:cubicBezTo>
                  <a:pt x="4546" y="301"/>
                  <a:pt x="4535" y="291"/>
                  <a:pt x="4535" y="277"/>
                </a:cubicBezTo>
                <a:close/>
                <a:moveTo>
                  <a:pt x="4535" y="133"/>
                </a:moveTo>
                <a:lnTo>
                  <a:pt x="4535" y="85"/>
                </a:lnTo>
                <a:cubicBezTo>
                  <a:pt x="4535" y="72"/>
                  <a:pt x="4546" y="61"/>
                  <a:pt x="4559" y="61"/>
                </a:cubicBezTo>
                <a:cubicBezTo>
                  <a:pt x="4573" y="61"/>
                  <a:pt x="4583" y="72"/>
                  <a:pt x="4583" y="85"/>
                </a:cubicBezTo>
                <a:lnTo>
                  <a:pt x="4583" y="133"/>
                </a:lnTo>
                <a:cubicBezTo>
                  <a:pt x="4583" y="147"/>
                  <a:pt x="4573" y="157"/>
                  <a:pt x="4559" y="157"/>
                </a:cubicBezTo>
                <a:cubicBezTo>
                  <a:pt x="4546" y="157"/>
                  <a:pt x="4535" y="147"/>
                  <a:pt x="4535" y="133"/>
                </a:cubicBezTo>
                <a:close/>
                <a:moveTo>
                  <a:pt x="4525" y="48"/>
                </a:moveTo>
                <a:lnTo>
                  <a:pt x="4477" y="48"/>
                </a:lnTo>
                <a:cubicBezTo>
                  <a:pt x="4464" y="48"/>
                  <a:pt x="4453" y="37"/>
                  <a:pt x="4453" y="24"/>
                </a:cubicBezTo>
                <a:cubicBezTo>
                  <a:pt x="4453" y="10"/>
                  <a:pt x="4464" y="0"/>
                  <a:pt x="4477" y="0"/>
                </a:cubicBezTo>
                <a:lnTo>
                  <a:pt x="4525" y="0"/>
                </a:lnTo>
                <a:cubicBezTo>
                  <a:pt x="4538" y="0"/>
                  <a:pt x="4549" y="10"/>
                  <a:pt x="4549" y="24"/>
                </a:cubicBezTo>
                <a:cubicBezTo>
                  <a:pt x="4549" y="37"/>
                  <a:pt x="4538" y="48"/>
                  <a:pt x="4525" y="48"/>
                </a:cubicBezTo>
                <a:close/>
                <a:moveTo>
                  <a:pt x="4381" y="48"/>
                </a:moveTo>
                <a:lnTo>
                  <a:pt x="4333" y="48"/>
                </a:lnTo>
                <a:cubicBezTo>
                  <a:pt x="4320" y="48"/>
                  <a:pt x="4309" y="37"/>
                  <a:pt x="4309" y="24"/>
                </a:cubicBezTo>
                <a:cubicBezTo>
                  <a:pt x="4309" y="10"/>
                  <a:pt x="4320" y="0"/>
                  <a:pt x="4333" y="0"/>
                </a:cubicBezTo>
                <a:lnTo>
                  <a:pt x="4381" y="0"/>
                </a:lnTo>
                <a:cubicBezTo>
                  <a:pt x="4394" y="0"/>
                  <a:pt x="4405" y="10"/>
                  <a:pt x="4405" y="24"/>
                </a:cubicBezTo>
                <a:cubicBezTo>
                  <a:pt x="4405" y="37"/>
                  <a:pt x="4394" y="48"/>
                  <a:pt x="4381" y="48"/>
                </a:cubicBezTo>
                <a:close/>
                <a:moveTo>
                  <a:pt x="4237" y="48"/>
                </a:moveTo>
                <a:lnTo>
                  <a:pt x="4189" y="48"/>
                </a:lnTo>
                <a:cubicBezTo>
                  <a:pt x="4176" y="48"/>
                  <a:pt x="4165" y="37"/>
                  <a:pt x="4165" y="24"/>
                </a:cubicBezTo>
                <a:cubicBezTo>
                  <a:pt x="4165" y="10"/>
                  <a:pt x="4176" y="0"/>
                  <a:pt x="4189" y="0"/>
                </a:cubicBezTo>
                <a:lnTo>
                  <a:pt x="4237" y="0"/>
                </a:lnTo>
                <a:cubicBezTo>
                  <a:pt x="4250" y="0"/>
                  <a:pt x="4261" y="10"/>
                  <a:pt x="4261" y="24"/>
                </a:cubicBezTo>
                <a:cubicBezTo>
                  <a:pt x="4261" y="37"/>
                  <a:pt x="4250" y="48"/>
                  <a:pt x="4237" y="48"/>
                </a:cubicBezTo>
                <a:close/>
                <a:moveTo>
                  <a:pt x="4093" y="48"/>
                </a:moveTo>
                <a:lnTo>
                  <a:pt x="4045" y="48"/>
                </a:lnTo>
                <a:cubicBezTo>
                  <a:pt x="4032" y="48"/>
                  <a:pt x="4021" y="37"/>
                  <a:pt x="4021" y="24"/>
                </a:cubicBezTo>
                <a:cubicBezTo>
                  <a:pt x="4021" y="10"/>
                  <a:pt x="4032" y="0"/>
                  <a:pt x="4045" y="0"/>
                </a:cubicBezTo>
                <a:lnTo>
                  <a:pt x="4093" y="0"/>
                </a:lnTo>
                <a:cubicBezTo>
                  <a:pt x="4106" y="0"/>
                  <a:pt x="4117" y="10"/>
                  <a:pt x="4117" y="24"/>
                </a:cubicBezTo>
                <a:cubicBezTo>
                  <a:pt x="4117" y="37"/>
                  <a:pt x="4106" y="48"/>
                  <a:pt x="4093" y="48"/>
                </a:cubicBezTo>
                <a:close/>
                <a:moveTo>
                  <a:pt x="3949" y="48"/>
                </a:moveTo>
                <a:lnTo>
                  <a:pt x="3901" y="48"/>
                </a:lnTo>
                <a:cubicBezTo>
                  <a:pt x="3888" y="48"/>
                  <a:pt x="3877" y="37"/>
                  <a:pt x="3877" y="24"/>
                </a:cubicBezTo>
                <a:cubicBezTo>
                  <a:pt x="3877" y="10"/>
                  <a:pt x="3888" y="0"/>
                  <a:pt x="3901" y="0"/>
                </a:cubicBezTo>
                <a:lnTo>
                  <a:pt x="3949" y="0"/>
                </a:lnTo>
                <a:cubicBezTo>
                  <a:pt x="3962" y="0"/>
                  <a:pt x="3973" y="10"/>
                  <a:pt x="3973" y="24"/>
                </a:cubicBezTo>
                <a:cubicBezTo>
                  <a:pt x="3973" y="37"/>
                  <a:pt x="3962" y="48"/>
                  <a:pt x="3949" y="48"/>
                </a:cubicBezTo>
                <a:close/>
                <a:moveTo>
                  <a:pt x="3805" y="48"/>
                </a:moveTo>
                <a:lnTo>
                  <a:pt x="3757" y="48"/>
                </a:lnTo>
                <a:cubicBezTo>
                  <a:pt x="3744" y="48"/>
                  <a:pt x="3733" y="37"/>
                  <a:pt x="3733" y="24"/>
                </a:cubicBezTo>
                <a:cubicBezTo>
                  <a:pt x="3733" y="10"/>
                  <a:pt x="3744" y="0"/>
                  <a:pt x="3757" y="0"/>
                </a:cubicBezTo>
                <a:lnTo>
                  <a:pt x="3805" y="0"/>
                </a:lnTo>
                <a:cubicBezTo>
                  <a:pt x="3818" y="0"/>
                  <a:pt x="3829" y="10"/>
                  <a:pt x="3829" y="24"/>
                </a:cubicBezTo>
                <a:cubicBezTo>
                  <a:pt x="3829" y="37"/>
                  <a:pt x="3818" y="48"/>
                  <a:pt x="3805" y="48"/>
                </a:cubicBezTo>
                <a:close/>
                <a:moveTo>
                  <a:pt x="3661" y="48"/>
                </a:moveTo>
                <a:lnTo>
                  <a:pt x="3613" y="48"/>
                </a:lnTo>
                <a:cubicBezTo>
                  <a:pt x="3600" y="48"/>
                  <a:pt x="3589" y="37"/>
                  <a:pt x="3589" y="24"/>
                </a:cubicBezTo>
                <a:cubicBezTo>
                  <a:pt x="3589" y="10"/>
                  <a:pt x="3600" y="0"/>
                  <a:pt x="3613" y="0"/>
                </a:cubicBezTo>
                <a:lnTo>
                  <a:pt x="3661" y="0"/>
                </a:lnTo>
                <a:cubicBezTo>
                  <a:pt x="3674" y="0"/>
                  <a:pt x="3685" y="10"/>
                  <a:pt x="3685" y="24"/>
                </a:cubicBezTo>
                <a:cubicBezTo>
                  <a:pt x="3685" y="37"/>
                  <a:pt x="3674" y="48"/>
                  <a:pt x="3661" y="48"/>
                </a:cubicBezTo>
                <a:close/>
                <a:moveTo>
                  <a:pt x="3517" y="48"/>
                </a:moveTo>
                <a:lnTo>
                  <a:pt x="3469" y="48"/>
                </a:lnTo>
                <a:cubicBezTo>
                  <a:pt x="3456" y="48"/>
                  <a:pt x="3445" y="37"/>
                  <a:pt x="3445" y="24"/>
                </a:cubicBezTo>
                <a:cubicBezTo>
                  <a:pt x="3445" y="10"/>
                  <a:pt x="3456" y="0"/>
                  <a:pt x="3469" y="0"/>
                </a:cubicBezTo>
                <a:lnTo>
                  <a:pt x="3517" y="0"/>
                </a:lnTo>
                <a:cubicBezTo>
                  <a:pt x="3530" y="0"/>
                  <a:pt x="3541" y="10"/>
                  <a:pt x="3541" y="24"/>
                </a:cubicBezTo>
                <a:cubicBezTo>
                  <a:pt x="3541" y="37"/>
                  <a:pt x="3530" y="48"/>
                  <a:pt x="3517" y="48"/>
                </a:cubicBezTo>
                <a:close/>
                <a:moveTo>
                  <a:pt x="3373" y="48"/>
                </a:moveTo>
                <a:lnTo>
                  <a:pt x="3325" y="48"/>
                </a:lnTo>
                <a:cubicBezTo>
                  <a:pt x="3312" y="48"/>
                  <a:pt x="3301" y="37"/>
                  <a:pt x="3301" y="24"/>
                </a:cubicBezTo>
                <a:cubicBezTo>
                  <a:pt x="3301" y="10"/>
                  <a:pt x="3312" y="0"/>
                  <a:pt x="3325" y="0"/>
                </a:cubicBezTo>
                <a:lnTo>
                  <a:pt x="3373" y="0"/>
                </a:lnTo>
                <a:cubicBezTo>
                  <a:pt x="3386" y="0"/>
                  <a:pt x="3397" y="10"/>
                  <a:pt x="3397" y="24"/>
                </a:cubicBezTo>
                <a:cubicBezTo>
                  <a:pt x="3397" y="37"/>
                  <a:pt x="3386" y="48"/>
                  <a:pt x="3373" y="48"/>
                </a:cubicBezTo>
                <a:close/>
                <a:moveTo>
                  <a:pt x="3229" y="48"/>
                </a:moveTo>
                <a:lnTo>
                  <a:pt x="3181" y="48"/>
                </a:lnTo>
                <a:cubicBezTo>
                  <a:pt x="3168" y="48"/>
                  <a:pt x="3157" y="37"/>
                  <a:pt x="3157" y="24"/>
                </a:cubicBezTo>
                <a:cubicBezTo>
                  <a:pt x="3157" y="10"/>
                  <a:pt x="3168" y="0"/>
                  <a:pt x="3181" y="0"/>
                </a:cubicBezTo>
                <a:lnTo>
                  <a:pt x="3229" y="0"/>
                </a:lnTo>
                <a:cubicBezTo>
                  <a:pt x="3242" y="0"/>
                  <a:pt x="3253" y="10"/>
                  <a:pt x="3253" y="24"/>
                </a:cubicBezTo>
                <a:cubicBezTo>
                  <a:pt x="3253" y="37"/>
                  <a:pt x="3242" y="48"/>
                  <a:pt x="3229" y="48"/>
                </a:cubicBezTo>
                <a:close/>
                <a:moveTo>
                  <a:pt x="3085" y="48"/>
                </a:moveTo>
                <a:lnTo>
                  <a:pt x="3037" y="48"/>
                </a:lnTo>
                <a:cubicBezTo>
                  <a:pt x="3024" y="48"/>
                  <a:pt x="3013" y="37"/>
                  <a:pt x="3013" y="24"/>
                </a:cubicBezTo>
                <a:cubicBezTo>
                  <a:pt x="3013" y="10"/>
                  <a:pt x="3024" y="0"/>
                  <a:pt x="3037" y="0"/>
                </a:cubicBezTo>
                <a:lnTo>
                  <a:pt x="3085" y="0"/>
                </a:lnTo>
                <a:cubicBezTo>
                  <a:pt x="3098" y="0"/>
                  <a:pt x="3109" y="10"/>
                  <a:pt x="3109" y="24"/>
                </a:cubicBezTo>
                <a:cubicBezTo>
                  <a:pt x="3109" y="37"/>
                  <a:pt x="3098" y="48"/>
                  <a:pt x="3085" y="48"/>
                </a:cubicBezTo>
                <a:close/>
                <a:moveTo>
                  <a:pt x="2941" y="48"/>
                </a:moveTo>
                <a:lnTo>
                  <a:pt x="2893" y="48"/>
                </a:lnTo>
                <a:cubicBezTo>
                  <a:pt x="2880" y="48"/>
                  <a:pt x="2869" y="37"/>
                  <a:pt x="2869" y="24"/>
                </a:cubicBezTo>
                <a:cubicBezTo>
                  <a:pt x="2869" y="10"/>
                  <a:pt x="2880" y="0"/>
                  <a:pt x="2893" y="0"/>
                </a:cubicBezTo>
                <a:lnTo>
                  <a:pt x="2941" y="0"/>
                </a:lnTo>
                <a:cubicBezTo>
                  <a:pt x="2954" y="0"/>
                  <a:pt x="2965" y="10"/>
                  <a:pt x="2965" y="24"/>
                </a:cubicBezTo>
                <a:cubicBezTo>
                  <a:pt x="2965" y="37"/>
                  <a:pt x="2954" y="48"/>
                  <a:pt x="2941" y="48"/>
                </a:cubicBezTo>
                <a:close/>
                <a:moveTo>
                  <a:pt x="2797" y="48"/>
                </a:moveTo>
                <a:lnTo>
                  <a:pt x="2749" y="48"/>
                </a:lnTo>
                <a:cubicBezTo>
                  <a:pt x="2736" y="48"/>
                  <a:pt x="2725" y="37"/>
                  <a:pt x="2725" y="24"/>
                </a:cubicBezTo>
                <a:cubicBezTo>
                  <a:pt x="2725" y="10"/>
                  <a:pt x="2736" y="0"/>
                  <a:pt x="2749" y="0"/>
                </a:cubicBezTo>
                <a:lnTo>
                  <a:pt x="2797" y="0"/>
                </a:lnTo>
                <a:cubicBezTo>
                  <a:pt x="2810" y="0"/>
                  <a:pt x="2821" y="10"/>
                  <a:pt x="2821" y="24"/>
                </a:cubicBezTo>
                <a:cubicBezTo>
                  <a:pt x="2821" y="37"/>
                  <a:pt x="2810" y="48"/>
                  <a:pt x="2797" y="48"/>
                </a:cubicBezTo>
                <a:close/>
                <a:moveTo>
                  <a:pt x="2653" y="48"/>
                </a:moveTo>
                <a:lnTo>
                  <a:pt x="2605" y="48"/>
                </a:lnTo>
                <a:cubicBezTo>
                  <a:pt x="2592" y="48"/>
                  <a:pt x="2581" y="37"/>
                  <a:pt x="2581" y="24"/>
                </a:cubicBezTo>
                <a:cubicBezTo>
                  <a:pt x="2581" y="10"/>
                  <a:pt x="2592" y="0"/>
                  <a:pt x="2605" y="0"/>
                </a:cubicBezTo>
                <a:lnTo>
                  <a:pt x="2653" y="0"/>
                </a:lnTo>
                <a:cubicBezTo>
                  <a:pt x="2666" y="0"/>
                  <a:pt x="2677" y="10"/>
                  <a:pt x="2677" y="24"/>
                </a:cubicBezTo>
                <a:cubicBezTo>
                  <a:pt x="2677" y="37"/>
                  <a:pt x="2666" y="48"/>
                  <a:pt x="2653" y="48"/>
                </a:cubicBezTo>
                <a:close/>
                <a:moveTo>
                  <a:pt x="2509" y="48"/>
                </a:moveTo>
                <a:lnTo>
                  <a:pt x="2461" y="48"/>
                </a:lnTo>
                <a:cubicBezTo>
                  <a:pt x="2448" y="48"/>
                  <a:pt x="2437" y="37"/>
                  <a:pt x="2437" y="24"/>
                </a:cubicBezTo>
                <a:cubicBezTo>
                  <a:pt x="2437" y="10"/>
                  <a:pt x="2448" y="0"/>
                  <a:pt x="2461" y="0"/>
                </a:cubicBezTo>
                <a:lnTo>
                  <a:pt x="2509" y="0"/>
                </a:lnTo>
                <a:cubicBezTo>
                  <a:pt x="2522" y="0"/>
                  <a:pt x="2533" y="10"/>
                  <a:pt x="2533" y="24"/>
                </a:cubicBezTo>
                <a:cubicBezTo>
                  <a:pt x="2533" y="37"/>
                  <a:pt x="2522" y="48"/>
                  <a:pt x="2509" y="48"/>
                </a:cubicBezTo>
                <a:close/>
                <a:moveTo>
                  <a:pt x="2365" y="48"/>
                </a:moveTo>
                <a:lnTo>
                  <a:pt x="2317" y="48"/>
                </a:lnTo>
                <a:cubicBezTo>
                  <a:pt x="2304" y="48"/>
                  <a:pt x="2293" y="37"/>
                  <a:pt x="2293" y="24"/>
                </a:cubicBezTo>
                <a:cubicBezTo>
                  <a:pt x="2293" y="10"/>
                  <a:pt x="2304" y="0"/>
                  <a:pt x="2317" y="0"/>
                </a:cubicBezTo>
                <a:lnTo>
                  <a:pt x="2365" y="0"/>
                </a:lnTo>
                <a:cubicBezTo>
                  <a:pt x="2378" y="0"/>
                  <a:pt x="2389" y="10"/>
                  <a:pt x="2389" y="24"/>
                </a:cubicBezTo>
                <a:cubicBezTo>
                  <a:pt x="2389" y="37"/>
                  <a:pt x="2378" y="48"/>
                  <a:pt x="2365" y="48"/>
                </a:cubicBezTo>
                <a:close/>
                <a:moveTo>
                  <a:pt x="2221" y="48"/>
                </a:moveTo>
                <a:lnTo>
                  <a:pt x="2173" y="48"/>
                </a:lnTo>
                <a:cubicBezTo>
                  <a:pt x="2160" y="48"/>
                  <a:pt x="2149" y="37"/>
                  <a:pt x="2149" y="24"/>
                </a:cubicBezTo>
                <a:cubicBezTo>
                  <a:pt x="2149" y="10"/>
                  <a:pt x="2160" y="0"/>
                  <a:pt x="2173" y="0"/>
                </a:cubicBezTo>
                <a:lnTo>
                  <a:pt x="2221" y="0"/>
                </a:lnTo>
                <a:cubicBezTo>
                  <a:pt x="2234" y="0"/>
                  <a:pt x="2245" y="10"/>
                  <a:pt x="2245" y="24"/>
                </a:cubicBezTo>
                <a:cubicBezTo>
                  <a:pt x="2245" y="37"/>
                  <a:pt x="2234" y="48"/>
                  <a:pt x="2221" y="48"/>
                </a:cubicBezTo>
                <a:close/>
                <a:moveTo>
                  <a:pt x="2077" y="48"/>
                </a:moveTo>
                <a:lnTo>
                  <a:pt x="2029" y="48"/>
                </a:lnTo>
                <a:cubicBezTo>
                  <a:pt x="2016" y="48"/>
                  <a:pt x="2005" y="37"/>
                  <a:pt x="2005" y="24"/>
                </a:cubicBezTo>
                <a:cubicBezTo>
                  <a:pt x="2005" y="10"/>
                  <a:pt x="2016" y="0"/>
                  <a:pt x="2029" y="0"/>
                </a:cubicBezTo>
                <a:lnTo>
                  <a:pt x="2077" y="0"/>
                </a:lnTo>
                <a:cubicBezTo>
                  <a:pt x="2090" y="0"/>
                  <a:pt x="2101" y="10"/>
                  <a:pt x="2101" y="24"/>
                </a:cubicBezTo>
                <a:cubicBezTo>
                  <a:pt x="2101" y="37"/>
                  <a:pt x="2090" y="48"/>
                  <a:pt x="2077" y="48"/>
                </a:cubicBezTo>
                <a:close/>
                <a:moveTo>
                  <a:pt x="1933" y="48"/>
                </a:moveTo>
                <a:lnTo>
                  <a:pt x="1885" y="48"/>
                </a:lnTo>
                <a:cubicBezTo>
                  <a:pt x="1872" y="48"/>
                  <a:pt x="1861" y="37"/>
                  <a:pt x="1861" y="24"/>
                </a:cubicBezTo>
                <a:cubicBezTo>
                  <a:pt x="1861" y="10"/>
                  <a:pt x="1872" y="0"/>
                  <a:pt x="1885" y="0"/>
                </a:cubicBezTo>
                <a:lnTo>
                  <a:pt x="1933" y="0"/>
                </a:lnTo>
                <a:cubicBezTo>
                  <a:pt x="1946" y="0"/>
                  <a:pt x="1957" y="10"/>
                  <a:pt x="1957" y="24"/>
                </a:cubicBezTo>
                <a:cubicBezTo>
                  <a:pt x="1957" y="37"/>
                  <a:pt x="1946" y="48"/>
                  <a:pt x="1933" y="48"/>
                </a:cubicBezTo>
                <a:close/>
                <a:moveTo>
                  <a:pt x="1789" y="48"/>
                </a:moveTo>
                <a:lnTo>
                  <a:pt x="1741" y="48"/>
                </a:lnTo>
                <a:cubicBezTo>
                  <a:pt x="1728" y="48"/>
                  <a:pt x="1717" y="37"/>
                  <a:pt x="1717" y="24"/>
                </a:cubicBezTo>
                <a:cubicBezTo>
                  <a:pt x="1717" y="10"/>
                  <a:pt x="1728" y="0"/>
                  <a:pt x="1741" y="0"/>
                </a:cubicBezTo>
                <a:lnTo>
                  <a:pt x="1789" y="0"/>
                </a:lnTo>
                <a:cubicBezTo>
                  <a:pt x="1802" y="0"/>
                  <a:pt x="1813" y="10"/>
                  <a:pt x="1813" y="24"/>
                </a:cubicBezTo>
                <a:cubicBezTo>
                  <a:pt x="1813" y="37"/>
                  <a:pt x="1802" y="48"/>
                  <a:pt x="1789" y="48"/>
                </a:cubicBezTo>
                <a:close/>
                <a:moveTo>
                  <a:pt x="1645" y="48"/>
                </a:moveTo>
                <a:lnTo>
                  <a:pt x="1597" y="48"/>
                </a:lnTo>
                <a:cubicBezTo>
                  <a:pt x="1584" y="48"/>
                  <a:pt x="1573" y="37"/>
                  <a:pt x="1573" y="24"/>
                </a:cubicBezTo>
                <a:cubicBezTo>
                  <a:pt x="1573" y="10"/>
                  <a:pt x="1584" y="0"/>
                  <a:pt x="1597" y="0"/>
                </a:cubicBezTo>
                <a:lnTo>
                  <a:pt x="1645" y="0"/>
                </a:lnTo>
                <a:cubicBezTo>
                  <a:pt x="1658" y="0"/>
                  <a:pt x="1669" y="10"/>
                  <a:pt x="1669" y="24"/>
                </a:cubicBezTo>
                <a:cubicBezTo>
                  <a:pt x="1669" y="37"/>
                  <a:pt x="1658" y="48"/>
                  <a:pt x="1645" y="48"/>
                </a:cubicBezTo>
                <a:close/>
                <a:moveTo>
                  <a:pt x="1501" y="48"/>
                </a:moveTo>
                <a:lnTo>
                  <a:pt x="1453" y="48"/>
                </a:lnTo>
                <a:cubicBezTo>
                  <a:pt x="1440" y="48"/>
                  <a:pt x="1429" y="37"/>
                  <a:pt x="1429" y="24"/>
                </a:cubicBezTo>
                <a:cubicBezTo>
                  <a:pt x="1429" y="10"/>
                  <a:pt x="1440" y="0"/>
                  <a:pt x="1453" y="0"/>
                </a:cubicBezTo>
                <a:lnTo>
                  <a:pt x="1501" y="0"/>
                </a:lnTo>
                <a:cubicBezTo>
                  <a:pt x="1514" y="0"/>
                  <a:pt x="1525" y="10"/>
                  <a:pt x="1525" y="24"/>
                </a:cubicBezTo>
                <a:cubicBezTo>
                  <a:pt x="1525" y="37"/>
                  <a:pt x="1514" y="48"/>
                  <a:pt x="1501" y="48"/>
                </a:cubicBezTo>
                <a:close/>
                <a:moveTo>
                  <a:pt x="1357" y="48"/>
                </a:moveTo>
                <a:lnTo>
                  <a:pt x="1309" y="48"/>
                </a:lnTo>
                <a:cubicBezTo>
                  <a:pt x="1296" y="48"/>
                  <a:pt x="1285" y="37"/>
                  <a:pt x="1285" y="24"/>
                </a:cubicBezTo>
                <a:cubicBezTo>
                  <a:pt x="1285" y="10"/>
                  <a:pt x="1296" y="0"/>
                  <a:pt x="1309" y="0"/>
                </a:cubicBezTo>
                <a:lnTo>
                  <a:pt x="1357" y="0"/>
                </a:lnTo>
                <a:cubicBezTo>
                  <a:pt x="1370" y="0"/>
                  <a:pt x="1381" y="10"/>
                  <a:pt x="1381" y="24"/>
                </a:cubicBezTo>
                <a:cubicBezTo>
                  <a:pt x="1381" y="37"/>
                  <a:pt x="1370" y="48"/>
                  <a:pt x="1357" y="48"/>
                </a:cubicBezTo>
                <a:close/>
                <a:moveTo>
                  <a:pt x="1213" y="48"/>
                </a:moveTo>
                <a:lnTo>
                  <a:pt x="1165" y="48"/>
                </a:lnTo>
                <a:cubicBezTo>
                  <a:pt x="1152" y="48"/>
                  <a:pt x="1141" y="37"/>
                  <a:pt x="1141" y="24"/>
                </a:cubicBezTo>
                <a:cubicBezTo>
                  <a:pt x="1141" y="10"/>
                  <a:pt x="1152" y="0"/>
                  <a:pt x="1165" y="0"/>
                </a:cubicBezTo>
                <a:lnTo>
                  <a:pt x="1213" y="0"/>
                </a:lnTo>
                <a:cubicBezTo>
                  <a:pt x="1226" y="0"/>
                  <a:pt x="1237" y="10"/>
                  <a:pt x="1237" y="24"/>
                </a:cubicBezTo>
                <a:cubicBezTo>
                  <a:pt x="1237" y="37"/>
                  <a:pt x="1226" y="48"/>
                  <a:pt x="1213" y="48"/>
                </a:cubicBezTo>
                <a:close/>
                <a:moveTo>
                  <a:pt x="1069" y="48"/>
                </a:moveTo>
                <a:lnTo>
                  <a:pt x="1021" y="48"/>
                </a:lnTo>
                <a:cubicBezTo>
                  <a:pt x="1008" y="48"/>
                  <a:pt x="997" y="37"/>
                  <a:pt x="997" y="24"/>
                </a:cubicBezTo>
                <a:cubicBezTo>
                  <a:pt x="997" y="10"/>
                  <a:pt x="1008" y="0"/>
                  <a:pt x="1021" y="0"/>
                </a:cubicBezTo>
                <a:lnTo>
                  <a:pt x="1069" y="0"/>
                </a:lnTo>
                <a:cubicBezTo>
                  <a:pt x="1082" y="0"/>
                  <a:pt x="1093" y="10"/>
                  <a:pt x="1093" y="24"/>
                </a:cubicBezTo>
                <a:cubicBezTo>
                  <a:pt x="1093" y="37"/>
                  <a:pt x="1082" y="48"/>
                  <a:pt x="1069" y="48"/>
                </a:cubicBezTo>
                <a:close/>
                <a:moveTo>
                  <a:pt x="925" y="48"/>
                </a:moveTo>
                <a:lnTo>
                  <a:pt x="877" y="48"/>
                </a:lnTo>
                <a:cubicBezTo>
                  <a:pt x="864" y="48"/>
                  <a:pt x="853" y="37"/>
                  <a:pt x="853" y="24"/>
                </a:cubicBezTo>
                <a:cubicBezTo>
                  <a:pt x="853" y="10"/>
                  <a:pt x="864" y="0"/>
                  <a:pt x="877" y="0"/>
                </a:cubicBezTo>
                <a:lnTo>
                  <a:pt x="925" y="0"/>
                </a:lnTo>
                <a:cubicBezTo>
                  <a:pt x="938" y="0"/>
                  <a:pt x="949" y="10"/>
                  <a:pt x="949" y="24"/>
                </a:cubicBezTo>
                <a:cubicBezTo>
                  <a:pt x="949" y="37"/>
                  <a:pt x="938" y="48"/>
                  <a:pt x="925" y="48"/>
                </a:cubicBezTo>
                <a:close/>
                <a:moveTo>
                  <a:pt x="781" y="48"/>
                </a:moveTo>
                <a:lnTo>
                  <a:pt x="733" y="48"/>
                </a:lnTo>
                <a:cubicBezTo>
                  <a:pt x="720" y="48"/>
                  <a:pt x="709" y="37"/>
                  <a:pt x="709" y="24"/>
                </a:cubicBezTo>
                <a:cubicBezTo>
                  <a:pt x="709" y="10"/>
                  <a:pt x="720" y="0"/>
                  <a:pt x="733" y="0"/>
                </a:cubicBezTo>
                <a:lnTo>
                  <a:pt x="781" y="0"/>
                </a:lnTo>
                <a:cubicBezTo>
                  <a:pt x="794" y="0"/>
                  <a:pt x="805" y="10"/>
                  <a:pt x="805" y="24"/>
                </a:cubicBezTo>
                <a:cubicBezTo>
                  <a:pt x="805" y="37"/>
                  <a:pt x="794" y="48"/>
                  <a:pt x="781" y="48"/>
                </a:cubicBezTo>
                <a:close/>
                <a:moveTo>
                  <a:pt x="637" y="48"/>
                </a:moveTo>
                <a:lnTo>
                  <a:pt x="589" y="48"/>
                </a:lnTo>
                <a:cubicBezTo>
                  <a:pt x="576" y="48"/>
                  <a:pt x="565" y="37"/>
                  <a:pt x="565" y="24"/>
                </a:cubicBezTo>
                <a:cubicBezTo>
                  <a:pt x="565" y="10"/>
                  <a:pt x="576" y="0"/>
                  <a:pt x="589" y="0"/>
                </a:cubicBezTo>
                <a:lnTo>
                  <a:pt x="637" y="0"/>
                </a:lnTo>
                <a:cubicBezTo>
                  <a:pt x="650" y="0"/>
                  <a:pt x="661" y="10"/>
                  <a:pt x="661" y="24"/>
                </a:cubicBezTo>
                <a:cubicBezTo>
                  <a:pt x="661" y="37"/>
                  <a:pt x="650" y="48"/>
                  <a:pt x="637" y="48"/>
                </a:cubicBezTo>
                <a:close/>
                <a:moveTo>
                  <a:pt x="493" y="48"/>
                </a:moveTo>
                <a:lnTo>
                  <a:pt x="445" y="48"/>
                </a:lnTo>
                <a:cubicBezTo>
                  <a:pt x="432" y="48"/>
                  <a:pt x="421" y="37"/>
                  <a:pt x="421" y="24"/>
                </a:cubicBezTo>
                <a:cubicBezTo>
                  <a:pt x="421" y="10"/>
                  <a:pt x="432" y="0"/>
                  <a:pt x="445" y="0"/>
                </a:cubicBezTo>
                <a:lnTo>
                  <a:pt x="493" y="0"/>
                </a:lnTo>
                <a:cubicBezTo>
                  <a:pt x="506" y="0"/>
                  <a:pt x="517" y="10"/>
                  <a:pt x="517" y="24"/>
                </a:cubicBezTo>
                <a:cubicBezTo>
                  <a:pt x="517" y="37"/>
                  <a:pt x="506" y="48"/>
                  <a:pt x="493" y="48"/>
                </a:cubicBezTo>
                <a:close/>
                <a:moveTo>
                  <a:pt x="349" y="48"/>
                </a:moveTo>
                <a:lnTo>
                  <a:pt x="301" y="48"/>
                </a:lnTo>
                <a:cubicBezTo>
                  <a:pt x="288" y="48"/>
                  <a:pt x="277" y="37"/>
                  <a:pt x="277" y="24"/>
                </a:cubicBezTo>
                <a:cubicBezTo>
                  <a:pt x="277" y="10"/>
                  <a:pt x="288" y="0"/>
                  <a:pt x="301" y="0"/>
                </a:cubicBezTo>
                <a:lnTo>
                  <a:pt x="349" y="0"/>
                </a:lnTo>
                <a:cubicBezTo>
                  <a:pt x="362" y="0"/>
                  <a:pt x="373" y="10"/>
                  <a:pt x="373" y="24"/>
                </a:cubicBezTo>
                <a:cubicBezTo>
                  <a:pt x="373" y="37"/>
                  <a:pt x="362" y="48"/>
                  <a:pt x="349" y="48"/>
                </a:cubicBezTo>
                <a:close/>
                <a:moveTo>
                  <a:pt x="205" y="48"/>
                </a:moveTo>
                <a:lnTo>
                  <a:pt x="157" y="48"/>
                </a:lnTo>
                <a:cubicBezTo>
                  <a:pt x="144" y="48"/>
                  <a:pt x="133" y="37"/>
                  <a:pt x="133" y="24"/>
                </a:cubicBezTo>
                <a:cubicBezTo>
                  <a:pt x="133" y="10"/>
                  <a:pt x="144" y="0"/>
                  <a:pt x="157" y="0"/>
                </a:cubicBezTo>
                <a:lnTo>
                  <a:pt x="205" y="0"/>
                </a:lnTo>
                <a:cubicBezTo>
                  <a:pt x="218" y="0"/>
                  <a:pt x="229" y="10"/>
                  <a:pt x="229" y="24"/>
                </a:cubicBezTo>
                <a:cubicBezTo>
                  <a:pt x="229" y="37"/>
                  <a:pt x="218" y="48"/>
                  <a:pt x="205" y="48"/>
                </a:cubicBezTo>
                <a:close/>
                <a:moveTo>
                  <a:pt x="61" y="48"/>
                </a:moveTo>
                <a:lnTo>
                  <a:pt x="24" y="48"/>
                </a:lnTo>
                <a:cubicBezTo>
                  <a:pt x="11" y="48"/>
                  <a:pt x="0" y="37"/>
                  <a:pt x="0" y="24"/>
                </a:cubicBezTo>
                <a:cubicBezTo>
                  <a:pt x="0" y="10"/>
                  <a:pt x="11" y="0"/>
                  <a:pt x="24" y="0"/>
                </a:cubicBezTo>
                <a:lnTo>
                  <a:pt x="61" y="0"/>
                </a:lnTo>
                <a:cubicBezTo>
                  <a:pt x="74" y="0"/>
                  <a:pt x="85" y="10"/>
                  <a:pt x="85" y="24"/>
                </a:cubicBezTo>
                <a:cubicBezTo>
                  <a:pt x="85" y="37"/>
                  <a:pt x="74" y="48"/>
                  <a:pt x="61" y="48"/>
                </a:cubicBezTo>
                <a:close/>
              </a:path>
            </a:pathLst>
          </a:custGeom>
          <a:solidFill>
            <a:srgbClr val="203864"/>
          </a:solidFill>
          <a:ln w="0" cap="flat">
            <a:solidFill>
              <a:srgbClr val="203864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200" dirty="0" smtClean="0"/>
              <a:t>Строительство</a:t>
            </a:r>
            <a:endParaRPr lang="en-US" sz="1200" dirty="0"/>
          </a:p>
        </p:txBody>
      </p:sp>
      <p:sp>
        <p:nvSpPr>
          <p:cNvPr id="305" name="Freeform 108"/>
          <p:cNvSpPr>
            <a:spLocks noEditPoints="1"/>
          </p:cNvSpPr>
          <p:nvPr/>
        </p:nvSpPr>
        <p:spPr bwMode="auto">
          <a:xfrm>
            <a:off x="1050596" y="6246263"/>
            <a:ext cx="2092335" cy="362108"/>
          </a:xfrm>
          <a:custGeom>
            <a:avLst/>
            <a:gdLst>
              <a:gd name="T0" fmla="*/ 48 w 4583"/>
              <a:gd name="T1" fmla="*/ 264 h 955"/>
              <a:gd name="T2" fmla="*/ 0 w 4583"/>
              <a:gd name="T3" fmla="*/ 408 h 955"/>
              <a:gd name="T4" fmla="*/ 24 w 4583"/>
              <a:gd name="T5" fmla="*/ 480 h 955"/>
              <a:gd name="T6" fmla="*/ 48 w 4583"/>
              <a:gd name="T7" fmla="*/ 792 h 955"/>
              <a:gd name="T8" fmla="*/ 101 w 4583"/>
              <a:gd name="T9" fmla="*/ 931 h 955"/>
              <a:gd name="T10" fmla="*/ 173 w 4583"/>
              <a:gd name="T11" fmla="*/ 955 h 955"/>
              <a:gd name="T12" fmla="*/ 317 w 4583"/>
              <a:gd name="T13" fmla="*/ 907 h 955"/>
              <a:gd name="T14" fmla="*/ 653 w 4583"/>
              <a:gd name="T15" fmla="*/ 907 h 955"/>
              <a:gd name="T16" fmla="*/ 797 w 4583"/>
              <a:gd name="T17" fmla="*/ 955 h 955"/>
              <a:gd name="T18" fmla="*/ 869 w 4583"/>
              <a:gd name="T19" fmla="*/ 931 h 955"/>
              <a:gd name="T20" fmla="*/ 1181 w 4583"/>
              <a:gd name="T21" fmla="*/ 907 h 955"/>
              <a:gd name="T22" fmla="*/ 1397 w 4583"/>
              <a:gd name="T23" fmla="*/ 931 h 955"/>
              <a:gd name="T24" fmla="*/ 1469 w 4583"/>
              <a:gd name="T25" fmla="*/ 955 h 955"/>
              <a:gd name="T26" fmla="*/ 1613 w 4583"/>
              <a:gd name="T27" fmla="*/ 907 h 955"/>
              <a:gd name="T28" fmla="*/ 1949 w 4583"/>
              <a:gd name="T29" fmla="*/ 907 h 955"/>
              <a:gd name="T30" fmla="*/ 2093 w 4583"/>
              <a:gd name="T31" fmla="*/ 955 h 955"/>
              <a:gd name="T32" fmla="*/ 2165 w 4583"/>
              <a:gd name="T33" fmla="*/ 931 h 955"/>
              <a:gd name="T34" fmla="*/ 2477 w 4583"/>
              <a:gd name="T35" fmla="*/ 907 h 955"/>
              <a:gd name="T36" fmla="*/ 2693 w 4583"/>
              <a:gd name="T37" fmla="*/ 931 h 955"/>
              <a:gd name="T38" fmla="*/ 2765 w 4583"/>
              <a:gd name="T39" fmla="*/ 955 h 955"/>
              <a:gd name="T40" fmla="*/ 2909 w 4583"/>
              <a:gd name="T41" fmla="*/ 907 h 955"/>
              <a:gd name="T42" fmla="*/ 3245 w 4583"/>
              <a:gd name="T43" fmla="*/ 907 h 955"/>
              <a:gd name="T44" fmla="*/ 3389 w 4583"/>
              <a:gd name="T45" fmla="*/ 955 h 955"/>
              <a:gd name="T46" fmla="*/ 3461 w 4583"/>
              <a:gd name="T47" fmla="*/ 931 h 955"/>
              <a:gd name="T48" fmla="*/ 3773 w 4583"/>
              <a:gd name="T49" fmla="*/ 907 h 955"/>
              <a:gd name="T50" fmla="*/ 3989 w 4583"/>
              <a:gd name="T51" fmla="*/ 931 h 955"/>
              <a:gd name="T52" fmla="*/ 4061 w 4583"/>
              <a:gd name="T53" fmla="*/ 955 h 955"/>
              <a:gd name="T54" fmla="*/ 4205 w 4583"/>
              <a:gd name="T55" fmla="*/ 907 h 955"/>
              <a:gd name="T56" fmla="*/ 4541 w 4583"/>
              <a:gd name="T57" fmla="*/ 907 h 955"/>
              <a:gd name="T58" fmla="*/ 4583 w 4583"/>
              <a:gd name="T59" fmla="*/ 806 h 955"/>
              <a:gd name="T60" fmla="*/ 4559 w 4583"/>
              <a:gd name="T61" fmla="*/ 734 h 955"/>
              <a:gd name="T62" fmla="*/ 4535 w 4583"/>
              <a:gd name="T63" fmla="*/ 422 h 955"/>
              <a:gd name="T64" fmla="*/ 4559 w 4583"/>
              <a:gd name="T65" fmla="*/ 206 h 955"/>
              <a:gd name="T66" fmla="*/ 4583 w 4583"/>
              <a:gd name="T67" fmla="*/ 134 h 955"/>
              <a:gd name="T68" fmla="*/ 4525 w 4583"/>
              <a:gd name="T69" fmla="*/ 48 h 955"/>
              <a:gd name="T70" fmla="*/ 4189 w 4583"/>
              <a:gd name="T71" fmla="*/ 48 h 955"/>
              <a:gd name="T72" fmla="*/ 4045 w 4583"/>
              <a:gd name="T73" fmla="*/ 0 h 955"/>
              <a:gd name="T74" fmla="*/ 3973 w 4583"/>
              <a:gd name="T75" fmla="*/ 24 h 955"/>
              <a:gd name="T76" fmla="*/ 3661 w 4583"/>
              <a:gd name="T77" fmla="*/ 48 h 955"/>
              <a:gd name="T78" fmla="*/ 3445 w 4583"/>
              <a:gd name="T79" fmla="*/ 24 h 955"/>
              <a:gd name="T80" fmla="*/ 3373 w 4583"/>
              <a:gd name="T81" fmla="*/ 0 h 955"/>
              <a:gd name="T82" fmla="*/ 3229 w 4583"/>
              <a:gd name="T83" fmla="*/ 48 h 955"/>
              <a:gd name="T84" fmla="*/ 2893 w 4583"/>
              <a:gd name="T85" fmla="*/ 48 h 955"/>
              <a:gd name="T86" fmla="*/ 2749 w 4583"/>
              <a:gd name="T87" fmla="*/ 0 h 955"/>
              <a:gd name="T88" fmla="*/ 2677 w 4583"/>
              <a:gd name="T89" fmla="*/ 24 h 955"/>
              <a:gd name="T90" fmla="*/ 2365 w 4583"/>
              <a:gd name="T91" fmla="*/ 48 h 955"/>
              <a:gd name="T92" fmla="*/ 2149 w 4583"/>
              <a:gd name="T93" fmla="*/ 24 h 955"/>
              <a:gd name="T94" fmla="*/ 2077 w 4583"/>
              <a:gd name="T95" fmla="*/ 0 h 955"/>
              <a:gd name="T96" fmla="*/ 1933 w 4583"/>
              <a:gd name="T97" fmla="*/ 48 h 955"/>
              <a:gd name="T98" fmla="*/ 1597 w 4583"/>
              <a:gd name="T99" fmla="*/ 48 h 955"/>
              <a:gd name="T100" fmla="*/ 1453 w 4583"/>
              <a:gd name="T101" fmla="*/ 0 h 955"/>
              <a:gd name="T102" fmla="*/ 1381 w 4583"/>
              <a:gd name="T103" fmla="*/ 24 h 955"/>
              <a:gd name="T104" fmla="*/ 1069 w 4583"/>
              <a:gd name="T105" fmla="*/ 48 h 955"/>
              <a:gd name="T106" fmla="*/ 853 w 4583"/>
              <a:gd name="T107" fmla="*/ 24 h 955"/>
              <a:gd name="T108" fmla="*/ 781 w 4583"/>
              <a:gd name="T109" fmla="*/ 0 h 955"/>
              <a:gd name="T110" fmla="*/ 637 w 4583"/>
              <a:gd name="T111" fmla="*/ 48 h 955"/>
              <a:gd name="T112" fmla="*/ 301 w 4583"/>
              <a:gd name="T113" fmla="*/ 48 h 955"/>
              <a:gd name="T114" fmla="*/ 157 w 4583"/>
              <a:gd name="T115" fmla="*/ 0 h 955"/>
              <a:gd name="T116" fmla="*/ 85 w 4583"/>
              <a:gd name="T117" fmla="*/ 24 h 9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583" h="955">
                <a:moveTo>
                  <a:pt x="48" y="72"/>
                </a:moveTo>
                <a:lnTo>
                  <a:pt x="48" y="120"/>
                </a:lnTo>
                <a:cubicBezTo>
                  <a:pt x="48" y="133"/>
                  <a:pt x="37" y="144"/>
                  <a:pt x="24" y="144"/>
                </a:cubicBezTo>
                <a:cubicBezTo>
                  <a:pt x="11" y="144"/>
                  <a:pt x="0" y="133"/>
                  <a:pt x="0" y="120"/>
                </a:cubicBezTo>
                <a:lnTo>
                  <a:pt x="0" y="72"/>
                </a:lnTo>
                <a:cubicBezTo>
                  <a:pt x="0" y="59"/>
                  <a:pt x="11" y="48"/>
                  <a:pt x="24" y="48"/>
                </a:cubicBezTo>
                <a:cubicBezTo>
                  <a:pt x="37" y="48"/>
                  <a:pt x="48" y="59"/>
                  <a:pt x="48" y="72"/>
                </a:cubicBezTo>
                <a:close/>
                <a:moveTo>
                  <a:pt x="48" y="216"/>
                </a:moveTo>
                <a:lnTo>
                  <a:pt x="48" y="264"/>
                </a:lnTo>
                <a:cubicBezTo>
                  <a:pt x="48" y="277"/>
                  <a:pt x="37" y="288"/>
                  <a:pt x="24" y="288"/>
                </a:cubicBezTo>
                <a:cubicBezTo>
                  <a:pt x="11" y="288"/>
                  <a:pt x="0" y="277"/>
                  <a:pt x="0" y="264"/>
                </a:cubicBezTo>
                <a:lnTo>
                  <a:pt x="0" y="216"/>
                </a:lnTo>
                <a:cubicBezTo>
                  <a:pt x="0" y="203"/>
                  <a:pt x="11" y="192"/>
                  <a:pt x="24" y="192"/>
                </a:cubicBezTo>
                <a:cubicBezTo>
                  <a:pt x="37" y="192"/>
                  <a:pt x="48" y="203"/>
                  <a:pt x="48" y="216"/>
                </a:cubicBezTo>
                <a:close/>
                <a:moveTo>
                  <a:pt x="48" y="360"/>
                </a:moveTo>
                <a:lnTo>
                  <a:pt x="48" y="408"/>
                </a:lnTo>
                <a:cubicBezTo>
                  <a:pt x="48" y="421"/>
                  <a:pt x="37" y="432"/>
                  <a:pt x="24" y="432"/>
                </a:cubicBezTo>
                <a:cubicBezTo>
                  <a:pt x="11" y="432"/>
                  <a:pt x="0" y="421"/>
                  <a:pt x="0" y="408"/>
                </a:cubicBezTo>
                <a:lnTo>
                  <a:pt x="0" y="360"/>
                </a:lnTo>
                <a:cubicBezTo>
                  <a:pt x="0" y="347"/>
                  <a:pt x="11" y="336"/>
                  <a:pt x="24" y="336"/>
                </a:cubicBezTo>
                <a:cubicBezTo>
                  <a:pt x="37" y="336"/>
                  <a:pt x="48" y="347"/>
                  <a:pt x="48" y="360"/>
                </a:cubicBezTo>
                <a:close/>
                <a:moveTo>
                  <a:pt x="48" y="504"/>
                </a:moveTo>
                <a:lnTo>
                  <a:pt x="48" y="552"/>
                </a:lnTo>
                <a:cubicBezTo>
                  <a:pt x="48" y="565"/>
                  <a:pt x="37" y="576"/>
                  <a:pt x="24" y="576"/>
                </a:cubicBezTo>
                <a:cubicBezTo>
                  <a:pt x="11" y="576"/>
                  <a:pt x="0" y="565"/>
                  <a:pt x="0" y="552"/>
                </a:cubicBezTo>
                <a:lnTo>
                  <a:pt x="0" y="504"/>
                </a:lnTo>
                <a:cubicBezTo>
                  <a:pt x="0" y="491"/>
                  <a:pt x="11" y="480"/>
                  <a:pt x="24" y="480"/>
                </a:cubicBezTo>
                <a:cubicBezTo>
                  <a:pt x="37" y="480"/>
                  <a:pt x="48" y="491"/>
                  <a:pt x="48" y="504"/>
                </a:cubicBezTo>
                <a:close/>
                <a:moveTo>
                  <a:pt x="48" y="648"/>
                </a:moveTo>
                <a:lnTo>
                  <a:pt x="48" y="696"/>
                </a:lnTo>
                <a:cubicBezTo>
                  <a:pt x="48" y="709"/>
                  <a:pt x="37" y="720"/>
                  <a:pt x="24" y="720"/>
                </a:cubicBezTo>
                <a:cubicBezTo>
                  <a:pt x="11" y="720"/>
                  <a:pt x="0" y="709"/>
                  <a:pt x="0" y="696"/>
                </a:cubicBezTo>
                <a:lnTo>
                  <a:pt x="0" y="648"/>
                </a:lnTo>
                <a:cubicBezTo>
                  <a:pt x="0" y="635"/>
                  <a:pt x="11" y="624"/>
                  <a:pt x="24" y="624"/>
                </a:cubicBezTo>
                <a:cubicBezTo>
                  <a:pt x="37" y="624"/>
                  <a:pt x="48" y="635"/>
                  <a:pt x="48" y="648"/>
                </a:cubicBezTo>
                <a:close/>
                <a:moveTo>
                  <a:pt x="48" y="792"/>
                </a:moveTo>
                <a:lnTo>
                  <a:pt x="48" y="840"/>
                </a:lnTo>
                <a:cubicBezTo>
                  <a:pt x="48" y="853"/>
                  <a:pt x="37" y="864"/>
                  <a:pt x="24" y="864"/>
                </a:cubicBezTo>
                <a:cubicBezTo>
                  <a:pt x="11" y="864"/>
                  <a:pt x="0" y="853"/>
                  <a:pt x="0" y="840"/>
                </a:cubicBezTo>
                <a:lnTo>
                  <a:pt x="0" y="792"/>
                </a:lnTo>
                <a:cubicBezTo>
                  <a:pt x="0" y="779"/>
                  <a:pt x="11" y="768"/>
                  <a:pt x="24" y="768"/>
                </a:cubicBezTo>
                <a:cubicBezTo>
                  <a:pt x="37" y="768"/>
                  <a:pt x="48" y="779"/>
                  <a:pt x="48" y="792"/>
                </a:cubicBezTo>
                <a:close/>
                <a:moveTo>
                  <a:pt x="29" y="907"/>
                </a:moveTo>
                <a:lnTo>
                  <a:pt x="77" y="907"/>
                </a:lnTo>
                <a:cubicBezTo>
                  <a:pt x="90" y="907"/>
                  <a:pt x="101" y="918"/>
                  <a:pt x="101" y="931"/>
                </a:cubicBezTo>
                <a:cubicBezTo>
                  <a:pt x="101" y="944"/>
                  <a:pt x="90" y="955"/>
                  <a:pt x="77" y="955"/>
                </a:cubicBezTo>
                <a:lnTo>
                  <a:pt x="29" y="955"/>
                </a:lnTo>
                <a:cubicBezTo>
                  <a:pt x="15" y="955"/>
                  <a:pt x="5" y="944"/>
                  <a:pt x="5" y="931"/>
                </a:cubicBezTo>
                <a:cubicBezTo>
                  <a:pt x="5" y="918"/>
                  <a:pt x="15" y="907"/>
                  <a:pt x="29" y="907"/>
                </a:cubicBezTo>
                <a:close/>
                <a:moveTo>
                  <a:pt x="173" y="907"/>
                </a:moveTo>
                <a:lnTo>
                  <a:pt x="221" y="907"/>
                </a:lnTo>
                <a:cubicBezTo>
                  <a:pt x="234" y="907"/>
                  <a:pt x="245" y="918"/>
                  <a:pt x="245" y="931"/>
                </a:cubicBezTo>
                <a:cubicBezTo>
                  <a:pt x="245" y="944"/>
                  <a:pt x="234" y="955"/>
                  <a:pt x="221" y="955"/>
                </a:cubicBezTo>
                <a:lnTo>
                  <a:pt x="173" y="955"/>
                </a:lnTo>
                <a:cubicBezTo>
                  <a:pt x="159" y="955"/>
                  <a:pt x="149" y="944"/>
                  <a:pt x="149" y="931"/>
                </a:cubicBezTo>
                <a:cubicBezTo>
                  <a:pt x="149" y="918"/>
                  <a:pt x="159" y="907"/>
                  <a:pt x="173" y="907"/>
                </a:cubicBezTo>
                <a:close/>
                <a:moveTo>
                  <a:pt x="317" y="907"/>
                </a:moveTo>
                <a:lnTo>
                  <a:pt x="365" y="907"/>
                </a:lnTo>
                <a:cubicBezTo>
                  <a:pt x="378" y="907"/>
                  <a:pt x="389" y="918"/>
                  <a:pt x="389" y="931"/>
                </a:cubicBezTo>
                <a:cubicBezTo>
                  <a:pt x="389" y="944"/>
                  <a:pt x="378" y="955"/>
                  <a:pt x="365" y="955"/>
                </a:cubicBezTo>
                <a:lnTo>
                  <a:pt x="317" y="955"/>
                </a:lnTo>
                <a:cubicBezTo>
                  <a:pt x="303" y="955"/>
                  <a:pt x="293" y="944"/>
                  <a:pt x="293" y="931"/>
                </a:cubicBezTo>
                <a:cubicBezTo>
                  <a:pt x="293" y="918"/>
                  <a:pt x="303" y="907"/>
                  <a:pt x="317" y="907"/>
                </a:cubicBezTo>
                <a:close/>
                <a:moveTo>
                  <a:pt x="461" y="907"/>
                </a:moveTo>
                <a:lnTo>
                  <a:pt x="509" y="907"/>
                </a:lnTo>
                <a:cubicBezTo>
                  <a:pt x="522" y="907"/>
                  <a:pt x="533" y="918"/>
                  <a:pt x="533" y="931"/>
                </a:cubicBezTo>
                <a:cubicBezTo>
                  <a:pt x="533" y="944"/>
                  <a:pt x="522" y="955"/>
                  <a:pt x="509" y="955"/>
                </a:cubicBezTo>
                <a:lnTo>
                  <a:pt x="461" y="955"/>
                </a:lnTo>
                <a:cubicBezTo>
                  <a:pt x="447" y="955"/>
                  <a:pt x="437" y="944"/>
                  <a:pt x="437" y="931"/>
                </a:cubicBezTo>
                <a:cubicBezTo>
                  <a:pt x="437" y="918"/>
                  <a:pt x="447" y="907"/>
                  <a:pt x="461" y="907"/>
                </a:cubicBezTo>
                <a:close/>
                <a:moveTo>
                  <a:pt x="605" y="907"/>
                </a:moveTo>
                <a:lnTo>
                  <a:pt x="653" y="907"/>
                </a:lnTo>
                <a:cubicBezTo>
                  <a:pt x="666" y="907"/>
                  <a:pt x="677" y="918"/>
                  <a:pt x="677" y="931"/>
                </a:cubicBezTo>
                <a:cubicBezTo>
                  <a:pt x="677" y="944"/>
                  <a:pt x="666" y="955"/>
                  <a:pt x="653" y="955"/>
                </a:cubicBezTo>
                <a:lnTo>
                  <a:pt x="605" y="955"/>
                </a:lnTo>
                <a:cubicBezTo>
                  <a:pt x="591" y="955"/>
                  <a:pt x="581" y="944"/>
                  <a:pt x="581" y="931"/>
                </a:cubicBezTo>
                <a:cubicBezTo>
                  <a:pt x="581" y="918"/>
                  <a:pt x="591" y="907"/>
                  <a:pt x="605" y="907"/>
                </a:cubicBezTo>
                <a:close/>
                <a:moveTo>
                  <a:pt x="749" y="907"/>
                </a:moveTo>
                <a:lnTo>
                  <a:pt x="797" y="907"/>
                </a:lnTo>
                <a:cubicBezTo>
                  <a:pt x="810" y="907"/>
                  <a:pt x="821" y="918"/>
                  <a:pt x="821" y="931"/>
                </a:cubicBezTo>
                <a:cubicBezTo>
                  <a:pt x="821" y="944"/>
                  <a:pt x="810" y="955"/>
                  <a:pt x="797" y="955"/>
                </a:cubicBezTo>
                <a:lnTo>
                  <a:pt x="749" y="955"/>
                </a:lnTo>
                <a:cubicBezTo>
                  <a:pt x="735" y="955"/>
                  <a:pt x="725" y="944"/>
                  <a:pt x="725" y="931"/>
                </a:cubicBezTo>
                <a:cubicBezTo>
                  <a:pt x="725" y="918"/>
                  <a:pt x="735" y="907"/>
                  <a:pt x="749" y="907"/>
                </a:cubicBezTo>
                <a:close/>
                <a:moveTo>
                  <a:pt x="893" y="907"/>
                </a:moveTo>
                <a:lnTo>
                  <a:pt x="941" y="907"/>
                </a:lnTo>
                <a:cubicBezTo>
                  <a:pt x="954" y="907"/>
                  <a:pt x="965" y="918"/>
                  <a:pt x="965" y="931"/>
                </a:cubicBezTo>
                <a:cubicBezTo>
                  <a:pt x="965" y="944"/>
                  <a:pt x="954" y="955"/>
                  <a:pt x="941" y="955"/>
                </a:cubicBezTo>
                <a:lnTo>
                  <a:pt x="893" y="955"/>
                </a:lnTo>
                <a:cubicBezTo>
                  <a:pt x="879" y="955"/>
                  <a:pt x="869" y="944"/>
                  <a:pt x="869" y="931"/>
                </a:cubicBezTo>
                <a:cubicBezTo>
                  <a:pt x="869" y="918"/>
                  <a:pt x="879" y="907"/>
                  <a:pt x="893" y="907"/>
                </a:cubicBezTo>
                <a:close/>
                <a:moveTo>
                  <a:pt x="1037" y="907"/>
                </a:moveTo>
                <a:lnTo>
                  <a:pt x="1085" y="907"/>
                </a:lnTo>
                <a:cubicBezTo>
                  <a:pt x="1098" y="907"/>
                  <a:pt x="1109" y="918"/>
                  <a:pt x="1109" y="931"/>
                </a:cubicBezTo>
                <a:cubicBezTo>
                  <a:pt x="1109" y="944"/>
                  <a:pt x="1098" y="955"/>
                  <a:pt x="1085" y="955"/>
                </a:cubicBezTo>
                <a:lnTo>
                  <a:pt x="1037" y="955"/>
                </a:lnTo>
                <a:cubicBezTo>
                  <a:pt x="1023" y="955"/>
                  <a:pt x="1013" y="944"/>
                  <a:pt x="1013" y="931"/>
                </a:cubicBezTo>
                <a:cubicBezTo>
                  <a:pt x="1013" y="918"/>
                  <a:pt x="1023" y="907"/>
                  <a:pt x="1037" y="907"/>
                </a:cubicBezTo>
                <a:close/>
                <a:moveTo>
                  <a:pt x="1181" y="907"/>
                </a:moveTo>
                <a:lnTo>
                  <a:pt x="1229" y="907"/>
                </a:lnTo>
                <a:cubicBezTo>
                  <a:pt x="1242" y="907"/>
                  <a:pt x="1253" y="918"/>
                  <a:pt x="1253" y="931"/>
                </a:cubicBezTo>
                <a:cubicBezTo>
                  <a:pt x="1253" y="944"/>
                  <a:pt x="1242" y="955"/>
                  <a:pt x="1229" y="955"/>
                </a:cubicBezTo>
                <a:lnTo>
                  <a:pt x="1181" y="955"/>
                </a:lnTo>
                <a:cubicBezTo>
                  <a:pt x="1167" y="955"/>
                  <a:pt x="1157" y="944"/>
                  <a:pt x="1157" y="931"/>
                </a:cubicBezTo>
                <a:cubicBezTo>
                  <a:pt x="1157" y="918"/>
                  <a:pt x="1167" y="907"/>
                  <a:pt x="1181" y="907"/>
                </a:cubicBezTo>
                <a:close/>
                <a:moveTo>
                  <a:pt x="1325" y="907"/>
                </a:moveTo>
                <a:lnTo>
                  <a:pt x="1373" y="907"/>
                </a:lnTo>
                <a:cubicBezTo>
                  <a:pt x="1386" y="907"/>
                  <a:pt x="1397" y="918"/>
                  <a:pt x="1397" y="931"/>
                </a:cubicBezTo>
                <a:cubicBezTo>
                  <a:pt x="1397" y="944"/>
                  <a:pt x="1386" y="955"/>
                  <a:pt x="1373" y="955"/>
                </a:cubicBezTo>
                <a:lnTo>
                  <a:pt x="1325" y="955"/>
                </a:lnTo>
                <a:cubicBezTo>
                  <a:pt x="1311" y="955"/>
                  <a:pt x="1301" y="944"/>
                  <a:pt x="1301" y="931"/>
                </a:cubicBezTo>
                <a:cubicBezTo>
                  <a:pt x="1301" y="918"/>
                  <a:pt x="1311" y="907"/>
                  <a:pt x="1325" y="907"/>
                </a:cubicBezTo>
                <a:close/>
                <a:moveTo>
                  <a:pt x="1469" y="907"/>
                </a:moveTo>
                <a:lnTo>
                  <a:pt x="1517" y="907"/>
                </a:lnTo>
                <a:cubicBezTo>
                  <a:pt x="1530" y="907"/>
                  <a:pt x="1541" y="918"/>
                  <a:pt x="1541" y="931"/>
                </a:cubicBezTo>
                <a:cubicBezTo>
                  <a:pt x="1541" y="944"/>
                  <a:pt x="1530" y="955"/>
                  <a:pt x="1517" y="955"/>
                </a:cubicBezTo>
                <a:lnTo>
                  <a:pt x="1469" y="955"/>
                </a:lnTo>
                <a:cubicBezTo>
                  <a:pt x="1455" y="955"/>
                  <a:pt x="1445" y="944"/>
                  <a:pt x="1445" y="931"/>
                </a:cubicBezTo>
                <a:cubicBezTo>
                  <a:pt x="1445" y="918"/>
                  <a:pt x="1455" y="907"/>
                  <a:pt x="1469" y="907"/>
                </a:cubicBezTo>
                <a:close/>
                <a:moveTo>
                  <a:pt x="1613" y="907"/>
                </a:moveTo>
                <a:lnTo>
                  <a:pt x="1661" y="907"/>
                </a:lnTo>
                <a:cubicBezTo>
                  <a:pt x="1674" y="907"/>
                  <a:pt x="1685" y="918"/>
                  <a:pt x="1685" y="931"/>
                </a:cubicBezTo>
                <a:cubicBezTo>
                  <a:pt x="1685" y="944"/>
                  <a:pt x="1674" y="955"/>
                  <a:pt x="1661" y="955"/>
                </a:cubicBezTo>
                <a:lnTo>
                  <a:pt x="1613" y="955"/>
                </a:lnTo>
                <a:cubicBezTo>
                  <a:pt x="1599" y="955"/>
                  <a:pt x="1589" y="944"/>
                  <a:pt x="1589" y="931"/>
                </a:cubicBezTo>
                <a:cubicBezTo>
                  <a:pt x="1589" y="918"/>
                  <a:pt x="1599" y="907"/>
                  <a:pt x="1613" y="907"/>
                </a:cubicBezTo>
                <a:close/>
                <a:moveTo>
                  <a:pt x="1757" y="907"/>
                </a:moveTo>
                <a:lnTo>
                  <a:pt x="1805" y="907"/>
                </a:lnTo>
                <a:cubicBezTo>
                  <a:pt x="1818" y="907"/>
                  <a:pt x="1829" y="918"/>
                  <a:pt x="1829" y="931"/>
                </a:cubicBezTo>
                <a:cubicBezTo>
                  <a:pt x="1829" y="944"/>
                  <a:pt x="1818" y="955"/>
                  <a:pt x="1805" y="955"/>
                </a:cubicBezTo>
                <a:lnTo>
                  <a:pt x="1757" y="955"/>
                </a:lnTo>
                <a:cubicBezTo>
                  <a:pt x="1743" y="955"/>
                  <a:pt x="1733" y="944"/>
                  <a:pt x="1733" y="931"/>
                </a:cubicBezTo>
                <a:cubicBezTo>
                  <a:pt x="1733" y="918"/>
                  <a:pt x="1743" y="907"/>
                  <a:pt x="1757" y="907"/>
                </a:cubicBezTo>
                <a:close/>
                <a:moveTo>
                  <a:pt x="1901" y="907"/>
                </a:moveTo>
                <a:lnTo>
                  <a:pt x="1949" y="907"/>
                </a:lnTo>
                <a:cubicBezTo>
                  <a:pt x="1962" y="907"/>
                  <a:pt x="1973" y="918"/>
                  <a:pt x="1973" y="931"/>
                </a:cubicBezTo>
                <a:cubicBezTo>
                  <a:pt x="1973" y="944"/>
                  <a:pt x="1962" y="955"/>
                  <a:pt x="1949" y="955"/>
                </a:cubicBezTo>
                <a:lnTo>
                  <a:pt x="1901" y="955"/>
                </a:lnTo>
                <a:cubicBezTo>
                  <a:pt x="1887" y="955"/>
                  <a:pt x="1877" y="944"/>
                  <a:pt x="1877" y="931"/>
                </a:cubicBezTo>
                <a:cubicBezTo>
                  <a:pt x="1877" y="918"/>
                  <a:pt x="1887" y="907"/>
                  <a:pt x="1901" y="907"/>
                </a:cubicBezTo>
                <a:close/>
                <a:moveTo>
                  <a:pt x="2045" y="907"/>
                </a:moveTo>
                <a:lnTo>
                  <a:pt x="2093" y="907"/>
                </a:lnTo>
                <a:cubicBezTo>
                  <a:pt x="2106" y="907"/>
                  <a:pt x="2117" y="918"/>
                  <a:pt x="2117" y="931"/>
                </a:cubicBezTo>
                <a:cubicBezTo>
                  <a:pt x="2117" y="944"/>
                  <a:pt x="2106" y="955"/>
                  <a:pt x="2093" y="955"/>
                </a:cubicBezTo>
                <a:lnTo>
                  <a:pt x="2045" y="955"/>
                </a:lnTo>
                <a:cubicBezTo>
                  <a:pt x="2031" y="955"/>
                  <a:pt x="2021" y="944"/>
                  <a:pt x="2021" y="931"/>
                </a:cubicBezTo>
                <a:cubicBezTo>
                  <a:pt x="2021" y="918"/>
                  <a:pt x="2031" y="907"/>
                  <a:pt x="2045" y="907"/>
                </a:cubicBezTo>
                <a:close/>
                <a:moveTo>
                  <a:pt x="2189" y="907"/>
                </a:moveTo>
                <a:lnTo>
                  <a:pt x="2237" y="907"/>
                </a:lnTo>
                <a:cubicBezTo>
                  <a:pt x="2250" y="907"/>
                  <a:pt x="2261" y="918"/>
                  <a:pt x="2261" y="931"/>
                </a:cubicBezTo>
                <a:cubicBezTo>
                  <a:pt x="2261" y="944"/>
                  <a:pt x="2250" y="955"/>
                  <a:pt x="2237" y="955"/>
                </a:cubicBezTo>
                <a:lnTo>
                  <a:pt x="2189" y="955"/>
                </a:lnTo>
                <a:cubicBezTo>
                  <a:pt x="2175" y="955"/>
                  <a:pt x="2165" y="944"/>
                  <a:pt x="2165" y="931"/>
                </a:cubicBezTo>
                <a:cubicBezTo>
                  <a:pt x="2165" y="918"/>
                  <a:pt x="2175" y="907"/>
                  <a:pt x="2189" y="907"/>
                </a:cubicBezTo>
                <a:close/>
                <a:moveTo>
                  <a:pt x="2333" y="907"/>
                </a:moveTo>
                <a:lnTo>
                  <a:pt x="2381" y="907"/>
                </a:lnTo>
                <a:cubicBezTo>
                  <a:pt x="2394" y="907"/>
                  <a:pt x="2405" y="918"/>
                  <a:pt x="2405" y="931"/>
                </a:cubicBezTo>
                <a:cubicBezTo>
                  <a:pt x="2405" y="944"/>
                  <a:pt x="2394" y="955"/>
                  <a:pt x="2381" y="955"/>
                </a:cubicBezTo>
                <a:lnTo>
                  <a:pt x="2333" y="955"/>
                </a:lnTo>
                <a:cubicBezTo>
                  <a:pt x="2319" y="955"/>
                  <a:pt x="2309" y="944"/>
                  <a:pt x="2309" y="931"/>
                </a:cubicBezTo>
                <a:cubicBezTo>
                  <a:pt x="2309" y="918"/>
                  <a:pt x="2319" y="907"/>
                  <a:pt x="2333" y="907"/>
                </a:cubicBezTo>
                <a:close/>
                <a:moveTo>
                  <a:pt x="2477" y="907"/>
                </a:moveTo>
                <a:lnTo>
                  <a:pt x="2525" y="907"/>
                </a:lnTo>
                <a:cubicBezTo>
                  <a:pt x="2538" y="907"/>
                  <a:pt x="2549" y="918"/>
                  <a:pt x="2549" y="931"/>
                </a:cubicBezTo>
                <a:cubicBezTo>
                  <a:pt x="2549" y="944"/>
                  <a:pt x="2538" y="955"/>
                  <a:pt x="2525" y="955"/>
                </a:cubicBezTo>
                <a:lnTo>
                  <a:pt x="2477" y="955"/>
                </a:lnTo>
                <a:cubicBezTo>
                  <a:pt x="2463" y="955"/>
                  <a:pt x="2453" y="944"/>
                  <a:pt x="2453" y="931"/>
                </a:cubicBezTo>
                <a:cubicBezTo>
                  <a:pt x="2453" y="918"/>
                  <a:pt x="2463" y="907"/>
                  <a:pt x="2477" y="907"/>
                </a:cubicBezTo>
                <a:close/>
                <a:moveTo>
                  <a:pt x="2621" y="907"/>
                </a:moveTo>
                <a:lnTo>
                  <a:pt x="2669" y="907"/>
                </a:lnTo>
                <a:cubicBezTo>
                  <a:pt x="2682" y="907"/>
                  <a:pt x="2693" y="918"/>
                  <a:pt x="2693" y="931"/>
                </a:cubicBezTo>
                <a:cubicBezTo>
                  <a:pt x="2693" y="944"/>
                  <a:pt x="2682" y="955"/>
                  <a:pt x="2669" y="955"/>
                </a:cubicBezTo>
                <a:lnTo>
                  <a:pt x="2621" y="955"/>
                </a:lnTo>
                <a:cubicBezTo>
                  <a:pt x="2607" y="955"/>
                  <a:pt x="2597" y="944"/>
                  <a:pt x="2597" y="931"/>
                </a:cubicBezTo>
                <a:cubicBezTo>
                  <a:pt x="2597" y="918"/>
                  <a:pt x="2607" y="907"/>
                  <a:pt x="2621" y="907"/>
                </a:cubicBezTo>
                <a:close/>
                <a:moveTo>
                  <a:pt x="2765" y="907"/>
                </a:moveTo>
                <a:lnTo>
                  <a:pt x="2813" y="907"/>
                </a:lnTo>
                <a:cubicBezTo>
                  <a:pt x="2826" y="907"/>
                  <a:pt x="2837" y="918"/>
                  <a:pt x="2837" y="931"/>
                </a:cubicBezTo>
                <a:cubicBezTo>
                  <a:pt x="2837" y="944"/>
                  <a:pt x="2826" y="955"/>
                  <a:pt x="2813" y="955"/>
                </a:cubicBezTo>
                <a:lnTo>
                  <a:pt x="2765" y="955"/>
                </a:lnTo>
                <a:cubicBezTo>
                  <a:pt x="2751" y="955"/>
                  <a:pt x="2741" y="944"/>
                  <a:pt x="2741" y="931"/>
                </a:cubicBezTo>
                <a:cubicBezTo>
                  <a:pt x="2741" y="918"/>
                  <a:pt x="2751" y="907"/>
                  <a:pt x="2765" y="907"/>
                </a:cubicBezTo>
                <a:close/>
                <a:moveTo>
                  <a:pt x="2909" y="907"/>
                </a:moveTo>
                <a:lnTo>
                  <a:pt x="2957" y="907"/>
                </a:lnTo>
                <a:cubicBezTo>
                  <a:pt x="2970" y="907"/>
                  <a:pt x="2981" y="918"/>
                  <a:pt x="2981" y="931"/>
                </a:cubicBezTo>
                <a:cubicBezTo>
                  <a:pt x="2981" y="944"/>
                  <a:pt x="2970" y="955"/>
                  <a:pt x="2957" y="955"/>
                </a:cubicBezTo>
                <a:lnTo>
                  <a:pt x="2909" y="955"/>
                </a:lnTo>
                <a:cubicBezTo>
                  <a:pt x="2895" y="955"/>
                  <a:pt x="2885" y="944"/>
                  <a:pt x="2885" y="931"/>
                </a:cubicBezTo>
                <a:cubicBezTo>
                  <a:pt x="2885" y="918"/>
                  <a:pt x="2895" y="907"/>
                  <a:pt x="2909" y="907"/>
                </a:cubicBezTo>
                <a:close/>
                <a:moveTo>
                  <a:pt x="3053" y="907"/>
                </a:moveTo>
                <a:lnTo>
                  <a:pt x="3101" y="907"/>
                </a:lnTo>
                <a:cubicBezTo>
                  <a:pt x="3114" y="907"/>
                  <a:pt x="3125" y="918"/>
                  <a:pt x="3125" y="931"/>
                </a:cubicBezTo>
                <a:cubicBezTo>
                  <a:pt x="3125" y="944"/>
                  <a:pt x="3114" y="955"/>
                  <a:pt x="3101" y="955"/>
                </a:cubicBezTo>
                <a:lnTo>
                  <a:pt x="3053" y="955"/>
                </a:lnTo>
                <a:cubicBezTo>
                  <a:pt x="3039" y="955"/>
                  <a:pt x="3029" y="944"/>
                  <a:pt x="3029" y="931"/>
                </a:cubicBezTo>
                <a:cubicBezTo>
                  <a:pt x="3029" y="918"/>
                  <a:pt x="3039" y="907"/>
                  <a:pt x="3053" y="907"/>
                </a:cubicBezTo>
                <a:close/>
                <a:moveTo>
                  <a:pt x="3197" y="907"/>
                </a:moveTo>
                <a:lnTo>
                  <a:pt x="3245" y="907"/>
                </a:lnTo>
                <a:cubicBezTo>
                  <a:pt x="3258" y="907"/>
                  <a:pt x="3269" y="918"/>
                  <a:pt x="3269" y="931"/>
                </a:cubicBezTo>
                <a:cubicBezTo>
                  <a:pt x="3269" y="944"/>
                  <a:pt x="3258" y="955"/>
                  <a:pt x="3245" y="955"/>
                </a:cubicBezTo>
                <a:lnTo>
                  <a:pt x="3197" y="955"/>
                </a:lnTo>
                <a:cubicBezTo>
                  <a:pt x="3183" y="955"/>
                  <a:pt x="3173" y="944"/>
                  <a:pt x="3173" y="931"/>
                </a:cubicBezTo>
                <a:cubicBezTo>
                  <a:pt x="3173" y="918"/>
                  <a:pt x="3183" y="907"/>
                  <a:pt x="3197" y="907"/>
                </a:cubicBezTo>
                <a:close/>
                <a:moveTo>
                  <a:pt x="3341" y="907"/>
                </a:moveTo>
                <a:lnTo>
                  <a:pt x="3389" y="907"/>
                </a:lnTo>
                <a:cubicBezTo>
                  <a:pt x="3402" y="907"/>
                  <a:pt x="3413" y="918"/>
                  <a:pt x="3413" y="931"/>
                </a:cubicBezTo>
                <a:cubicBezTo>
                  <a:pt x="3413" y="944"/>
                  <a:pt x="3402" y="955"/>
                  <a:pt x="3389" y="955"/>
                </a:cubicBezTo>
                <a:lnTo>
                  <a:pt x="3341" y="955"/>
                </a:lnTo>
                <a:cubicBezTo>
                  <a:pt x="3327" y="955"/>
                  <a:pt x="3317" y="944"/>
                  <a:pt x="3317" y="931"/>
                </a:cubicBezTo>
                <a:cubicBezTo>
                  <a:pt x="3317" y="918"/>
                  <a:pt x="3327" y="907"/>
                  <a:pt x="3341" y="907"/>
                </a:cubicBezTo>
                <a:close/>
                <a:moveTo>
                  <a:pt x="3485" y="907"/>
                </a:moveTo>
                <a:lnTo>
                  <a:pt x="3533" y="907"/>
                </a:lnTo>
                <a:cubicBezTo>
                  <a:pt x="3546" y="907"/>
                  <a:pt x="3557" y="918"/>
                  <a:pt x="3557" y="931"/>
                </a:cubicBezTo>
                <a:cubicBezTo>
                  <a:pt x="3557" y="944"/>
                  <a:pt x="3546" y="955"/>
                  <a:pt x="3533" y="955"/>
                </a:cubicBezTo>
                <a:lnTo>
                  <a:pt x="3485" y="955"/>
                </a:lnTo>
                <a:cubicBezTo>
                  <a:pt x="3471" y="955"/>
                  <a:pt x="3461" y="944"/>
                  <a:pt x="3461" y="931"/>
                </a:cubicBezTo>
                <a:cubicBezTo>
                  <a:pt x="3461" y="918"/>
                  <a:pt x="3471" y="907"/>
                  <a:pt x="3485" y="907"/>
                </a:cubicBezTo>
                <a:close/>
                <a:moveTo>
                  <a:pt x="3629" y="907"/>
                </a:moveTo>
                <a:lnTo>
                  <a:pt x="3677" y="907"/>
                </a:lnTo>
                <a:cubicBezTo>
                  <a:pt x="3690" y="907"/>
                  <a:pt x="3701" y="918"/>
                  <a:pt x="3701" y="931"/>
                </a:cubicBezTo>
                <a:cubicBezTo>
                  <a:pt x="3701" y="944"/>
                  <a:pt x="3690" y="955"/>
                  <a:pt x="3677" y="955"/>
                </a:cubicBezTo>
                <a:lnTo>
                  <a:pt x="3629" y="955"/>
                </a:lnTo>
                <a:cubicBezTo>
                  <a:pt x="3615" y="955"/>
                  <a:pt x="3605" y="944"/>
                  <a:pt x="3605" y="931"/>
                </a:cubicBezTo>
                <a:cubicBezTo>
                  <a:pt x="3605" y="918"/>
                  <a:pt x="3615" y="907"/>
                  <a:pt x="3629" y="907"/>
                </a:cubicBezTo>
                <a:close/>
                <a:moveTo>
                  <a:pt x="3773" y="907"/>
                </a:moveTo>
                <a:lnTo>
                  <a:pt x="3821" y="907"/>
                </a:lnTo>
                <a:cubicBezTo>
                  <a:pt x="3834" y="907"/>
                  <a:pt x="3845" y="918"/>
                  <a:pt x="3845" y="931"/>
                </a:cubicBezTo>
                <a:cubicBezTo>
                  <a:pt x="3845" y="944"/>
                  <a:pt x="3834" y="955"/>
                  <a:pt x="3821" y="955"/>
                </a:cubicBezTo>
                <a:lnTo>
                  <a:pt x="3773" y="955"/>
                </a:lnTo>
                <a:cubicBezTo>
                  <a:pt x="3759" y="955"/>
                  <a:pt x="3749" y="944"/>
                  <a:pt x="3749" y="931"/>
                </a:cubicBezTo>
                <a:cubicBezTo>
                  <a:pt x="3749" y="918"/>
                  <a:pt x="3759" y="907"/>
                  <a:pt x="3773" y="907"/>
                </a:cubicBezTo>
                <a:close/>
                <a:moveTo>
                  <a:pt x="3917" y="907"/>
                </a:moveTo>
                <a:lnTo>
                  <a:pt x="3965" y="907"/>
                </a:lnTo>
                <a:cubicBezTo>
                  <a:pt x="3978" y="907"/>
                  <a:pt x="3989" y="918"/>
                  <a:pt x="3989" y="931"/>
                </a:cubicBezTo>
                <a:cubicBezTo>
                  <a:pt x="3989" y="944"/>
                  <a:pt x="3978" y="955"/>
                  <a:pt x="3965" y="955"/>
                </a:cubicBezTo>
                <a:lnTo>
                  <a:pt x="3917" y="955"/>
                </a:lnTo>
                <a:cubicBezTo>
                  <a:pt x="3903" y="955"/>
                  <a:pt x="3893" y="944"/>
                  <a:pt x="3893" y="931"/>
                </a:cubicBezTo>
                <a:cubicBezTo>
                  <a:pt x="3893" y="918"/>
                  <a:pt x="3903" y="907"/>
                  <a:pt x="3917" y="907"/>
                </a:cubicBezTo>
                <a:close/>
                <a:moveTo>
                  <a:pt x="4061" y="907"/>
                </a:moveTo>
                <a:lnTo>
                  <a:pt x="4109" y="907"/>
                </a:lnTo>
                <a:cubicBezTo>
                  <a:pt x="4122" y="907"/>
                  <a:pt x="4133" y="918"/>
                  <a:pt x="4133" y="931"/>
                </a:cubicBezTo>
                <a:cubicBezTo>
                  <a:pt x="4133" y="944"/>
                  <a:pt x="4122" y="955"/>
                  <a:pt x="4109" y="955"/>
                </a:cubicBezTo>
                <a:lnTo>
                  <a:pt x="4061" y="955"/>
                </a:lnTo>
                <a:cubicBezTo>
                  <a:pt x="4047" y="955"/>
                  <a:pt x="4037" y="944"/>
                  <a:pt x="4037" y="931"/>
                </a:cubicBezTo>
                <a:cubicBezTo>
                  <a:pt x="4037" y="918"/>
                  <a:pt x="4047" y="907"/>
                  <a:pt x="4061" y="907"/>
                </a:cubicBezTo>
                <a:close/>
                <a:moveTo>
                  <a:pt x="4205" y="907"/>
                </a:moveTo>
                <a:lnTo>
                  <a:pt x="4253" y="907"/>
                </a:lnTo>
                <a:cubicBezTo>
                  <a:pt x="4266" y="907"/>
                  <a:pt x="4277" y="918"/>
                  <a:pt x="4277" y="931"/>
                </a:cubicBezTo>
                <a:cubicBezTo>
                  <a:pt x="4277" y="944"/>
                  <a:pt x="4266" y="955"/>
                  <a:pt x="4253" y="955"/>
                </a:cubicBezTo>
                <a:lnTo>
                  <a:pt x="4205" y="955"/>
                </a:lnTo>
                <a:cubicBezTo>
                  <a:pt x="4191" y="955"/>
                  <a:pt x="4181" y="944"/>
                  <a:pt x="4181" y="931"/>
                </a:cubicBezTo>
                <a:cubicBezTo>
                  <a:pt x="4181" y="918"/>
                  <a:pt x="4191" y="907"/>
                  <a:pt x="4205" y="907"/>
                </a:cubicBezTo>
                <a:close/>
                <a:moveTo>
                  <a:pt x="4349" y="907"/>
                </a:moveTo>
                <a:lnTo>
                  <a:pt x="4397" y="907"/>
                </a:lnTo>
                <a:cubicBezTo>
                  <a:pt x="4410" y="907"/>
                  <a:pt x="4421" y="918"/>
                  <a:pt x="4421" y="931"/>
                </a:cubicBezTo>
                <a:cubicBezTo>
                  <a:pt x="4421" y="944"/>
                  <a:pt x="4410" y="955"/>
                  <a:pt x="4397" y="955"/>
                </a:cubicBezTo>
                <a:lnTo>
                  <a:pt x="4349" y="955"/>
                </a:lnTo>
                <a:cubicBezTo>
                  <a:pt x="4335" y="955"/>
                  <a:pt x="4325" y="944"/>
                  <a:pt x="4325" y="931"/>
                </a:cubicBezTo>
                <a:cubicBezTo>
                  <a:pt x="4325" y="918"/>
                  <a:pt x="4335" y="907"/>
                  <a:pt x="4349" y="907"/>
                </a:cubicBezTo>
                <a:close/>
                <a:moveTo>
                  <a:pt x="4493" y="907"/>
                </a:moveTo>
                <a:lnTo>
                  <a:pt x="4541" y="907"/>
                </a:lnTo>
                <a:cubicBezTo>
                  <a:pt x="4554" y="907"/>
                  <a:pt x="4565" y="918"/>
                  <a:pt x="4565" y="931"/>
                </a:cubicBezTo>
                <a:cubicBezTo>
                  <a:pt x="4565" y="944"/>
                  <a:pt x="4554" y="955"/>
                  <a:pt x="4541" y="955"/>
                </a:cubicBezTo>
                <a:lnTo>
                  <a:pt x="4493" y="955"/>
                </a:lnTo>
                <a:cubicBezTo>
                  <a:pt x="4479" y="955"/>
                  <a:pt x="4469" y="944"/>
                  <a:pt x="4469" y="931"/>
                </a:cubicBezTo>
                <a:cubicBezTo>
                  <a:pt x="4469" y="918"/>
                  <a:pt x="4479" y="907"/>
                  <a:pt x="4493" y="907"/>
                </a:cubicBezTo>
                <a:close/>
                <a:moveTo>
                  <a:pt x="4535" y="854"/>
                </a:moveTo>
                <a:lnTo>
                  <a:pt x="4535" y="806"/>
                </a:lnTo>
                <a:cubicBezTo>
                  <a:pt x="4535" y="792"/>
                  <a:pt x="4546" y="782"/>
                  <a:pt x="4559" y="782"/>
                </a:cubicBezTo>
                <a:cubicBezTo>
                  <a:pt x="4573" y="782"/>
                  <a:pt x="4583" y="792"/>
                  <a:pt x="4583" y="806"/>
                </a:cubicBezTo>
                <a:lnTo>
                  <a:pt x="4583" y="854"/>
                </a:lnTo>
                <a:cubicBezTo>
                  <a:pt x="4583" y="867"/>
                  <a:pt x="4573" y="878"/>
                  <a:pt x="4559" y="878"/>
                </a:cubicBezTo>
                <a:cubicBezTo>
                  <a:pt x="4546" y="878"/>
                  <a:pt x="4535" y="867"/>
                  <a:pt x="4535" y="854"/>
                </a:cubicBezTo>
                <a:close/>
                <a:moveTo>
                  <a:pt x="4535" y="710"/>
                </a:moveTo>
                <a:lnTo>
                  <a:pt x="4535" y="662"/>
                </a:lnTo>
                <a:cubicBezTo>
                  <a:pt x="4535" y="648"/>
                  <a:pt x="4546" y="638"/>
                  <a:pt x="4559" y="638"/>
                </a:cubicBezTo>
                <a:cubicBezTo>
                  <a:pt x="4573" y="638"/>
                  <a:pt x="4583" y="648"/>
                  <a:pt x="4583" y="662"/>
                </a:cubicBezTo>
                <a:lnTo>
                  <a:pt x="4583" y="710"/>
                </a:lnTo>
                <a:cubicBezTo>
                  <a:pt x="4583" y="723"/>
                  <a:pt x="4573" y="734"/>
                  <a:pt x="4559" y="734"/>
                </a:cubicBezTo>
                <a:cubicBezTo>
                  <a:pt x="4546" y="734"/>
                  <a:pt x="4535" y="723"/>
                  <a:pt x="4535" y="710"/>
                </a:cubicBezTo>
                <a:close/>
                <a:moveTo>
                  <a:pt x="4535" y="566"/>
                </a:moveTo>
                <a:lnTo>
                  <a:pt x="4535" y="518"/>
                </a:lnTo>
                <a:cubicBezTo>
                  <a:pt x="4535" y="504"/>
                  <a:pt x="4546" y="494"/>
                  <a:pt x="4559" y="494"/>
                </a:cubicBezTo>
                <a:cubicBezTo>
                  <a:pt x="4573" y="494"/>
                  <a:pt x="4583" y="504"/>
                  <a:pt x="4583" y="518"/>
                </a:cubicBezTo>
                <a:lnTo>
                  <a:pt x="4583" y="566"/>
                </a:lnTo>
                <a:cubicBezTo>
                  <a:pt x="4583" y="579"/>
                  <a:pt x="4573" y="590"/>
                  <a:pt x="4559" y="590"/>
                </a:cubicBezTo>
                <a:cubicBezTo>
                  <a:pt x="4546" y="590"/>
                  <a:pt x="4535" y="579"/>
                  <a:pt x="4535" y="566"/>
                </a:cubicBezTo>
                <a:close/>
                <a:moveTo>
                  <a:pt x="4535" y="422"/>
                </a:moveTo>
                <a:lnTo>
                  <a:pt x="4535" y="374"/>
                </a:lnTo>
                <a:cubicBezTo>
                  <a:pt x="4535" y="360"/>
                  <a:pt x="4546" y="350"/>
                  <a:pt x="4559" y="350"/>
                </a:cubicBezTo>
                <a:cubicBezTo>
                  <a:pt x="4573" y="350"/>
                  <a:pt x="4583" y="360"/>
                  <a:pt x="4583" y="374"/>
                </a:cubicBezTo>
                <a:lnTo>
                  <a:pt x="4583" y="422"/>
                </a:lnTo>
                <a:cubicBezTo>
                  <a:pt x="4583" y="435"/>
                  <a:pt x="4573" y="446"/>
                  <a:pt x="4559" y="446"/>
                </a:cubicBezTo>
                <a:cubicBezTo>
                  <a:pt x="4546" y="446"/>
                  <a:pt x="4535" y="435"/>
                  <a:pt x="4535" y="422"/>
                </a:cubicBezTo>
                <a:close/>
                <a:moveTo>
                  <a:pt x="4535" y="278"/>
                </a:moveTo>
                <a:lnTo>
                  <a:pt x="4535" y="230"/>
                </a:lnTo>
                <a:cubicBezTo>
                  <a:pt x="4535" y="216"/>
                  <a:pt x="4546" y="206"/>
                  <a:pt x="4559" y="206"/>
                </a:cubicBezTo>
                <a:cubicBezTo>
                  <a:pt x="4573" y="206"/>
                  <a:pt x="4583" y="216"/>
                  <a:pt x="4583" y="230"/>
                </a:cubicBezTo>
                <a:lnTo>
                  <a:pt x="4583" y="278"/>
                </a:lnTo>
                <a:cubicBezTo>
                  <a:pt x="4583" y="291"/>
                  <a:pt x="4573" y="302"/>
                  <a:pt x="4559" y="302"/>
                </a:cubicBezTo>
                <a:cubicBezTo>
                  <a:pt x="4546" y="302"/>
                  <a:pt x="4535" y="291"/>
                  <a:pt x="4535" y="278"/>
                </a:cubicBezTo>
                <a:close/>
                <a:moveTo>
                  <a:pt x="4535" y="134"/>
                </a:moveTo>
                <a:lnTo>
                  <a:pt x="4535" y="86"/>
                </a:lnTo>
                <a:cubicBezTo>
                  <a:pt x="4535" y="72"/>
                  <a:pt x="4546" y="62"/>
                  <a:pt x="4559" y="62"/>
                </a:cubicBezTo>
                <a:cubicBezTo>
                  <a:pt x="4573" y="62"/>
                  <a:pt x="4583" y="72"/>
                  <a:pt x="4583" y="86"/>
                </a:cubicBezTo>
                <a:lnTo>
                  <a:pt x="4583" y="134"/>
                </a:lnTo>
                <a:cubicBezTo>
                  <a:pt x="4583" y="147"/>
                  <a:pt x="4573" y="158"/>
                  <a:pt x="4559" y="158"/>
                </a:cubicBezTo>
                <a:cubicBezTo>
                  <a:pt x="4546" y="158"/>
                  <a:pt x="4535" y="147"/>
                  <a:pt x="4535" y="134"/>
                </a:cubicBezTo>
                <a:close/>
                <a:moveTo>
                  <a:pt x="4525" y="48"/>
                </a:moveTo>
                <a:lnTo>
                  <a:pt x="4477" y="48"/>
                </a:lnTo>
                <a:cubicBezTo>
                  <a:pt x="4464" y="48"/>
                  <a:pt x="4453" y="37"/>
                  <a:pt x="4453" y="24"/>
                </a:cubicBezTo>
                <a:cubicBezTo>
                  <a:pt x="4453" y="11"/>
                  <a:pt x="4464" y="0"/>
                  <a:pt x="4477" y="0"/>
                </a:cubicBezTo>
                <a:lnTo>
                  <a:pt x="4525" y="0"/>
                </a:lnTo>
                <a:cubicBezTo>
                  <a:pt x="4538" y="0"/>
                  <a:pt x="4549" y="11"/>
                  <a:pt x="4549" y="24"/>
                </a:cubicBezTo>
                <a:cubicBezTo>
                  <a:pt x="4549" y="37"/>
                  <a:pt x="4538" y="48"/>
                  <a:pt x="4525" y="48"/>
                </a:cubicBezTo>
                <a:close/>
                <a:moveTo>
                  <a:pt x="4381" y="48"/>
                </a:moveTo>
                <a:lnTo>
                  <a:pt x="4333" y="48"/>
                </a:lnTo>
                <a:cubicBezTo>
                  <a:pt x="4320" y="48"/>
                  <a:pt x="4309" y="37"/>
                  <a:pt x="4309" y="24"/>
                </a:cubicBezTo>
                <a:cubicBezTo>
                  <a:pt x="4309" y="11"/>
                  <a:pt x="4320" y="0"/>
                  <a:pt x="4333" y="0"/>
                </a:cubicBezTo>
                <a:lnTo>
                  <a:pt x="4381" y="0"/>
                </a:lnTo>
                <a:cubicBezTo>
                  <a:pt x="4394" y="0"/>
                  <a:pt x="4405" y="11"/>
                  <a:pt x="4405" y="24"/>
                </a:cubicBezTo>
                <a:cubicBezTo>
                  <a:pt x="4405" y="37"/>
                  <a:pt x="4394" y="48"/>
                  <a:pt x="4381" y="48"/>
                </a:cubicBezTo>
                <a:close/>
                <a:moveTo>
                  <a:pt x="4237" y="48"/>
                </a:moveTo>
                <a:lnTo>
                  <a:pt x="4189" y="48"/>
                </a:lnTo>
                <a:cubicBezTo>
                  <a:pt x="4176" y="48"/>
                  <a:pt x="4165" y="37"/>
                  <a:pt x="4165" y="24"/>
                </a:cubicBezTo>
                <a:cubicBezTo>
                  <a:pt x="4165" y="11"/>
                  <a:pt x="4176" y="0"/>
                  <a:pt x="4189" y="0"/>
                </a:cubicBezTo>
                <a:lnTo>
                  <a:pt x="4237" y="0"/>
                </a:lnTo>
                <a:cubicBezTo>
                  <a:pt x="4250" y="0"/>
                  <a:pt x="4261" y="11"/>
                  <a:pt x="4261" y="24"/>
                </a:cubicBezTo>
                <a:cubicBezTo>
                  <a:pt x="4261" y="37"/>
                  <a:pt x="4250" y="48"/>
                  <a:pt x="4237" y="48"/>
                </a:cubicBezTo>
                <a:close/>
                <a:moveTo>
                  <a:pt x="4093" y="48"/>
                </a:moveTo>
                <a:lnTo>
                  <a:pt x="4045" y="48"/>
                </a:lnTo>
                <a:cubicBezTo>
                  <a:pt x="4032" y="48"/>
                  <a:pt x="4021" y="37"/>
                  <a:pt x="4021" y="24"/>
                </a:cubicBezTo>
                <a:cubicBezTo>
                  <a:pt x="4021" y="11"/>
                  <a:pt x="4032" y="0"/>
                  <a:pt x="4045" y="0"/>
                </a:cubicBezTo>
                <a:lnTo>
                  <a:pt x="4093" y="0"/>
                </a:lnTo>
                <a:cubicBezTo>
                  <a:pt x="4106" y="0"/>
                  <a:pt x="4117" y="11"/>
                  <a:pt x="4117" y="24"/>
                </a:cubicBezTo>
                <a:cubicBezTo>
                  <a:pt x="4117" y="37"/>
                  <a:pt x="4106" y="48"/>
                  <a:pt x="4093" y="48"/>
                </a:cubicBezTo>
                <a:close/>
                <a:moveTo>
                  <a:pt x="3949" y="48"/>
                </a:moveTo>
                <a:lnTo>
                  <a:pt x="3901" y="48"/>
                </a:lnTo>
                <a:cubicBezTo>
                  <a:pt x="3888" y="48"/>
                  <a:pt x="3877" y="37"/>
                  <a:pt x="3877" y="24"/>
                </a:cubicBezTo>
                <a:cubicBezTo>
                  <a:pt x="3877" y="11"/>
                  <a:pt x="3888" y="0"/>
                  <a:pt x="3901" y="0"/>
                </a:cubicBezTo>
                <a:lnTo>
                  <a:pt x="3949" y="0"/>
                </a:lnTo>
                <a:cubicBezTo>
                  <a:pt x="3962" y="0"/>
                  <a:pt x="3973" y="11"/>
                  <a:pt x="3973" y="24"/>
                </a:cubicBezTo>
                <a:cubicBezTo>
                  <a:pt x="3973" y="37"/>
                  <a:pt x="3962" y="48"/>
                  <a:pt x="3949" y="48"/>
                </a:cubicBezTo>
                <a:close/>
                <a:moveTo>
                  <a:pt x="3805" y="48"/>
                </a:moveTo>
                <a:lnTo>
                  <a:pt x="3757" y="48"/>
                </a:lnTo>
                <a:cubicBezTo>
                  <a:pt x="3744" y="48"/>
                  <a:pt x="3733" y="37"/>
                  <a:pt x="3733" y="24"/>
                </a:cubicBezTo>
                <a:cubicBezTo>
                  <a:pt x="3733" y="11"/>
                  <a:pt x="3744" y="0"/>
                  <a:pt x="3757" y="0"/>
                </a:cubicBezTo>
                <a:lnTo>
                  <a:pt x="3805" y="0"/>
                </a:lnTo>
                <a:cubicBezTo>
                  <a:pt x="3818" y="0"/>
                  <a:pt x="3829" y="11"/>
                  <a:pt x="3829" y="24"/>
                </a:cubicBezTo>
                <a:cubicBezTo>
                  <a:pt x="3829" y="37"/>
                  <a:pt x="3818" y="48"/>
                  <a:pt x="3805" y="48"/>
                </a:cubicBezTo>
                <a:close/>
                <a:moveTo>
                  <a:pt x="3661" y="48"/>
                </a:moveTo>
                <a:lnTo>
                  <a:pt x="3613" y="48"/>
                </a:lnTo>
                <a:cubicBezTo>
                  <a:pt x="3600" y="48"/>
                  <a:pt x="3589" y="37"/>
                  <a:pt x="3589" y="24"/>
                </a:cubicBezTo>
                <a:cubicBezTo>
                  <a:pt x="3589" y="11"/>
                  <a:pt x="3600" y="0"/>
                  <a:pt x="3613" y="0"/>
                </a:cubicBezTo>
                <a:lnTo>
                  <a:pt x="3661" y="0"/>
                </a:lnTo>
                <a:cubicBezTo>
                  <a:pt x="3674" y="0"/>
                  <a:pt x="3685" y="11"/>
                  <a:pt x="3685" y="24"/>
                </a:cubicBezTo>
                <a:cubicBezTo>
                  <a:pt x="3685" y="37"/>
                  <a:pt x="3674" y="48"/>
                  <a:pt x="3661" y="48"/>
                </a:cubicBezTo>
                <a:close/>
                <a:moveTo>
                  <a:pt x="3517" y="48"/>
                </a:moveTo>
                <a:lnTo>
                  <a:pt x="3469" y="48"/>
                </a:lnTo>
                <a:cubicBezTo>
                  <a:pt x="3456" y="48"/>
                  <a:pt x="3445" y="37"/>
                  <a:pt x="3445" y="24"/>
                </a:cubicBezTo>
                <a:cubicBezTo>
                  <a:pt x="3445" y="11"/>
                  <a:pt x="3456" y="0"/>
                  <a:pt x="3469" y="0"/>
                </a:cubicBezTo>
                <a:lnTo>
                  <a:pt x="3517" y="0"/>
                </a:lnTo>
                <a:cubicBezTo>
                  <a:pt x="3530" y="0"/>
                  <a:pt x="3541" y="11"/>
                  <a:pt x="3541" y="24"/>
                </a:cubicBezTo>
                <a:cubicBezTo>
                  <a:pt x="3541" y="37"/>
                  <a:pt x="3530" y="48"/>
                  <a:pt x="3517" y="48"/>
                </a:cubicBezTo>
                <a:close/>
                <a:moveTo>
                  <a:pt x="3373" y="48"/>
                </a:moveTo>
                <a:lnTo>
                  <a:pt x="3325" y="48"/>
                </a:lnTo>
                <a:cubicBezTo>
                  <a:pt x="3312" y="48"/>
                  <a:pt x="3301" y="37"/>
                  <a:pt x="3301" y="24"/>
                </a:cubicBezTo>
                <a:cubicBezTo>
                  <a:pt x="3301" y="11"/>
                  <a:pt x="3312" y="0"/>
                  <a:pt x="3325" y="0"/>
                </a:cubicBezTo>
                <a:lnTo>
                  <a:pt x="3373" y="0"/>
                </a:lnTo>
                <a:cubicBezTo>
                  <a:pt x="3386" y="0"/>
                  <a:pt x="3397" y="11"/>
                  <a:pt x="3397" y="24"/>
                </a:cubicBezTo>
                <a:cubicBezTo>
                  <a:pt x="3397" y="37"/>
                  <a:pt x="3386" y="48"/>
                  <a:pt x="3373" y="48"/>
                </a:cubicBezTo>
                <a:close/>
                <a:moveTo>
                  <a:pt x="3229" y="48"/>
                </a:moveTo>
                <a:lnTo>
                  <a:pt x="3181" y="48"/>
                </a:lnTo>
                <a:cubicBezTo>
                  <a:pt x="3168" y="48"/>
                  <a:pt x="3157" y="37"/>
                  <a:pt x="3157" y="24"/>
                </a:cubicBezTo>
                <a:cubicBezTo>
                  <a:pt x="3157" y="11"/>
                  <a:pt x="3168" y="0"/>
                  <a:pt x="3181" y="0"/>
                </a:cubicBezTo>
                <a:lnTo>
                  <a:pt x="3229" y="0"/>
                </a:lnTo>
                <a:cubicBezTo>
                  <a:pt x="3242" y="0"/>
                  <a:pt x="3253" y="11"/>
                  <a:pt x="3253" y="24"/>
                </a:cubicBezTo>
                <a:cubicBezTo>
                  <a:pt x="3253" y="37"/>
                  <a:pt x="3242" y="48"/>
                  <a:pt x="3229" y="48"/>
                </a:cubicBezTo>
                <a:close/>
                <a:moveTo>
                  <a:pt x="3085" y="48"/>
                </a:moveTo>
                <a:lnTo>
                  <a:pt x="3037" y="48"/>
                </a:lnTo>
                <a:cubicBezTo>
                  <a:pt x="3024" y="48"/>
                  <a:pt x="3013" y="37"/>
                  <a:pt x="3013" y="24"/>
                </a:cubicBezTo>
                <a:cubicBezTo>
                  <a:pt x="3013" y="11"/>
                  <a:pt x="3024" y="0"/>
                  <a:pt x="3037" y="0"/>
                </a:cubicBezTo>
                <a:lnTo>
                  <a:pt x="3085" y="0"/>
                </a:lnTo>
                <a:cubicBezTo>
                  <a:pt x="3098" y="0"/>
                  <a:pt x="3109" y="11"/>
                  <a:pt x="3109" y="24"/>
                </a:cubicBezTo>
                <a:cubicBezTo>
                  <a:pt x="3109" y="37"/>
                  <a:pt x="3098" y="48"/>
                  <a:pt x="3085" y="48"/>
                </a:cubicBezTo>
                <a:close/>
                <a:moveTo>
                  <a:pt x="2941" y="48"/>
                </a:moveTo>
                <a:lnTo>
                  <a:pt x="2893" y="48"/>
                </a:lnTo>
                <a:cubicBezTo>
                  <a:pt x="2880" y="48"/>
                  <a:pt x="2869" y="37"/>
                  <a:pt x="2869" y="24"/>
                </a:cubicBezTo>
                <a:cubicBezTo>
                  <a:pt x="2869" y="11"/>
                  <a:pt x="2880" y="0"/>
                  <a:pt x="2893" y="0"/>
                </a:cubicBezTo>
                <a:lnTo>
                  <a:pt x="2941" y="0"/>
                </a:lnTo>
                <a:cubicBezTo>
                  <a:pt x="2954" y="0"/>
                  <a:pt x="2965" y="11"/>
                  <a:pt x="2965" y="24"/>
                </a:cubicBezTo>
                <a:cubicBezTo>
                  <a:pt x="2965" y="37"/>
                  <a:pt x="2954" y="48"/>
                  <a:pt x="2941" y="48"/>
                </a:cubicBezTo>
                <a:close/>
                <a:moveTo>
                  <a:pt x="2797" y="48"/>
                </a:moveTo>
                <a:lnTo>
                  <a:pt x="2749" y="48"/>
                </a:lnTo>
                <a:cubicBezTo>
                  <a:pt x="2736" y="48"/>
                  <a:pt x="2725" y="37"/>
                  <a:pt x="2725" y="24"/>
                </a:cubicBezTo>
                <a:cubicBezTo>
                  <a:pt x="2725" y="11"/>
                  <a:pt x="2736" y="0"/>
                  <a:pt x="2749" y="0"/>
                </a:cubicBezTo>
                <a:lnTo>
                  <a:pt x="2797" y="0"/>
                </a:lnTo>
                <a:cubicBezTo>
                  <a:pt x="2810" y="0"/>
                  <a:pt x="2821" y="11"/>
                  <a:pt x="2821" y="24"/>
                </a:cubicBezTo>
                <a:cubicBezTo>
                  <a:pt x="2821" y="37"/>
                  <a:pt x="2810" y="48"/>
                  <a:pt x="2797" y="48"/>
                </a:cubicBezTo>
                <a:close/>
                <a:moveTo>
                  <a:pt x="2653" y="48"/>
                </a:moveTo>
                <a:lnTo>
                  <a:pt x="2605" y="48"/>
                </a:lnTo>
                <a:cubicBezTo>
                  <a:pt x="2592" y="48"/>
                  <a:pt x="2581" y="37"/>
                  <a:pt x="2581" y="24"/>
                </a:cubicBezTo>
                <a:cubicBezTo>
                  <a:pt x="2581" y="11"/>
                  <a:pt x="2592" y="0"/>
                  <a:pt x="2605" y="0"/>
                </a:cubicBezTo>
                <a:lnTo>
                  <a:pt x="2653" y="0"/>
                </a:lnTo>
                <a:cubicBezTo>
                  <a:pt x="2666" y="0"/>
                  <a:pt x="2677" y="11"/>
                  <a:pt x="2677" y="24"/>
                </a:cubicBezTo>
                <a:cubicBezTo>
                  <a:pt x="2677" y="37"/>
                  <a:pt x="2666" y="48"/>
                  <a:pt x="2653" y="48"/>
                </a:cubicBezTo>
                <a:close/>
                <a:moveTo>
                  <a:pt x="2509" y="48"/>
                </a:moveTo>
                <a:lnTo>
                  <a:pt x="2461" y="48"/>
                </a:lnTo>
                <a:cubicBezTo>
                  <a:pt x="2448" y="48"/>
                  <a:pt x="2437" y="37"/>
                  <a:pt x="2437" y="24"/>
                </a:cubicBezTo>
                <a:cubicBezTo>
                  <a:pt x="2437" y="11"/>
                  <a:pt x="2448" y="0"/>
                  <a:pt x="2461" y="0"/>
                </a:cubicBezTo>
                <a:lnTo>
                  <a:pt x="2509" y="0"/>
                </a:lnTo>
                <a:cubicBezTo>
                  <a:pt x="2522" y="0"/>
                  <a:pt x="2533" y="11"/>
                  <a:pt x="2533" y="24"/>
                </a:cubicBezTo>
                <a:cubicBezTo>
                  <a:pt x="2533" y="37"/>
                  <a:pt x="2522" y="48"/>
                  <a:pt x="2509" y="48"/>
                </a:cubicBezTo>
                <a:close/>
                <a:moveTo>
                  <a:pt x="2365" y="48"/>
                </a:moveTo>
                <a:lnTo>
                  <a:pt x="2317" y="48"/>
                </a:lnTo>
                <a:cubicBezTo>
                  <a:pt x="2304" y="48"/>
                  <a:pt x="2293" y="37"/>
                  <a:pt x="2293" y="24"/>
                </a:cubicBezTo>
                <a:cubicBezTo>
                  <a:pt x="2293" y="11"/>
                  <a:pt x="2304" y="0"/>
                  <a:pt x="2317" y="0"/>
                </a:cubicBezTo>
                <a:lnTo>
                  <a:pt x="2365" y="0"/>
                </a:lnTo>
                <a:cubicBezTo>
                  <a:pt x="2378" y="0"/>
                  <a:pt x="2389" y="11"/>
                  <a:pt x="2389" y="24"/>
                </a:cubicBezTo>
                <a:cubicBezTo>
                  <a:pt x="2389" y="37"/>
                  <a:pt x="2378" y="48"/>
                  <a:pt x="2365" y="48"/>
                </a:cubicBezTo>
                <a:close/>
                <a:moveTo>
                  <a:pt x="2221" y="48"/>
                </a:moveTo>
                <a:lnTo>
                  <a:pt x="2173" y="48"/>
                </a:lnTo>
                <a:cubicBezTo>
                  <a:pt x="2160" y="48"/>
                  <a:pt x="2149" y="37"/>
                  <a:pt x="2149" y="24"/>
                </a:cubicBezTo>
                <a:cubicBezTo>
                  <a:pt x="2149" y="11"/>
                  <a:pt x="2160" y="0"/>
                  <a:pt x="2173" y="0"/>
                </a:cubicBezTo>
                <a:lnTo>
                  <a:pt x="2221" y="0"/>
                </a:lnTo>
                <a:cubicBezTo>
                  <a:pt x="2234" y="0"/>
                  <a:pt x="2245" y="11"/>
                  <a:pt x="2245" y="24"/>
                </a:cubicBezTo>
                <a:cubicBezTo>
                  <a:pt x="2245" y="37"/>
                  <a:pt x="2234" y="48"/>
                  <a:pt x="2221" y="48"/>
                </a:cubicBezTo>
                <a:close/>
                <a:moveTo>
                  <a:pt x="2077" y="48"/>
                </a:moveTo>
                <a:lnTo>
                  <a:pt x="2029" y="48"/>
                </a:lnTo>
                <a:cubicBezTo>
                  <a:pt x="2016" y="48"/>
                  <a:pt x="2005" y="37"/>
                  <a:pt x="2005" y="24"/>
                </a:cubicBezTo>
                <a:cubicBezTo>
                  <a:pt x="2005" y="11"/>
                  <a:pt x="2016" y="0"/>
                  <a:pt x="2029" y="0"/>
                </a:cubicBezTo>
                <a:lnTo>
                  <a:pt x="2077" y="0"/>
                </a:lnTo>
                <a:cubicBezTo>
                  <a:pt x="2090" y="0"/>
                  <a:pt x="2101" y="11"/>
                  <a:pt x="2101" y="24"/>
                </a:cubicBezTo>
                <a:cubicBezTo>
                  <a:pt x="2101" y="37"/>
                  <a:pt x="2090" y="48"/>
                  <a:pt x="2077" y="48"/>
                </a:cubicBezTo>
                <a:close/>
                <a:moveTo>
                  <a:pt x="1933" y="48"/>
                </a:moveTo>
                <a:lnTo>
                  <a:pt x="1885" y="48"/>
                </a:lnTo>
                <a:cubicBezTo>
                  <a:pt x="1872" y="48"/>
                  <a:pt x="1861" y="37"/>
                  <a:pt x="1861" y="24"/>
                </a:cubicBezTo>
                <a:cubicBezTo>
                  <a:pt x="1861" y="11"/>
                  <a:pt x="1872" y="0"/>
                  <a:pt x="1885" y="0"/>
                </a:cubicBezTo>
                <a:lnTo>
                  <a:pt x="1933" y="0"/>
                </a:lnTo>
                <a:cubicBezTo>
                  <a:pt x="1946" y="0"/>
                  <a:pt x="1957" y="11"/>
                  <a:pt x="1957" y="24"/>
                </a:cubicBezTo>
                <a:cubicBezTo>
                  <a:pt x="1957" y="37"/>
                  <a:pt x="1946" y="48"/>
                  <a:pt x="1933" y="48"/>
                </a:cubicBezTo>
                <a:close/>
                <a:moveTo>
                  <a:pt x="1789" y="48"/>
                </a:moveTo>
                <a:lnTo>
                  <a:pt x="1741" y="48"/>
                </a:lnTo>
                <a:cubicBezTo>
                  <a:pt x="1728" y="48"/>
                  <a:pt x="1717" y="37"/>
                  <a:pt x="1717" y="24"/>
                </a:cubicBezTo>
                <a:cubicBezTo>
                  <a:pt x="1717" y="11"/>
                  <a:pt x="1728" y="0"/>
                  <a:pt x="1741" y="0"/>
                </a:cubicBezTo>
                <a:lnTo>
                  <a:pt x="1789" y="0"/>
                </a:lnTo>
                <a:cubicBezTo>
                  <a:pt x="1802" y="0"/>
                  <a:pt x="1813" y="11"/>
                  <a:pt x="1813" y="24"/>
                </a:cubicBezTo>
                <a:cubicBezTo>
                  <a:pt x="1813" y="37"/>
                  <a:pt x="1802" y="48"/>
                  <a:pt x="1789" y="48"/>
                </a:cubicBezTo>
                <a:close/>
                <a:moveTo>
                  <a:pt x="1645" y="48"/>
                </a:moveTo>
                <a:lnTo>
                  <a:pt x="1597" y="48"/>
                </a:lnTo>
                <a:cubicBezTo>
                  <a:pt x="1584" y="48"/>
                  <a:pt x="1573" y="37"/>
                  <a:pt x="1573" y="24"/>
                </a:cubicBezTo>
                <a:cubicBezTo>
                  <a:pt x="1573" y="11"/>
                  <a:pt x="1584" y="0"/>
                  <a:pt x="1597" y="0"/>
                </a:cubicBezTo>
                <a:lnTo>
                  <a:pt x="1645" y="0"/>
                </a:lnTo>
                <a:cubicBezTo>
                  <a:pt x="1658" y="0"/>
                  <a:pt x="1669" y="11"/>
                  <a:pt x="1669" y="24"/>
                </a:cubicBezTo>
                <a:cubicBezTo>
                  <a:pt x="1669" y="37"/>
                  <a:pt x="1658" y="48"/>
                  <a:pt x="1645" y="48"/>
                </a:cubicBezTo>
                <a:close/>
                <a:moveTo>
                  <a:pt x="1501" y="48"/>
                </a:moveTo>
                <a:lnTo>
                  <a:pt x="1453" y="48"/>
                </a:lnTo>
                <a:cubicBezTo>
                  <a:pt x="1440" y="48"/>
                  <a:pt x="1429" y="37"/>
                  <a:pt x="1429" y="24"/>
                </a:cubicBezTo>
                <a:cubicBezTo>
                  <a:pt x="1429" y="11"/>
                  <a:pt x="1440" y="0"/>
                  <a:pt x="1453" y="0"/>
                </a:cubicBezTo>
                <a:lnTo>
                  <a:pt x="1501" y="0"/>
                </a:lnTo>
                <a:cubicBezTo>
                  <a:pt x="1514" y="0"/>
                  <a:pt x="1525" y="11"/>
                  <a:pt x="1525" y="24"/>
                </a:cubicBezTo>
                <a:cubicBezTo>
                  <a:pt x="1525" y="37"/>
                  <a:pt x="1514" y="48"/>
                  <a:pt x="1501" y="48"/>
                </a:cubicBezTo>
                <a:close/>
                <a:moveTo>
                  <a:pt x="1357" y="48"/>
                </a:moveTo>
                <a:lnTo>
                  <a:pt x="1309" y="48"/>
                </a:lnTo>
                <a:cubicBezTo>
                  <a:pt x="1296" y="48"/>
                  <a:pt x="1285" y="37"/>
                  <a:pt x="1285" y="24"/>
                </a:cubicBezTo>
                <a:cubicBezTo>
                  <a:pt x="1285" y="11"/>
                  <a:pt x="1296" y="0"/>
                  <a:pt x="1309" y="0"/>
                </a:cubicBezTo>
                <a:lnTo>
                  <a:pt x="1357" y="0"/>
                </a:lnTo>
                <a:cubicBezTo>
                  <a:pt x="1370" y="0"/>
                  <a:pt x="1381" y="11"/>
                  <a:pt x="1381" y="24"/>
                </a:cubicBezTo>
                <a:cubicBezTo>
                  <a:pt x="1381" y="37"/>
                  <a:pt x="1370" y="48"/>
                  <a:pt x="1357" y="48"/>
                </a:cubicBezTo>
                <a:close/>
                <a:moveTo>
                  <a:pt x="1213" y="48"/>
                </a:moveTo>
                <a:lnTo>
                  <a:pt x="1165" y="48"/>
                </a:lnTo>
                <a:cubicBezTo>
                  <a:pt x="1152" y="48"/>
                  <a:pt x="1141" y="37"/>
                  <a:pt x="1141" y="24"/>
                </a:cubicBezTo>
                <a:cubicBezTo>
                  <a:pt x="1141" y="11"/>
                  <a:pt x="1152" y="0"/>
                  <a:pt x="1165" y="0"/>
                </a:cubicBezTo>
                <a:lnTo>
                  <a:pt x="1213" y="0"/>
                </a:lnTo>
                <a:cubicBezTo>
                  <a:pt x="1226" y="0"/>
                  <a:pt x="1237" y="11"/>
                  <a:pt x="1237" y="24"/>
                </a:cubicBezTo>
                <a:cubicBezTo>
                  <a:pt x="1237" y="37"/>
                  <a:pt x="1226" y="48"/>
                  <a:pt x="1213" y="48"/>
                </a:cubicBezTo>
                <a:close/>
                <a:moveTo>
                  <a:pt x="1069" y="48"/>
                </a:moveTo>
                <a:lnTo>
                  <a:pt x="1021" y="48"/>
                </a:lnTo>
                <a:cubicBezTo>
                  <a:pt x="1008" y="48"/>
                  <a:pt x="997" y="37"/>
                  <a:pt x="997" y="24"/>
                </a:cubicBezTo>
                <a:cubicBezTo>
                  <a:pt x="997" y="11"/>
                  <a:pt x="1008" y="0"/>
                  <a:pt x="1021" y="0"/>
                </a:cubicBezTo>
                <a:lnTo>
                  <a:pt x="1069" y="0"/>
                </a:lnTo>
                <a:cubicBezTo>
                  <a:pt x="1082" y="0"/>
                  <a:pt x="1093" y="11"/>
                  <a:pt x="1093" y="24"/>
                </a:cubicBezTo>
                <a:cubicBezTo>
                  <a:pt x="1093" y="37"/>
                  <a:pt x="1082" y="48"/>
                  <a:pt x="1069" y="48"/>
                </a:cubicBezTo>
                <a:close/>
                <a:moveTo>
                  <a:pt x="925" y="48"/>
                </a:moveTo>
                <a:lnTo>
                  <a:pt x="877" y="48"/>
                </a:lnTo>
                <a:cubicBezTo>
                  <a:pt x="864" y="48"/>
                  <a:pt x="853" y="37"/>
                  <a:pt x="853" y="24"/>
                </a:cubicBezTo>
                <a:cubicBezTo>
                  <a:pt x="853" y="11"/>
                  <a:pt x="864" y="0"/>
                  <a:pt x="877" y="0"/>
                </a:cubicBezTo>
                <a:lnTo>
                  <a:pt x="925" y="0"/>
                </a:lnTo>
                <a:cubicBezTo>
                  <a:pt x="938" y="0"/>
                  <a:pt x="949" y="11"/>
                  <a:pt x="949" y="24"/>
                </a:cubicBezTo>
                <a:cubicBezTo>
                  <a:pt x="949" y="37"/>
                  <a:pt x="938" y="48"/>
                  <a:pt x="925" y="48"/>
                </a:cubicBezTo>
                <a:close/>
                <a:moveTo>
                  <a:pt x="781" y="48"/>
                </a:moveTo>
                <a:lnTo>
                  <a:pt x="733" y="48"/>
                </a:lnTo>
                <a:cubicBezTo>
                  <a:pt x="720" y="48"/>
                  <a:pt x="709" y="37"/>
                  <a:pt x="709" y="24"/>
                </a:cubicBezTo>
                <a:cubicBezTo>
                  <a:pt x="709" y="11"/>
                  <a:pt x="720" y="0"/>
                  <a:pt x="733" y="0"/>
                </a:cubicBezTo>
                <a:lnTo>
                  <a:pt x="781" y="0"/>
                </a:lnTo>
                <a:cubicBezTo>
                  <a:pt x="794" y="0"/>
                  <a:pt x="805" y="11"/>
                  <a:pt x="805" y="24"/>
                </a:cubicBezTo>
                <a:cubicBezTo>
                  <a:pt x="805" y="37"/>
                  <a:pt x="794" y="48"/>
                  <a:pt x="781" y="48"/>
                </a:cubicBezTo>
                <a:close/>
                <a:moveTo>
                  <a:pt x="637" y="48"/>
                </a:moveTo>
                <a:lnTo>
                  <a:pt x="589" y="48"/>
                </a:lnTo>
                <a:cubicBezTo>
                  <a:pt x="576" y="48"/>
                  <a:pt x="565" y="37"/>
                  <a:pt x="565" y="24"/>
                </a:cubicBezTo>
                <a:cubicBezTo>
                  <a:pt x="565" y="11"/>
                  <a:pt x="576" y="0"/>
                  <a:pt x="589" y="0"/>
                </a:cubicBezTo>
                <a:lnTo>
                  <a:pt x="637" y="0"/>
                </a:lnTo>
                <a:cubicBezTo>
                  <a:pt x="650" y="0"/>
                  <a:pt x="661" y="11"/>
                  <a:pt x="661" y="24"/>
                </a:cubicBezTo>
                <a:cubicBezTo>
                  <a:pt x="661" y="37"/>
                  <a:pt x="650" y="48"/>
                  <a:pt x="637" y="48"/>
                </a:cubicBezTo>
                <a:close/>
                <a:moveTo>
                  <a:pt x="493" y="48"/>
                </a:moveTo>
                <a:lnTo>
                  <a:pt x="445" y="48"/>
                </a:lnTo>
                <a:cubicBezTo>
                  <a:pt x="432" y="48"/>
                  <a:pt x="421" y="37"/>
                  <a:pt x="421" y="24"/>
                </a:cubicBezTo>
                <a:cubicBezTo>
                  <a:pt x="421" y="11"/>
                  <a:pt x="432" y="0"/>
                  <a:pt x="445" y="0"/>
                </a:cubicBezTo>
                <a:lnTo>
                  <a:pt x="493" y="0"/>
                </a:lnTo>
                <a:cubicBezTo>
                  <a:pt x="506" y="0"/>
                  <a:pt x="517" y="11"/>
                  <a:pt x="517" y="24"/>
                </a:cubicBezTo>
                <a:cubicBezTo>
                  <a:pt x="517" y="37"/>
                  <a:pt x="506" y="48"/>
                  <a:pt x="493" y="48"/>
                </a:cubicBezTo>
                <a:close/>
                <a:moveTo>
                  <a:pt x="349" y="48"/>
                </a:moveTo>
                <a:lnTo>
                  <a:pt x="301" y="48"/>
                </a:lnTo>
                <a:cubicBezTo>
                  <a:pt x="288" y="48"/>
                  <a:pt x="277" y="37"/>
                  <a:pt x="277" y="24"/>
                </a:cubicBezTo>
                <a:cubicBezTo>
                  <a:pt x="277" y="11"/>
                  <a:pt x="288" y="0"/>
                  <a:pt x="301" y="0"/>
                </a:cubicBezTo>
                <a:lnTo>
                  <a:pt x="349" y="0"/>
                </a:lnTo>
                <a:cubicBezTo>
                  <a:pt x="362" y="0"/>
                  <a:pt x="373" y="11"/>
                  <a:pt x="373" y="24"/>
                </a:cubicBezTo>
                <a:cubicBezTo>
                  <a:pt x="373" y="37"/>
                  <a:pt x="362" y="48"/>
                  <a:pt x="349" y="48"/>
                </a:cubicBezTo>
                <a:close/>
                <a:moveTo>
                  <a:pt x="205" y="48"/>
                </a:moveTo>
                <a:lnTo>
                  <a:pt x="157" y="48"/>
                </a:lnTo>
                <a:cubicBezTo>
                  <a:pt x="144" y="48"/>
                  <a:pt x="133" y="37"/>
                  <a:pt x="133" y="24"/>
                </a:cubicBezTo>
                <a:cubicBezTo>
                  <a:pt x="133" y="11"/>
                  <a:pt x="144" y="0"/>
                  <a:pt x="157" y="0"/>
                </a:cubicBezTo>
                <a:lnTo>
                  <a:pt x="205" y="0"/>
                </a:lnTo>
                <a:cubicBezTo>
                  <a:pt x="218" y="0"/>
                  <a:pt x="229" y="11"/>
                  <a:pt x="229" y="24"/>
                </a:cubicBezTo>
                <a:cubicBezTo>
                  <a:pt x="229" y="37"/>
                  <a:pt x="218" y="48"/>
                  <a:pt x="205" y="48"/>
                </a:cubicBezTo>
                <a:close/>
                <a:moveTo>
                  <a:pt x="61" y="48"/>
                </a:moveTo>
                <a:lnTo>
                  <a:pt x="24" y="48"/>
                </a:lnTo>
                <a:cubicBezTo>
                  <a:pt x="11" y="48"/>
                  <a:pt x="0" y="37"/>
                  <a:pt x="0" y="24"/>
                </a:cubicBezTo>
                <a:cubicBezTo>
                  <a:pt x="0" y="11"/>
                  <a:pt x="11" y="0"/>
                  <a:pt x="24" y="0"/>
                </a:cubicBezTo>
                <a:lnTo>
                  <a:pt x="61" y="0"/>
                </a:lnTo>
                <a:cubicBezTo>
                  <a:pt x="74" y="0"/>
                  <a:pt x="85" y="11"/>
                  <a:pt x="85" y="24"/>
                </a:cubicBezTo>
                <a:cubicBezTo>
                  <a:pt x="85" y="37"/>
                  <a:pt x="74" y="48"/>
                  <a:pt x="61" y="48"/>
                </a:cubicBezTo>
                <a:close/>
              </a:path>
            </a:pathLst>
          </a:custGeom>
          <a:solidFill>
            <a:srgbClr val="203864"/>
          </a:solidFill>
          <a:ln w="0" cap="flat">
            <a:solidFill>
              <a:srgbClr val="203864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200" dirty="0" smtClean="0"/>
              <a:t>Транспорт</a:t>
            </a:r>
            <a:endParaRPr lang="en-US" sz="1200" dirty="0"/>
          </a:p>
        </p:txBody>
      </p:sp>
      <p:sp>
        <p:nvSpPr>
          <p:cNvPr id="312" name="Rectangle 115"/>
          <p:cNvSpPr>
            <a:spLocks noChangeArrowheads="1"/>
          </p:cNvSpPr>
          <p:nvPr/>
        </p:nvSpPr>
        <p:spPr bwMode="auto">
          <a:xfrm>
            <a:off x="1002678" y="3131546"/>
            <a:ext cx="2168535" cy="48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kumimoji="0" lang="ru-RU" altLang="ru-RU" sz="105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Полигоны учебно-</a:t>
            </a:r>
            <a:r>
              <a:rPr lang="ru-RU" altLang="ru-RU" sz="1050" b="1" dirty="0">
                <a:solidFill>
                  <a:srgbClr val="000000"/>
                </a:solidFill>
                <a:latin typeface="Calibri" panose="020F0502020204030204" pitchFamily="34" charset="0"/>
              </a:rPr>
              <a:t>тренировочных средств</a:t>
            </a:r>
            <a:endParaRPr lang="ru-RU" altLang="ru-RU" sz="1050" dirty="0"/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320" name="Freeform 123"/>
          <p:cNvSpPr>
            <a:spLocks noEditPoints="1"/>
          </p:cNvSpPr>
          <p:nvPr/>
        </p:nvSpPr>
        <p:spPr bwMode="auto">
          <a:xfrm>
            <a:off x="1039189" y="5370677"/>
            <a:ext cx="2092335" cy="388183"/>
          </a:xfrm>
          <a:custGeom>
            <a:avLst/>
            <a:gdLst>
              <a:gd name="T0" fmla="*/ 48 w 4583"/>
              <a:gd name="T1" fmla="*/ 264 h 955"/>
              <a:gd name="T2" fmla="*/ 0 w 4583"/>
              <a:gd name="T3" fmla="*/ 408 h 955"/>
              <a:gd name="T4" fmla="*/ 24 w 4583"/>
              <a:gd name="T5" fmla="*/ 480 h 955"/>
              <a:gd name="T6" fmla="*/ 48 w 4583"/>
              <a:gd name="T7" fmla="*/ 792 h 955"/>
              <a:gd name="T8" fmla="*/ 101 w 4583"/>
              <a:gd name="T9" fmla="*/ 931 h 955"/>
              <a:gd name="T10" fmla="*/ 173 w 4583"/>
              <a:gd name="T11" fmla="*/ 955 h 955"/>
              <a:gd name="T12" fmla="*/ 317 w 4583"/>
              <a:gd name="T13" fmla="*/ 907 h 955"/>
              <a:gd name="T14" fmla="*/ 653 w 4583"/>
              <a:gd name="T15" fmla="*/ 907 h 955"/>
              <a:gd name="T16" fmla="*/ 797 w 4583"/>
              <a:gd name="T17" fmla="*/ 955 h 955"/>
              <a:gd name="T18" fmla="*/ 869 w 4583"/>
              <a:gd name="T19" fmla="*/ 931 h 955"/>
              <a:gd name="T20" fmla="*/ 1181 w 4583"/>
              <a:gd name="T21" fmla="*/ 907 h 955"/>
              <a:gd name="T22" fmla="*/ 1397 w 4583"/>
              <a:gd name="T23" fmla="*/ 931 h 955"/>
              <a:gd name="T24" fmla="*/ 1469 w 4583"/>
              <a:gd name="T25" fmla="*/ 955 h 955"/>
              <a:gd name="T26" fmla="*/ 1613 w 4583"/>
              <a:gd name="T27" fmla="*/ 907 h 955"/>
              <a:gd name="T28" fmla="*/ 1949 w 4583"/>
              <a:gd name="T29" fmla="*/ 907 h 955"/>
              <a:gd name="T30" fmla="*/ 2093 w 4583"/>
              <a:gd name="T31" fmla="*/ 955 h 955"/>
              <a:gd name="T32" fmla="*/ 2165 w 4583"/>
              <a:gd name="T33" fmla="*/ 931 h 955"/>
              <a:gd name="T34" fmla="*/ 2477 w 4583"/>
              <a:gd name="T35" fmla="*/ 907 h 955"/>
              <a:gd name="T36" fmla="*/ 2693 w 4583"/>
              <a:gd name="T37" fmla="*/ 931 h 955"/>
              <a:gd name="T38" fmla="*/ 2765 w 4583"/>
              <a:gd name="T39" fmla="*/ 955 h 955"/>
              <a:gd name="T40" fmla="*/ 2909 w 4583"/>
              <a:gd name="T41" fmla="*/ 907 h 955"/>
              <a:gd name="T42" fmla="*/ 3245 w 4583"/>
              <a:gd name="T43" fmla="*/ 907 h 955"/>
              <a:gd name="T44" fmla="*/ 3389 w 4583"/>
              <a:gd name="T45" fmla="*/ 955 h 955"/>
              <a:gd name="T46" fmla="*/ 3461 w 4583"/>
              <a:gd name="T47" fmla="*/ 931 h 955"/>
              <a:gd name="T48" fmla="*/ 3773 w 4583"/>
              <a:gd name="T49" fmla="*/ 907 h 955"/>
              <a:gd name="T50" fmla="*/ 3989 w 4583"/>
              <a:gd name="T51" fmla="*/ 931 h 955"/>
              <a:gd name="T52" fmla="*/ 4061 w 4583"/>
              <a:gd name="T53" fmla="*/ 955 h 955"/>
              <a:gd name="T54" fmla="*/ 4205 w 4583"/>
              <a:gd name="T55" fmla="*/ 907 h 955"/>
              <a:gd name="T56" fmla="*/ 4541 w 4583"/>
              <a:gd name="T57" fmla="*/ 907 h 955"/>
              <a:gd name="T58" fmla="*/ 4583 w 4583"/>
              <a:gd name="T59" fmla="*/ 806 h 955"/>
              <a:gd name="T60" fmla="*/ 4559 w 4583"/>
              <a:gd name="T61" fmla="*/ 734 h 955"/>
              <a:gd name="T62" fmla="*/ 4535 w 4583"/>
              <a:gd name="T63" fmla="*/ 422 h 955"/>
              <a:gd name="T64" fmla="*/ 4559 w 4583"/>
              <a:gd name="T65" fmla="*/ 206 h 955"/>
              <a:gd name="T66" fmla="*/ 4583 w 4583"/>
              <a:gd name="T67" fmla="*/ 134 h 955"/>
              <a:gd name="T68" fmla="*/ 4525 w 4583"/>
              <a:gd name="T69" fmla="*/ 48 h 955"/>
              <a:gd name="T70" fmla="*/ 4189 w 4583"/>
              <a:gd name="T71" fmla="*/ 48 h 955"/>
              <a:gd name="T72" fmla="*/ 4045 w 4583"/>
              <a:gd name="T73" fmla="*/ 0 h 955"/>
              <a:gd name="T74" fmla="*/ 3973 w 4583"/>
              <a:gd name="T75" fmla="*/ 24 h 955"/>
              <a:gd name="T76" fmla="*/ 3661 w 4583"/>
              <a:gd name="T77" fmla="*/ 48 h 955"/>
              <a:gd name="T78" fmla="*/ 3445 w 4583"/>
              <a:gd name="T79" fmla="*/ 24 h 955"/>
              <a:gd name="T80" fmla="*/ 3373 w 4583"/>
              <a:gd name="T81" fmla="*/ 0 h 955"/>
              <a:gd name="T82" fmla="*/ 3229 w 4583"/>
              <a:gd name="T83" fmla="*/ 48 h 955"/>
              <a:gd name="T84" fmla="*/ 2893 w 4583"/>
              <a:gd name="T85" fmla="*/ 48 h 955"/>
              <a:gd name="T86" fmla="*/ 2749 w 4583"/>
              <a:gd name="T87" fmla="*/ 0 h 955"/>
              <a:gd name="T88" fmla="*/ 2677 w 4583"/>
              <a:gd name="T89" fmla="*/ 24 h 955"/>
              <a:gd name="T90" fmla="*/ 2365 w 4583"/>
              <a:gd name="T91" fmla="*/ 48 h 955"/>
              <a:gd name="T92" fmla="*/ 2149 w 4583"/>
              <a:gd name="T93" fmla="*/ 24 h 955"/>
              <a:gd name="T94" fmla="*/ 2077 w 4583"/>
              <a:gd name="T95" fmla="*/ 0 h 955"/>
              <a:gd name="T96" fmla="*/ 1933 w 4583"/>
              <a:gd name="T97" fmla="*/ 48 h 955"/>
              <a:gd name="T98" fmla="*/ 1597 w 4583"/>
              <a:gd name="T99" fmla="*/ 48 h 955"/>
              <a:gd name="T100" fmla="*/ 1453 w 4583"/>
              <a:gd name="T101" fmla="*/ 0 h 955"/>
              <a:gd name="T102" fmla="*/ 1381 w 4583"/>
              <a:gd name="T103" fmla="*/ 24 h 955"/>
              <a:gd name="T104" fmla="*/ 1069 w 4583"/>
              <a:gd name="T105" fmla="*/ 48 h 955"/>
              <a:gd name="T106" fmla="*/ 853 w 4583"/>
              <a:gd name="T107" fmla="*/ 24 h 955"/>
              <a:gd name="T108" fmla="*/ 781 w 4583"/>
              <a:gd name="T109" fmla="*/ 0 h 955"/>
              <a:gd name="T110" fmla="*/ 637 w 4583"/>
              <a:gd name="T111" fmla="*/ 48 h 955"/>
              <a:gd name="T112" fmla="*/ 301 w 4583"/>
              <a:gd name="T113" fmla="*/ 48 h 955"/>
              <a:gd name="T114" fmla="*/ 157 w 4583"/>
              <a:gd name="T115" fmla="*/ 0 h 955"/>
              <a:gd name="T116" fmla="*/ 85 w 4583"/>
              <a:gd name="T117" fmla="*/ 24 h 9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583" h="955">
                <a:moveTo>
                  <a:pt x="48" y="72"/>
                </a:moveTo>
                <a:lnTo>
                  <a:pt x="48" y="120"/>
                </a:lnTo>
                <a:cubicBezTo>
                  <a:pt x="48" y="133"/>
                  <a:pt x="37" y="144"/>
                  <a:pt x="24" y="144"/>
                </a:cubicBezTo>
                <a:cubicBezTo>
                  <a:pt x="11" y="144"/>
                  <a:pt x="0" y="133"/>
                  <a:pt x="0" y="120"/>
                </a:cubicBezTo>
                <a:lnTo>
                  <a:pt x="0" y="72"/>
                </a:lnTo>
                <a:cubicBezTo>
                  <a:pt x="0" y="59"/>
                  <a:pt x="11" y="48"/>
                  <a:pt x="24" y="48"/>
                </a:cubicBezTo>
                <a:cubicBezTo>
                  <a:pt x="37" y="48"/>
                  <a:pt x="48" y="59"/>
                  <a:pt x="48" y="72"/>
                </a:cubicBezTo>
                <a:close/>
                <a:moveTo>
                  <a:pt x="48" y="216"/>
                </a:moveTo>
                <a:lnTo>
                  <a:pt x="48" y="264"/>
                </a:lnTo>
                <a:cubicBezTo>
                  <a:pt x="48" y="277"/>
                  <a:pt x="37" y="288"/>
                  <a:pt x="24" y="288"/>
                </a:cubicBezTo>
                <a:cubicBezTo>
                  <a:pt x="11" y="288"/>
                  <a:pt x="0" y="277"/>
                  <a:pt x="0" y="264"/>
                </a:cubicBezTo>
                <a:lnTo>
                  <a:pt x="0" y="216"/>
                </a:lnTo>
                <a:cubicBezTo>
                  <a:pt x="0" y="203"/>
                  <a:pt x="11" y="192"/>
                  <a:pt x="24" y="192"/>
                </a:cubicBezTo>
                <a:cubicBezTo>
                  <a:pt x="37" y="192"/>
                  <a:pt x="48" y="203"/>
                  <a:pt x="48" y="216"/>
                </a:cubicBezTo>
                <a:close/>
                <a:moveTo>
                  <a:pt x="48" y="360"/>
                </a:moveTo>
                <a:lnTo>
                  <a:pt x="48" y="408"/>
                </a:lnTo>
                <a:cubicBezTo>
                  <a:pt x="48" y="421"/>
                  <a:pt x="37" y="432"/>
                  <a:pt x="24" y="432"/>
                </a:cubicBezTo>
                <a:cubicBezTo>
                  <a:pt x="11" y="432"/>
                  <a:pt x="0" y="421"/>
                  <a:pt x="0" y="408"/>
                </a:cubicBezTo>
                <a:lnTo>
                  <a:pt x="0" y="360"/>
                </a:lnTo>
                <a:cubicBezTo>
                  <a:pt x="0" y="347"/>
                  <a:pt x="11" y="336"/>
                  <a:pt x="24" y="336"/>
                </a:cubicBezTo>
                <a:cubicBezTo>
                  <a:pt x="37" y="336"/>
                  <a:pt x="48" y="347"/>
                  <a:pt x="48" y="360"/>
                </a:cubicBezTo>
                <a:close/>
                <a:moveTo>
                  <a:pt x="48" y="504"/>
                </a:moveTo>
                <a:lnTo>
                  <a:pt x="48" y="552"/>
                </a:lnTo>
                <a:cubicBezTo>
                  <a:pt x="48" y="565"/>
                  <a:pt x="37" y="576"/>
                  <a:pt x="24" y="576"/>
                </a:cubicBezTo>
                <a:cubicBezTo>
                  <a:pt x="11" y="576"/>
                  <a:pt x="0" y="565"/>
                  <a:pt x="0" y="552"/>
                </a:cubicBezTo>
                <a:lnTo>
                  <a:pt x="0" y="504"/>
                </a:lnTo>
                <a:cubicBezTo>
                  <a:pt x="0" y="491"/>
                  <a:pt x="11" y="480"/>
                  <a:pt x="24" y="480"/>
                </a:cubicBezTo>
                <a:cubicBezTo>
                  <a:pt x="37" y="480"/>
                  <a:pt x="48" y="491"/>
                  <a:pt x="48" y="504"/>
                </a:cubicBezTo>
                <a:close/>
                <a:moveTo>
                  <a:pt x="48" y="648"/>
                </a:moveTo>
                <a:lnTo>
                  <a:pt x="48" y="696"/>
                </a:lnTo>
                <a:cubicBezTo>
                  <a:pt x="48" y="709"/>
                  <a:pt x="37" y="720"/>
                  <a:pt x="24" y="720"/>
                </a:cubicBezTo>
                <a:cubicBezTo>
                  <a:pt x="11" y="720"/>
                  <a:pt x="0" y="709"/>
                  <a:pt x="0" y="696"/>
                </a:cubicBezTo>
                <a:lnTo>
                  <a:pt x="0" y="648"/>
                </a:lnTo>
                <a:cubicBezTo>
                  <a:pt x="0" y="635"/>
                  <a:pt x="11" y="624"/>
                  <a:pt x="24" y="624"/>
                </a:cubicBezTo>
                <a:cubicBezTo>
                  <a:pt x="37" y="624"/>
                  <a:pt x="48" y="635"/>
                  <a:pt x="48" y="648"/>
                </a:cubicBezTo>
                <a:close/>
                <a:moveTo>
                  <a:pt x="48" y="792"/>
                </a:moveTo>
                <a:lnTo>
                  <a:pt x="48" y="840"/>
                </a:lnTo>
                <a:cubicBezTo>
                  <a:pt x="48" y="853"/>
                  <a:pt x="37" y="864"/>
                  <a:pt x="24" y="864"/>
                </a:cubicBezTo>
                <a:cubicBezTo>
                  <a:pt x="11" y="864"/>
                  <a:pt x="0" y="853"/>
                  <a:pt x="0" y="840"/>
                </a:cubicBezTo>
                <a:lnTo>
                  <a:pt x="0" y="792"/>
                </a:lnTo>
                <a:cubicBezTo>
                  <a:pt x="0" y="779"/>
                  <a:pt x="11" y="768"/>
                  <a:pt x="24" y="768"/>
                </a:cubicBezTo>
                <a:cubicBezTo>
                  <a:pt x="37" y="768"/>
                  <a:pt x="48" y="779"/>
                  <a:pt x="48" y="792"/>
                </a:cubicBezTo>
                <a:close/>
                <a:moveTo>
                  <a:pt x="29" y="907"/>
                </a:moveTo>
                <a:lnTo>
                  <a:pt x="77" y="907"/>
                </a:lnTo>
                <a:cubicBezTo>
                  <a:pt x="90" y="907"/>
                  <a:pt x="101" y="918"/>
                  <a:pt x="101" y="931"/>
                </a:cubicBezTo>
                <a:cubicBezTo>
                  <a:pt x="101" y="944"/>
                  <a:pt x="90" y="955"/>
                  <a:pt x="77" y="955"/>
                </a:cubicBezTo>
                <a:lnTo>
                  <a:pt x="29" y="955"/>
                </a:lnTo>
                <a:cubicBezTo>
                  <a:pt x="15" y="955"/>
                  <a:pt x="5" y="944"/>
                  <a:pt x="5" y="931"/>
                </a:cubicBezTo>
                <a:cubicBezTo>
                  <a:pt x="5" y="918"/>
                  <a:pt x="15" y="907"/>
                  <a:pt x="29" y="907"/>
                </a:cubicBezTo>
                <a:close/>
                <a:moveTo>
                  <a:pt x="173" y="907"/>
                </a:moveTo>
                <a:lnTo>
                  <a:pt x="221" y="907"/>
                </a:lnTo>
                <a:cubicBezTo>
                  <a:pt x="234" y="907"/>
                  <a:pt x="245" y="918"/>
                  <a:pt x="245" y="931"/>
                </a:cubicBezTo>
                <a:cubicBezTo>
                  <a:pt x="245" y="944"/>
                  <a:pt x="234" y="955"/>
                  <a:pt x="221" y="955"/>
                </a:cubicBezTo>
                <a:lnTo>
                  <a:pt x="173" y="955"/>
                </a:lnTo>
                <a:cubicBezTo>
                  <a:pt x="159" y="955"/>
                  <a:pt x="149" y="944"/>
                  <a:pt x="149" y="931"/>
                </a:cubicBezTo>
                <a:cubicBezTo>
                  <a:pt x="149" y="918"/>
                  <a:pt x="159" y="907"/>
                  <a:pt x="173" y="907"/>
                </a:cubicBezTo>
                <a:close/>
                <a:moveTo>
                  <a:pt x="317" y="907"/>
                </a:moveTo>
                <a:lnTo>
                  <a:pt x="365" y="907"/>
                </a:lnTo>
                <a:cubicBezTo>
                  <a:pt x="378" y="907"/>
                  <a:pt x="389" y="918"/>
                  <a:pt x="389" y="931"/>
                </a:cubicBezTo>
                <a:cubicBezTo>
                  <a:pt x="389" y="944"/>
                  <a:pt x="378" y="955"/>
                  <a:pt x="365" y="955"/>
                </a:cubicBezTo>
                <a:lnTo>
                  <a:pt x="317" y="955"/>
                </a:lnTo>
                <a:cubicBezTo>
                  <a:pt x="303" y="955"/>
                  <a:pt x="293" y="944"/>
                  <a:pt x="293" y="931"/>
                </a:cubicBezTo>
                <a:cubicBezTo>
                  <a:pt x="293" y="918"/>
                  <a:pt x="303" y="907"/>
                  <a:pt x="317" y="907"/>
                </a:cubicBezTo>
                <a:close/>
                <a:moveTo>
                  <a:pt x="461" y="907"/>
                </a:moveTo>
                <a:lnTo>
                  <a:pt x="509" y="907"/>
                </a:lnTo>
                <a:cubicBezTo>
                  <a:pt x="522" y="907"/>
                  <a:pt x="533" y="918"/>
                  <a:pt x="533" y="931"/>
                </a:cubicBezTo>
                <a:cubicBezTo>
                  <a:pt x="533" y="944"/>
                  <a:pt x="522" y="955"/>
                  <a:pt x="509" y="955"/>
                </a:cubicBezTo>
                <a:lnTo>
                  <a:pt x="461" y="955"/>
                </a:lnTo>
                <a:cubicBezTo>
                  <a:pt x="447" y="955"/>
                  <a:pt x="437" y="944"/>
                  <a:pt x="437" y="931"/>
                </a:cubicBezTo>
                <a:cubicBezTo>
                  <a:pt x="437" y="918"/>
                  <a:pt x="447" y="907"/>
                  <a:pt x="461" y="907"/>
                </a:cubicBezTo>
                <a:close/>
                <a:moveTo>
                  <a:pt x="605" y="907"/>
                </a:moveTo>
                <a:lnTo>
                  <a:pt x="653" y="907"/>
                </a:lnTo>
                <a:cubicBezTo>
                  <a:pt x="666" y="907"/>
                  <a:pt x="677" y="918"/>
                  <a:pt x="677" y="931"/>
                </a:cubicBezTo>
                <a:cubicBezTo>
                  <a:pt x="677" y="944"/>
                  <a:pt x="666" y="955"/>
                  <a:pt x="653" y="955"/>
                </a:cubicBezTo>
                <a:lnTo>
                  <a:pt x="605" y="955"/>
                </a:lnTo>
                <a:cubicBezTo>
                  <a:pt x="591" y="955"/>
                  <a:pt x="581" y="944"/>
                  <a:pt x="581" y="931"/>
                </a:cubicBezTo>
                <a:cubicBezTo>
                  <a:pt x="581" y="918"/>
                  <a:pt x="591" y="907"/>
                  <a:pt x="605" y="907"/>
                </a:cubicBezTo>
                <a:close/>
                <a:moveTo>
                  <a:pt x="749" y="907"/>
                </a:moveTo>
                <a:lnTo>
                  <a:pt x="797" y="907"/>
                </a:lnTo>
                <a:cubicBezTo>
                  <a:pt x="810" y="907"/>
                  <a:pt x="821" y="918"/>
                  <a:pt x="821" y="931"/>
                </a:cubicBezTo>
                <a:cubicBezTo>
                  <a:pt x="821" y="944"/>
                  <a:pt x="810" y="955"/>
                  <a:pt x="797" y="955"/>
                </a:cubicBezTo>
                <a:lnTo>
                  <a:pt x="749" y="955"/>
                </a:lnTo>
                <a:cubicBezTo>
                  <a:pt x="735" y="955"/>
                  <a:pt x="725" y="944"/>
                  <a:pt x="725" y="931"/>
                </a:cubicBezTo>
                <a:cubicBezTo>
                  <a:pt x="725" y="918"/>
                  <a:pt x="735" y="907"/>
                  <a:pt x="749" y="907"/>
                </a:cubicBezTo>
                <a:close/>
                <a:moveTo>
                  <a:pt x="893" y="907"/>
                </a:moveTo>
                <a:lnTo>
                  <a:pt x="941" y="907"/>
                </a:lnTo>
                <a:cubicBezTo>
                  <a:pt x="954" y="907"/>
                  <a:pt x="965" y="918"/>
                  <a:pt x="965" y="931"/>
                </a:cubicBezTo>
                <a:cubicBezTo>
                  <a:pt x="965" y="944"/>
                  <a:pt x="954" y="955"/>
                  <a:pt x="941" y="955"/>
                </a:cubicBezTo>
                <a:lnTo>
                  <a:pt x="893" y="955"/>
                </a:lnTo>
                <a:cubicBezTo>
                  <a:pt x="879" y="955"/>
                  <a:pt x="869" y="944"/>
                  <a:pt x="869" y="931"/>
                </a:cubicBezTo>
                <a:cubicBezTo>
                  <a:pt x="869" y="918"/>
                  <a:pt x="879" y="907"/>
                  <a:pt x="893" y="907"/>
                </a:cubicBezTo>
                <a:close/>
                <a:moveTo>
                  <a:pt x="1037" y="907"/>
                </a:moveTo>
                <a:lnTo>
                  <a:pt x="1085" y="907"/>
                </a:lnTo>
                <a:cubicBezTo>
                  <a:pt x="1098" y="907"/>
                  <a:pt x="1109" y="918"/>
                  <a:pt x="1109" y="931"/>
                </a:cubicBezTo>
                <a:cubicBezTo>
                  <a:pt x="1109" y="944"/>
                  <a:pt x="1098" y="955"/>
                  <a:pt x="1085" y="955"/>
                </a:cubicBezTo>
                <a:lnTo>
                  <a:pt x="1037" y="955"/>
                </a:lnTo>
                <a:cubicBezTo>
                  <a:pt x="1023" y="955"/>
                  <a:pt x="1013" y="944"/>
                  <a:pt x="1013" y="931"/>
                </a:cubicBezTo>
                <a:cubicBezTo>
                  <a:pt x="1013" y="918"/>
                  <a:pt x="1023" y="907"/>
                  <a:pt x="1037" y="907"/>
                </a:cubicBezTo>
                <a:close/>
                <a:moveTo>
                  <a:pt x="1181" y="907"/>
                </a:moveTo>
                <a:lnTo>
                  <a:pt x="1229" y="907"/>
                </a:lnTo>
                <a:cubicBezTo>
                  <a:pt x="1242" y="907"/>
                  <a:pt x="1253" y="918"/>
                  <a:pt x="1253" y="931"/>
                </a:cubicBezTo>
                <a:cubicBezTo>
                  <a:pt x="1253" y="944"/>
                  <a:pt x="1242" y="955"/>
                  <a:pt x="1229" y="955"/>
                </a:cubicBezTo>
                <a:lnTo>
                  <a:pt x="1181" y="955"/>
                </a:lnTo>
                <a:cubicBezTo>
                  <a:pt x="1167" y="955"/>
                  <a:pt x="1157" y="944"/>
                  <a:pt x="1157" y="931"/>
                </a:cubicBezTo>
                <a:cubicBezTo>
                  <a:pt x="1157" y="918"/>
                  <a:pt x="1167" y="907"/>
                  <a:pt x="1181" y="907"/>
                </a:cubicBezTo>
                <a:close/>
                <a:moveTo>
                  <a:pt x="1325" y="907"/>
                </a:moveTo>
                <a:lnTo>
                  <a:pt x="1373" y="907"/>
                </a:lnTo>
                <a:cubicBezTo>
                  <a:pt x="1386" y="907"/>
                  <a:pt x="1397" y="918"/>
                  <a:pt x="1397" y="931"/>
                </a:cubicBezTo>
                <a:cubicBezTo>
                  <a:pt x="1397" y="944"/>
                  <a:pt x="1386" y="955"/>
                  <a:pt x="1373" y="955"/>
                </a:cubicBezTo>
                <a:lnTo>
                  <a:pt x="1325" y="955"/>
                </a:lnTo>
                <a:cubicBezTo>
                  <a:pt x="1311" y="955"/>
                  <a:pt x="1301" y="944"/>
                  <a:pt x="1301" y="931"/>
                </a:cubicBezTo>
                <a:cubicBezTo>
                  <a:pt x="1301" y="918"/>
                  <a:pt x="1311" y="907"/>
                  <a:pt x="1325" y="907"/>
                </a:cubicBezTo>
                <a:close/>
                <a:moveTo>
                  <a:pt x="1469" y="907"/>
                </a:moveTo>
                <a:lnTo>
                  <a:pt x="1517" y="907"/>
                </a:lnTo>
                <a:cubicBezTo>
                  <a:pt x="1530" y="907"/>
                  <a:pt x="1541" y="918"/>
                  <a:pt x="1541" y="931"/>
                </a:cubicBezTo>
                <a:cubicBezTo>
                  <a:pt x="1541" y="944"/>
                  <a:pt x="1530" y="955"/>
                  <a:pt x="1517" y="955"/>
                </a:cubicBezTo>
                <a:lnTo>
                  <a:pt x="1469" y="955"/>
                </a:lnTo>
                <a:cubicBezTo>
                  <a:pt x="1455" y="955"/>
                  <a:pt x="1445" y="944"/>
                  <a:pt x="1445" y="931"/>
                </a:cubicBezTo>
                <a:cubicBezTo>
                  <a:pt x="1445" y="918"/>
                  <a:pt x="1455" y="907"/>
                  <a:pt x="1469" y="907"/>
                </a:cubicBezTo>
                <a:close/>
                <a:moveTo>
                  <a:pt x="1613" y="907"/>
                </a:moveTo>
                <a:lnTo>
                  <a:pt x="1661" y="907"/>
                </a:lnTo>
                <a:cubicBezTo>
                  <a:pt x="1674" y="907"/>
                  <a:pt x="1685" y="918"/>
                  <a:pt x="1685" y="931"/>
                </a:cubicBezTo>
                <a:cubicBezTo>
                  <a:pt x="1685" y="944"/>
                  <a:pt x="1674" y="955"/>
                  <a:pt x="1661" y="955"/>
                </a:cubicBezTo>
                <a:lnTo>
                  <a:pt x="1613" y="955"/>
                </a:lnTo>
                <a:cubicBezTo>
                  <a:pt x="1599" y="955"/>
                  <a:pt x="1589" y="944"/>
                  <a:pt x="1589" y="931"/>
                </a:cubicBezTo>
                <a:cubicBezTo>
                  <a:pt x="1589" y="918"/>
                  <a:pt x="1599" y="907"/>
                  <a:pt x="1613" y="907"/>
                </a:cubicBezTo>
                <a:close/>
                <a:moveTo>
                  <a:pt x="1757" y="907"/>
                </a:moveTo>
                <a:lnTo>
                  <a:pt x="1805" y="907"/>
                </a:lnTo>
                <a:cubicBezTo>
                  <a:pt x="1818" y="907"/>
                  <a:pt x="1829" y="918"/>
                  <a:pt x="1829" y="931"/>
                </a:cubicBezTo>
                <a:cubicBezTo>
                  <a:pt x="1829" y="944"/>
                  <a:pt x="1818" y="955"/>
                  <a:pt x="1805" y="955"/>
                </a:cubicBezTo>
                <a:lnTo>
                  <a:pt x="1757" y="955"/>
                </a:lnTo>
                <a:cubicBezTo>
                  <a:pt x="1743" y="955"/>
                  <a:pt x="1733" y="944"/>
                  <a:pt x="1733" y="931"/>
                </a:cubicBezTo>
                <a:cubicBezTo>
                  <a:pt x="1733" y="918"/>
                  <a:pt x="1743" y="907"/>
                  <a:pt x="1757" y="907"/>
                </a:cubicBezTo>
                <a:close/>
                <a:moveTo>
                  <a:pt x="1901" y="907"/>
                </a:moveTo>
                <a:lnTo>
                  <a:pt x="1949" y="907"/>
                </a:lnTo>
                <a:cubicBezTo>
                  <a:pt x="1962" y="907"/>
                  <a:pt x="1973" y="918"/>
                  <a:pt x="1973" y="931"/>
                </a:cubicBezTo>
                <a:cubicBezTo>
                  <a:pt x="1973" y="944"/>
                  <a:pt x="1962" y="955"/>
                  <a:pt x="1949" y="955"/>
                </a:cubicBezTo>
                <a:lnTo>
                  <a:pt x="1901" y="955"/>
                </a:lnTo>
                <a:cubicBezTo>
                  <a:pt x="1887" y="955"/>
                  <a:pt x="1877" y="944"/>
                  <a:pt x="1877" y="931"/>
                </a:cubicBezTo>
                <a:cubicBezTo>
                  <a:pt x="1877" y="918"/>
                  <a:pt x="1887" y="907"/>
                  <a:pt x="1901" y="907"/>
                </a:cubicBezTo>
                <a:close/>
                <a:moveTo>
                  <a:pt x="2045" y="907"/>
                </a:moveTo>
                <a:lnTo>
                  <a:pt x="2093" y="907"/>
                </a:lnTo>
                <a:cubicBezTo>
                  <a:pt x="2106" y="907"/>
                  <a:pt x="2117" y="918"/>
                  <a:pt x="2117" y="931"/>
                </a:cubicBezTo>
                <a:cubicBezTo>
                  <a:pt x="2117" y="944"/>
                  <a:pt x="2106" y="955"/>
                  <a:pt x="2093" y="955"/>
                </a:cubicBezTo>
                <a:lnTo>
                  <a:pt x="2045" y="955"/>
                </a:lnTo>
                <a:cubicBezTo>
                  <a:pt x="2031" y="955"/>
                  <a:pt x="2021" y="944"/>
                  <a:pt x="2021" y="931"/>
                </a:cubicBezTo>
                <a:cubicBezTo>
                  <a:pt x="2021" y="918"/>
                  <a:pt x="2031" y="907"/>
                  <a:pt x="2045" y="907"/>
                </a:cubicBezTo>
                <a:close/>
                <a:moveTo>
                  <a:pt x="2189" y="907"/>
                </a:moveTo>
                <a:lnTo>
                  <a:pt x="2237" y="907"/>
                </a:lnTo>
                <a:cubicBezTo>
                  <a:pt x="2250" y="907"/>
                  <a:pt x="2261" y="918"/>
                  <a:pt x="2261" y="931"/>
                </a:cubicBezTo>
                <a:cubicBezTo>
                  <a:pt x="2261" y="944"/>
                  <a:pt x="2250" y="955"/>
                  <a:pt x="2237" y="955"/>
                </a:cubicBezTo>
                <a:lnTo>
                  <a:pt x="2189" y="955"/>
                </a:lnTo>
                <a:cubicBezTo>
                  <a:pt x="2175" y="955"/>
                  <a:pt x="2165" y="944"/>
                  <a:pt x="2165" y="931"/>
                </a:cubicBezTo>
                <a:cubicBezTo>
                  <a:pt x="2165" y="918"/>
                  <a:pt x="2175" y="907"/>
                  <a:pt x="2189" y="907"/>
                </a:cubicBezTo>
                <a:close/>
                <a:moveTo>
                  <a:pt x="2333" y="907"/>
                </a:moveTo>
                <a:lnTo>
                  <a:pt x="2381" y="907"/>
                </a:lnTo>
                <a:cubicBezTo>
                  <a:pt x="2394" y="907"/>
                  <a:pt x="2405" y="918"/>
                  <a:pt x="2405" y="931"/>
                </a:cubicBezTo>
                <a:cubicBezTo>
                  <a:pt x="2405" y="944"/>
                  <a:pt x="2394" y="955"/>
                  <a:pt x="2381" y="955"/>
                </a:cubicBezTo>
                <a:lnTo>
                  <a:pt x="2333" y="955"/>
                </a:lnTo>
                <a:cubicBezTo>
                  <a:pt x="2319" y="955"/>
                  <a:pt x="2309" y="944"/>
                  <a:pt x="2309" y="931"/>
                </a:cubicBezTo>
                <a:cubicBezTo>
                  <a:pt x="2309" y="918"/>
                  <a:pt x="2319" y="907"/>
                  <a:pt x="2333" y="907"/>
                </a:cubicBezTo>
                <a:close/>
                <a:moveTo>
                  <a:pt x="2477" y="907"/>
                </a:moveTo>
                <a:lnTo>
                  <a:pt x="2525" y="907"/>
                </a:lnTo>
                <a:cubicBezTo>
                  <a:pt x="2538" y="907"/>
                  <a:pt x="2549" y="918"/>
                  <a:pt x="2549" y="931"/>
                </a:cubicBezTo>
                <a:cubicBezTo>
                  <a:pt x="2549" y="944"/>
                  <a:pt x="2538" y="955"/>
                  <a:pt x="2525" y="955"/>
                </a:cubicBezTo>
                <a:lnTo>
                  <a:pt x="2477" y="955"/>
                </a:lnTo>
                <a:cubicBezTo>
                  <a:pt x="2463" y="955"/>
                  <a:pt x="2453" y="944"/>
                  <a:pt x="2453" y="931"/>
                </a:cubicBezTo>
                <a:cubicBezTo>
                  <a:pt x="2453" y="918"/>
                  <a:pt x="2463" y="907"/>
                  <a:pt x="2477" y="907"/>
                </a:cubicBezTo>
                <a:close/>
                <a:moveTo>
                  <a:pt x="2621" y="907"/>
                </a:moveTo>
                <a:lnTo>
                  <a:pt x="2669" y="907"/>
                </a:lnTo>
                <a:cubicBezTo>
                  <a:pt x="2682" y="907"/>
                  <a:pt x="2693" y="918"/>
                  <a:pt x="2693" y="931"/>
                </a:cubicBezTo>
                <a:cubicBezTo>
                  <a:pt x="2693" y="944"/>
                  <a:pt x="2682" y="955"/>
                  <a:pt x="2669" y="955"/>
                </a:cubicBezTo>
                <a:lnTo>
                  <a:pt x="2621" y="955"/>
                </a:lnTo>
                <a:cubicBezTo>
                  <a:pt x="2607" y="955"/>
                  <a:pt x="2597" y="944"/>
                  <a:pt x="2597" y="931"/>
                </a:cubicBezTo>
                <a:cubicBezTo>
                  <a:pt x="2597" y="918"/>
                  <a:pt x="2607" y="907"/>
                  <a:pt x="2621" y="907"/>
                </a:cubicBezTo>
                <a:close/>
                <a:moveTo>
                  <a:pt x="2765" y="907"/>
                </a:moveTo>
                <a:lnTo>
                  <a:pt x="2813" y="907"/>
                </a:lnTo>
                <a:cubicBezTo>
                  <a:pt x="2826" y="907"/>
                  <a:pt x="2837" y="918"/>
                  <a:pt x="2837" y="931"/>
                </a:cubicBezTo>
                <a:cubicBezTo>
                  <a:pt x="2837" y="944"/>
                  <a:pt x="2826" y="955"/>
                  <a:pt x="2813" y="955"/>
                </a:cubicBezTo>
                <a:lnTo>
                  <a:pt x="2765" y="955"/>
                </a:lnTo>
                <a:cubicBezTo>
                  <a:pt x="2751" y="955"/>
                  <a:pt x="2741" y="944"/>
                  <a:pt x="2741" y="931"/>
                </a:cubicBezTo>
                <a:cubicBezTo>
                  <a:pt x="2741" y="918"/>
                  <a:pt x="2751" y="907"/>
                  <a:pt x="2765" y="907"/>
                </a:cubicBezTo>
                <a:close/>
                <a:moveTo>
                  <a:pt x="2909" y="907"/>
                </a:moveTo>
                <a:lnTo>
                  <a:pt x="2957" y="907"/>
                </a:lnTo>
                <a:cubicBezTo>
                  <a:pt x="2970" y="907"/>
                  <a:pt x="2981" y="918"/>
                  <a:pt x="2981" y="931"/>
                </a:cubicBezTo>
                <a:cubicBezTo>
                  <a:pt x="2981" y="944"/>
                  <a:pt x="2970" y="955"/>
                  <a:pt x="2957" y="955"/>
                </a:cubicBezTo>
                <a:lnTo>
                  <a:pt x="2909" y="955"/>
                </a:lnTo>
                <a:cubicBezTo>
                  <a:pt x="2895" y="955"/>
                  <a:pt x="2885" y="944"/>
                  <a:pt x="2885" y="931"/>
                </a:cubicBezTo>
                <a:cubicBezTo>
                  <a:pt x="2885" y="918"/>
                  <a:pt x="2895" y="907"/>
                  <a:pt x="2909" y="907"/>
                </a:cubicBezTo>
                <a:close/>
                <a:moveTo>
                  <a:pt x="3053" y="907"/>
                </a:moveTo>
                <a:lnTo>
                  <a:pt x="3101" y="907"/>
                </a:lnTo>
                <a:cubicBezTo>
                  <a:pt x="3114" y="907"/>
                  <a:pt x="3125" y="918"/>
                  <a:pt x="3125" y="931"/>
                </a:cubicBezTo>
                <a:cubicBezTo>
                  <a:pt x="3125" y="944"/>
                  <a:pt x="3114" y="955"/>
                  <a:pt x="3101" y="955"/>
                </a:cubicBezTo>
                <a:lnTo>
                  <a:pt x="3053" y="955"/>
                </a:lnTo>
                <a:cubicBezTo>
                  <a:pt x="3039" y="955"/>
                  <a:pt x="3029" y="944"/>
                  <a:pt x="3029" y="931"/>
                </a:cubicBezTo>
                <a:cubicBezTo>
                  <a:pt x="3029" y="918"/>
                  <a:pt x="3039" y="907"/>
                  <a:pt x="3053" y="907"/>
                </a:cubicBezTo>
                <a:close/>
                <a:moveTo>
                  <a:pt x="3197" y="907"/>
                </a:moveTo>
                <a:lnTo>
                  <a:pt x="3245" y="907"/>
                </a:lnTo>
                <a:cubicBezTo>
                  <a:pt x="3258" y="907"/>
                  <a:pt x="3269" y="918"/>
                  <a:pt x="3269" y="931"/>
                </a:cubicBezTo>
                <a:cubicBezTo>
                  <a:pt x="3269" y="944"/>
                  <a:pt x="3258" y="955"/>
                  <a:pt x="3245" y="955"/>
                </a:cubicBezTo>
                <a:lnTo>
                  <a:pt x="3197" y="955"/>
                </a:lnTo>
                <a:cubicBezTo>
                  <a:pt x="3183" y="955"/>
                  <a:pt x="3173" y="944"/>
                  <a:pt x="3173" y="931"/>
                </a:cubicBezTo>
                <a:cubicBezTo>
                  <a:pt x="3173" y="918"/>
                  <a:pt x="3183" y="907"/>
                  <a:pt x="3197" y="907"/>
                </a:cubicBezTo>
                <a:close/>
                <a:moveTo>
                  <a:pt x="3341" y="907"/>
                </a:moveTo>
                <a:lnTo>
                  <a:pt x="3389" y="907"/>
                </a:lnTo>
                <a:cubicBezTo>
                  <a:pt x="3402" y="907"/>
                  <a:pt x="3413" y="918"/>
                  <a:pt x="3413" y="931"/>
                </a:cubicBezTo>
                <a:cubicBezTo>
                  <a:pt x="3413" y="944"/>
                  <a:pt x="3402" y="955"/>
                  <a:pt x="3389" y="955"/>
                </a:cubicBezTo>
                <a:lnTo>
                  <a:pt x="3341" y="955"/>
                </a:lnTo>
                <a:cubicBezTo>
                  <a:pt x="3327" y="955"/>
                  <a:pt x="3317" y="944"/>
                  <a:pt x="3317" y="931"/>
                </a:cubicBezTo>
                <a:cubicBezTo>
                  <a:pt x="3317" y="918"/>
                  <a:pt x="3327" y="907"/>
                  <a:pt x="3341" y="907"/>
                </a:cubicBezTo>
                <a:close/>
                <a:moveTo>
                  <a:pt x="3485" y="907"/>
                </a:moveTo>
                <a:lnTo>
                  <a:pt x="3533" y="907"/>
                </a:lnTo>
                <a:cubicBezTo>
                  <a:pt x="3546" y="907"/>
                  <a:pt x="3557" y="918"/>
                  <a:pt x="3557" y="931"/>
                </a:cubicBezTo>
                <a:cubicBezTo>
                  <a:pt x="3557" y="944"/>
                  <a:pt x="3546" y="955"/>
                  <a:pt x="3533" y="955"/>
                </a:cubicBezTo>
                <a:lnTo>
                  <a:pt x="3485" y="955"/>
                </a:lnTo>
                <a:cubicBezTo>
                  <a:pt x="3471" y="955"/>
                  <a:pt x="3461" y="944"/>
                  <a:pt x="3461" y="931"/>
                </a:cubicBezTo>
                <a:cubicBezTo>
                  <a:pt x="3461" y="918"/>
                  <a:pt x="3471" y="907"/>
                  <a:pt x="3485" y="907"/>
                </a:cubicBezTo>
                <a:close/>
                <a:moveTo>
                  <a:pt x="3629" y="907"/>
                </a:moveTo>
                <a:lnTo>
                  <a:pt x="3677" y="907"/>
                </a:lnTo>
                <a:cubicBezTo>
                  <a:pt x="3690" y="907"/>
                  <a:pt x="3701" y="918"/>
                  <a:pt x="3701" y="931"/>
                </a:cubicBezTo>
                <a:cubicBezTo>
                  <a:pt x="3701" y="944"/>
                  <a:pt x="3690" y="955"/>
                  <a:pt x="3677" y="955"/>
                </a:cubicBezTo>
                <a:lnTo>
                  <a:pt x="3629" y="955"/>
                </a:lnTo>
                <a:cubicBezTo>
                  <a:pt x="3615" y="955"/>
                  <a:pt x="3605" y="944"/>
                  <a:pt x="3605" y="931"/>
                </a:cubicBezTo>
                <a:cubicBezTo>
                  <a:pt x="3605" y="918"/>
                  <a:pt x="3615" y="907"/>
                  <a:pt x="3629" y="907"/>
                </a:cubicBezTo>
                <a:close/>
                <a:moveTo>
                  <a:pt x="3773" y="907"/>
                </a:moveTo>
                <a:lnTo>
                  <a:pt x="3821" y="907"/>
                </a:lnTo>
                <a:cubicBezTo>
                  <a:pt x="3834" y="907"/>
                  <a:pt x="3845" y="918"/>
                  <a:pt x="3845" y="931"/>
                </a:cubicBezTo>
                <a:cubicBezTo>
                  <a:pt x="3845" y="944"/>
                  <a:pt x="3834" y="955"/>
                  <a:pt x="3821" y="955"/>
                </a:cubicBezTo>
                <a:lnTo>
                  <a:pt x="3773" y="955"/>
                </a:lnTo>
                <a:cubicBezTo>
                  <a:pt x="3759" y="955"/>
                  <a:pt x="3749" y="944"/>
                  <a:pt x="3749" y="931"/>
                </a:cubicBezTo>
                <a:cubicBezTo>
                  <a:pt x="3749" y="918"/>
                  <a:pt x="3759" y="907"/>
                  <a:pt x="3773" y="907"/>
                </a:cubicBezTo>
                <a:close/>
                <a:moveTo>
                  <a:pt x="3917" y="907"/>
                </a:moveTo>
                <a:lnTo>
                  <a:pt x="3965" y="907"/>
                </a:lnTo>
                <a:cubicBezTo>
                  <a:pt x="3978" y="907"/>
                  <a:pt x="3989" y="918"/>
                  <a:pt x="3989" y="931"/>
                </a:cubicBezTo>
                <a:cubicBezTo>
                  <a:pt x="3989" y="944"/>
                  <a:pt x="3978" y="955"/>
                  <a:pt x="3965" y="955"/>
                </a:cubicBezTo>
                <a:lnTo>
                  <a:pt x="3917" y="955"/>
                </a:lnTo>
                <a:cubicBezTo>
                  <a:pt x="3903" y="955"/>
                  <a:pt x="3893" y="944"/>
                  <a:pt x="3893" y="931"/>
                </a:cubicBezTo>
                <a:cubicBezTo>
                  <a:pt x="3893" y="918"/>
                  <a:pt x="3903" y="907"/>
                  <a:pt x="3917" y="907"/>
                </a:cubicBezTo>
                <a:close/>
                <a:moveTo>
                  <a:pt x="4061" y="907"/>
                </a:moveTo>
                <a:lnTo>
                  <a:pt x="4109" y="907"/>
                </a:lnTo>
                <a:cubicBezTo>
                  <a:pt x="4122" y="907"/>
                  <a:pt x="4133" y="918"/>
                  <a:pt x="4133" y="931"/>
                </a:cubicBezTo>
                <a:cubicBezTo>
                  <a:pt x="4133" y="944"/>
                  <a:pt x="4122" y="955"/>
                  <a:pt x="4109" y="955"/>
                </a:cubicBezTo>
                <a:lnTo>
                  <a:pt x="4061" y="955"/>
                </a:lnTo>
                <a:cubicBezTo>
                  <a:pt x="4047" y="955"/>
                  <a:pt x="4037" y="944"/>
                  <a:pt x="4037" y="931"/>
                </a:cubicBezTo>
                <a:cubicBezTo>
                  <a:pt x="4037" y="918"/>
                  <a:pt x="4047" y="907"/>
                  <a:pt x="4061" y="907"/>
                </a:cubicBezTo>
                <a:close/>
                <a:moveTo>
                  <a:pt x="4205" y="907"/>
                </a:moveTo>
                <a:lnTo>
                  <a:pt x="4253" y="907"/>
                </a:lnTo>
                <a:cubicBezTo>
                  <a:pt x="4266" y="907"/>
                  <a:pt x="4277" y="918"/>
                  <a:pt x="4277" y="931"/>
                </a:cubicBezTo>
                <a:cubicBezTo>
                  <a:pt x="4277" y="944"/>
                  <a:pt x="4266" y="955"/>
                  <a:pt x="4253" y="955"/>
                </a:cubicBezTo>
                <a:lnTo>
                  <a:pt x="4205" y="955"/>
                </a:lnTo>
                <a:cubicBezTo>
                  <a:pt x="4191" y="955"/>
                  <a:pt x="4181" y="944"/>
                  <a:pt x="4181" y="931"/>
                </a:cubicBezTo>
                <a:cubicBezTo>
                  <a:pt x="4181" y="918"/>
                  <a:pt x="4191" y="907"/>
                  <a:pt x="4205" y="907"/>
                </a:cubicBezTo>
                <a:close/>
                <a:moveTo>
                  <a:pt x="4349" y="907"/>
                </a:moveTo>
                <a:lnTo>
                  <a:pt x="4397" y="907"/>
                </a:lnTo>
                <a:cubicBezTo>
                  <a:pt x="4410" y="907"/>
                  <a:pt x="4421" y="918"/>
                  <a:pt x="4421" y="931"/>
                </a:cubicBezTo>
                <a:cubicBezTo>
                  <a:pt x="4421" y="944"/>
                  <a:pt x="4410" y="955"/>
                  <a:pt x="4397" y="955"/>
                </a:cubicBezTo>
                <a:lnTo>
                  <a:pt x="4349" y="955"/>
                </a:lnTo>
                <a:cubicBezTo>
                  <a:pt x="4335" y="955"/>
                  <a:pt x="4325" y="944"/>
                  <a:pt x="4325" y="931"/>
                </a:cubicBezTo>
                <a:cubicBezTo>
                  <a:pt x="4325" y="918"/>
                  <a:pt x="4335" y="907"/>
                  <a:pt x="4349" y="907"/>
                </a:cubicBezTo>
                <a:close/>
                <a:moveTo>
                  <a:pt x="4493" y="907"/>
                </a:moveTo>
                <a:lnTo>
                  <a:pt x="4541" y="907"/>
                </a:lnTo>
                <a:cubicBezTo>
                  <a:pt x="4554" y="907"/>
                  <a:pt x="4565" y="918"/>
                  <a:pt x="4565" y="931"/>
                </a:cubicBezTo>
                <a:cubicBezTo>
                  <a:pt x="4565" y="944"/>
                  <a:pt x="4554" y="955"/>
                  <a:pt x="4541" y="955"/>
                </a:cubicBezTo>
                <a:lnTo>
                  <a:pt x="4493" y="955"/>
                </a:lnTo>
                <a:cubicBezTo>
                  <a:pt x="4479" y="955"/>
                  <a:pt x="4469" y="944"/>
                  <a:pt x="4469" y="931"/>
                </a:cubicBezTo>
                <a:cubicBezTo>
                  <a:pt x="4469" y="918"/>
                  <a:pt x="4479" y="907"/>
                  <a:pt x="4493" y="907"/>
                </a:cubicBezTo>
                <a:close/>
                <a:moveTo>
                  <a:pt x="4535" y="854"/>
                </a:moveTo>
                <a:lnTo>
                  <a:pt x="4535" y="806"/>
                </a:lnTo>
                <a:cubicBezTo>
                  <a:pt x="4535" y="792"/>
                  <a:pt x="4546" y="782"/>
                  <a:pt x="4559" y="782"/>
                </a:cubicBezTo>
                <a:cubicBezTo>
                  <a:pt x="4573" y="782"/>
                  <a:pt x="4583" y="792"/>
                  <a:pt x="4583" y="806"/>
                </a:cubicBezTo>
                <a:lnTo>
                  <a:pt x="4583" y="854"/>
                </a:lnTo>
                <a:cubicBezTo>
                  <a:pt x="4583" y="867"/>
                  <a:pt x="4573" y="878"/>
                  <a:pt x="4559" y="878"/>
                </a:cubicBezTo>
                <a:cubicBezTo>
                  <a:pt x="4546" y="878"/>
                  <a:pt x="4535" y="867"/>
                  <a:pt x="4535" y="854"/>
                </a:cubicBezTo>
                <a:close/>
                <a:moveTo>
                  <a:pt x="4535" y="710"/>
                </a:moveTo>
                <a:lnTo>
                  <a:pt x="4535" y="662"/>
                </a:lnTo>
                <a:cubicBezTo>
                  <a:pt x="4535" y="648"/>
                  <a:pt x="4546" y="638"/>
                  <a:pt x="4559" y="638"/>
                </a:cubicBezTo>
                <a:cubicBezTo>
                  <a:pt x="4573" y="638"/>
                  <a:pt x="4583" y="648"/>
                  <a:pt x="4583" y="662"/>
                </a:cubicBezTo>
                <a:lnTo>
                  <a:pt x="4583" y="710"/>
                </a:lnTo>
                <a:cubicBezTo>
                  <a:pt x="4583" y="723"/>
                  <a:pt x="4573" y="734"/>
                  <a:pt x="4559" y="734"/>
                </a:cubicBezTo>
                <a:cubicBezTo>
                  <a:pt x="4546" y="734"/>
                  <a:pt x="4535" y="723"/>
                  <a:pt x="4535" y="710"/>
                </a:cubicBezTo>
                <a:close/>
                <a:moveTo>
                  <a:pt x="4535" y="566"/>
                </a:moveTo>
                <a:lnTo>
                  <a:pt x="4535" y="518"/>
                </a:lnTo>
                <a:cubicBezTo>
                  <a:pt x="4535" y="504"/>
                  <a:pt x="4546" y="494"/>
                  <a:pt x="4559" y="494"/>
                </a:cubicBezTo>
                <a:cubicBezTo>
                  <a:pt x="4573" y="494"/>
                  <a:pt x="4583" y="504"/>
                  <a:pt x="4583" y="518"/>
                </a:cubicBezTo>
                <a:lnTo>
                  <a:pt x="4583" y="566"/>
                </a:lnTo>
                <a:cubicBezTo>
                  <a:pt x="4583" y="579"/>
                  <a:pt x="4573" y="590"/>
                  <a:pt x="4559" y="590"/>
                </a:cubicBezTo>
                <a:cubicBezTo>
                  <a:pt x="4546" y="590"/>
                  <a:pt x="4535" y="579"/>
                  <a:pt x="4535" y="566"/>
                </a:cubicBezTo>
                <a:close/>
                <a:moveTo>
                  <a:pt x="4535" y="422"/>
                </a:moveTo>
                <a:lnTo>
                  <a:pt x="4535" y="374"/>
                </a:lnTo>
                <a:cubicBezTo>
                  <a:pt x="4535" y="360"/>
                  <a:pt x="4546" y="350"/>
                  <a:pt x="4559" y="350"/>
                </a:cubicBezTo>
                <a:cubicBezTo>
                  <a:pt x="4573" y="350"/>
                  <a:pt x="4583" y="360"/>
                  <a:pt x="4583" y="374"/>
                </a:cubicBezTo>
                <a:lnTo>
                  <a:pt x="4583" y="422"/>
                </a:lnTo>
                <a:cubicBezTo>
                  <a:pt x="4583" y="435"/>
                  <a:pt x="4573" y="446"/>
                  <a:pt x="4559" y="446"/>
                </a:cubicBezTo>
                <a:cubicBezTo>
                  <a:pt x="4546" y="446"/>
                  <a:pt x="4535" y="435"/>
                  <a:pt x="4535" y="422"/>
                </a:cubicBezTo>
                <a:close/>
                <a:moveTo>
                  <a:pt x="4535" y="278"/>
                </a:moveTo>
                <a:lnTo>
                  <a:pt x="4535" y="230"/>
                </a:lnTo>
                <a:cubicBezTo>
                  <a:pt x="4535" y="216"/>
                  <a:pt x="4546" y="206"/>
                  <a:pt x="4559" y="206"/>
                </a:cubicBezTo>
                <a:cubicBezTo>
                  <a:pt x="4573" y="206"/>
                  <a:pt x="4583" y="216"/>
                  <a:pt x="4583" y="230"/>
                </a:cubicBezTo>
                <a:lnTo>
                  <a:pt x="4583" y="278"/>
                </a:lnTo>
                <a:cubicBezTo>
                  <a:pt x="4583" y="291"/>
                  <a:pt x="4573" y="302"/>
                  <a:pt x="4559" y="302"/>
                </a:cubicBezTo>
                <a:cubicBezTo>
                  <a:pt x="4546" y="302"/>
                  <a:pt x="4535" y="291"/>
                  <a:pt x="4535" y="278"/>
                </a:cubicBezTo>
                <a:close/>
                <a:moveTo>
                  <a:pt x="4535" y="134"/>
                </a:moveTo>
                <a:lnTo>
                  <a:pt x="4535" y="86"/>
                </a:lnTo>
                <a:cubicBezTo>
                  <a:pt x="4535" y="72"/>
                  <a:pt x="4546" y="62"/>
                  <a:pt x="4559" y="62"/>
                </a:cubicBezTo>
                <a:cubicBezTo>
                  <a:pt x="4573" y="62"/>
                  <a:pt x="4583" y="72"/>
                  <a:pt x="4583" y="86"/>
                </a:cubicBezTo>
                <a:lnTo>
                  <a:pt x="4583" y="134"/>
                </a:lnTo>
                <a:cubicBezTo>
                  <a:pt x="4583" y="147"/>
                  <a:pt x="4573" y="158"/>
                  <a:pt x="4559" y="158"/>
                </a:cubicBezTo>
                <a:cubicBezTo>
                  <a:pt x="4546" y="158"/>
                  <a:pt x="4535" y="147"/>
                  <a:pt x="4535" y="134"/>
                </a:cubicBezTo>
                <a:close/>
                <a:moveTo>
                  <a:pt x="4525" y="48"/>
                </a:moveTo>
                <a:lnTo>
                  <a:pt x="4477" y="48"/>
                </a:lnTo>
                <a:cubicBezTo>
                  <a:pt x="4464" y="48"/>
                  <a:pt x="4453" y="37"/>
                  <a:pt x="4453" y="24"/>
                </a:cubicBezTo>
                <a:cubicBezTo>
                  <a:pt x="4453" y="11"/>
                  <a:pt x="4464" y="0"/>
                  <a:pt x="4477" y="0"/>
                </a:cubicBezTo>
                <a:lnTo>
                  <a:pt x="4525" y="0"/>
                </a:lnTo>
                <a:cubicBezTo>
                  <a:pt x="4538" y="0"/>
                  <a:pt x="4549" y="11"/>
                  <a:pt x="4549" y="24"/>
                </a:cubicBezTo>
                <a:cubicBezTo>
                  <a:pt x="4549" y="37"/>
                  <a:pt x="4538" y="48"/>
                  <a:pt x="4525" y="48"/>
                </a:cubicBezTo>
                <a:close/>
                <a:moveTo>
                  <a:pt x="4381" y="48"/>
                </a:moveTo>
                <a:lnTo>
                  <a:pt x="4333" y="48"/>
                </a:lnTo>
                <a:cubicBezTo>
                  <a:pt x="4320" y="48"/>
                  <a:pt x="4309" y="37"/>
                  <a:pt x="4309" y="24"/>
                </a:cubicBezTo>
                <a:cubicBezTo>
                  <a:pt x="4309" y="11"/>
                  <a:pt x="4320" y="0"/>
                  <a:pt x="4333" y="0"/>
                </a:cubicBezTo>
                <a:lnTo>
                  <a:pt x="4381" y="0"/>
                </a:lnTo>
                <a:cubicBezTo>
                  <a:pt x="4394" y="0"/>
                  <a:pt x="4405" y="11"/>
                  <a:pt x="4405" y="24"/>
                </a:cubicBezTo>
                <a:cubicBezTo>
                  <a:pt x="4405" y="37"/>
                  <a:pt x="4394" y="48"/>
                  <a:pt x="4381" y="48"/>
                </a:cubicBezTo>
                <a:close/>
                <a:moveTo>
                  <a:pt x="4237" y="48"/>
                </a:moveTo>
                <a:lnTo>
                  <a:pt x="4189" y="48"/>
                </a:lnTo>
                <a:cubicBezTo>
                  <a:pt x="4176" y="48"/>
                  <a:pt x="4165" y="37"/>
                  <a:pt x="4165" y="24"/>
                </a:cubicBezTo>
                <a:cubicBezTo>
                  <a:pt x="4165" y="11"/>
                  <a:pt x="4176" y="0"/>
                  <a:pt x="4189" y="0"/>
                </a:cubicBezTo>
                <a:lnTo>
                  <a:pt x="4237" y="0"/>
                </a:lnTo>
                <a:cubicBezTo>
                  <a:pt x="4250" y="0"/>
                  <a:pt x="4261" y="11"/>
                  <a:pt x="4261" y="24"/>
                </a:cubicBezTo>
                <a:cubicBezTo>
                  <a:pt x="4261" y="37"/>
                  <a:pt x="4250" y="48"/>
                  <a:pt x="4237" y="48"/>
                </a:cubicBezTo>
                <a:close/>
                <a:moveTo>
                  <a:pt x="4093" y="48"/>
                </a:moveTo>
                <a:lnTo>
                  <a:pt x="4045" y="48"/>
                </a:lnTo>
                <a:cubicBezTo>
                  <a:pt x="4032" y="48"/>
                  <a:pt x="4021" y="37"/>
                  <a:pt x="4021" y="24"/>
                </a:cubicBezTo>
                <a:cubicBezTo>
                  <a:pt x="4021" y="11"/>
                  <a:pt x="4032" y="0"/>
                  <a:pt x="4045" y="0"/>
                </a:cubicBezTo>
                <a:lnTo>
                  <a:pt x="4093" y="0"/>
                </a:lnTo>
                <a:cubicBezTo>
                  <a:pt x="4106" y="0"/>
                  <a:pt x="4117" y="11"/>
                  <a:pt x="4117" y="24"/>
                </a:cubicBezTo>
                <a:cubicBezTo>
                  <a:pt x="4117" y="37"/>
                  <a:pt x="4106" y="48"/>
                  <a:pt x="4093" y="48"/>
                </a:cubicBezTo>
                <a:close/>
                <a:moveTo>
                  <a:pt x="3949" y="48"/>
                </a:moveTo>
                <a:lnTo>
                  <a:pt x="3901" y="48"/>
                </a:lnTo>
                <a:cubicBezTo>
                  <a:pt x="3888" y="48"/>
                  <a:pt x="3877" y="37"/>
                  <a:pt x="3877" y="24"/>
                </a:cubicBezTo>
                <a:cubicBezTo>
                  <a:pt x="3877" y="11"/>
                  <a:pt x="3888" y="0"/>
                  <a:pt x="3901" y="0"/>
                </a:cubicBezTo>
                <a:lnTo>
                  <a:pt x="3949" y="0"/>
                </a:lnTo>
                <a:cubicBezTo>
                  <a:pt x="3962" y="0"/>
                  <a:pt x="3973" y="11"/>
                  <a:pt x="3973" y="24"/>
                </a:cubicBezTo>
                <a:cubicBezTo>
                  <a:pt x="3973" y="37"/>
                  <a:pt x="3962" y="48"/>
                  <a:pt x="3949" y="48"/>
                </a:cubicBezTo>
                <a:close/>
                <a:moveTo>
                  <a:pt x="3805" y="48"/>
                </a:moveTo>
                <a:lnTo>
                  <a:pt x="3757" y="48"/>
                </a:lnTo>
                <a:cubicBezTo>
                  <a:pt x="3744" y="48"/>
                  <a:pt x="3733" y="37"/>
                  <a:pt x="3733" y="24"/>
                </a:cubicBezTo>
                <a:cubicBezTo>
                  <a:pt x="3733" y="11"/>
                  <a:pt x="3744" y="0"/>
                  <a:pt x="3757" y="0"/>
                </a:cubicBezTo>
                <a:lnTo>
                  <a:pt x="3805" y="0"/>
                </a:lnTo>
                <a:cubicBezTo>
                  <a:pt x="3818" y="0"/>
                  <a:pt x="3829" y="11"/>
                  <a:pt x="3829" y="24"/>
                </a:cubicBezTo>
                <a:cubicBezTo>
                  <a:pt x="3829" y="37"/>
                  <a:pt x="3818" y="48"/>
                  <a:pt x="3805" y="48"/>
                </a:cubicBezTo>
                <a:close/>
                <a:moveTo>
                  <a:pt x="3661" y="48"/>
                </a:moveTo>
                <a:lnTo>
                  <a:pt x="3613" y="48"/>
                </a:lnTo>
                <a:cubicBezTo>
                  <a:pt x="3600" y="48"/>
                  <a:pt x="3589" y="37"/>
                  <a:pt x="3589" y="24"/>
                </a:cubicBezTo>
                <a:cubicBezTo>
                  <a:pt x="3589" y="11"/>
                  <a:pt x="3600" y="0"/>
                  <a:pt x="3613" y="0"/>
                </a:cubicBezTo>
                <a:lnTo>
                  <a:pt x="3661" y="0"/>
                </a:lnTo>
                <a:cubicBezTo>
                  <a:pt x="3674" y="0"/>
                  <a:pt x="3685" y="11"/>
                  <a:pt x="3685" y="24"/>
                </a:cubicBezTo>
                <a:cubicBezTo>
                  <a:pt x="3685" y="37"/>
                  <a:pt x="3674" y="48"/>
                  <a:pt x="3661" y="48"/>
                </a:cubicBezTo>
                <a:close/>
                <a:moveTo>
                  <a:pt x="3517" y="48"/>
                </a:moveTo>
                <a:lnTo>
                  <a:pt x="3469" y="48"/>
                </a:lnTo>
                <a:cubicBezTo>
                  <a:pt x="3456" y="48"/>
                  <a:pt x="3445" y="37"/>
                  <a:pt x="3445" y="24"/>
                </a:cubicBezTo>
                <a:cubicBezTo>
                  <a:pt x="3445" y="11"/>
                  <a:pt x="3456" y="0"/>
                  <a:pt x="3469" y="0"/>
                </a:cubicBezTo>
                <a:lnTo>
                  <a:pt x="3517" y="0"/>
                </a:lnTo>
                <a:cubicBezTo>
                  <a:pt x="3530" y="0"/>
                  <a:pt x="3541" y="11"/>
                  <a:pt x="3541" y="24"/>
                </a:cubicBezTo>
                <a:cubicBezTo>
                  <a:pt x="3541" y="37"/>
                  <a:pt x="3530" y="48"/>
                  <a:pt x="3517" y="48"/>
                </a:cubicBezTo>
                <a:close/>
                <a:moveTo>
                  <a:pt x="3373" y="48"/>
                </a:moveTo>
                <a:lnTo>
                  <a:pt x="3325" y="48"/>
                </a:lnTo>
                <a:cubicBezTo>
                  <a:pt x="3312" y="48"/>
                  <a:pt x="3301" y="37"/>
                  <a:pt x="3301" y="24"/>
                </a:cubicBezTo>
                <a:cubicBezTo>
                  <a:pt x="3301" y="11"/>
                  <a:pt x="3312" y="0"/>
                  <a:pt x="3325" y="0"/>
                </a:cubicBezTo>
                <a:lnTo>
                  <a:pt x="3373" y="0"/>
                </a:lnTo>
                <a:cubicBezTo>
                  <a:pt x="3386" y="0"/>
                  <a:pt x="3397" y="11"/>
                  <a:pt x="3397" y="24"/>
                </a:cubicBezTo>
                <a:cubicBezTo>
                  <a:pt x="3397" y="37"/>
                  <a:pt x="3386" y="48"/>
                  <a:pt x="3373" y="48"/>
                </a:cubicBezTo>
                <a:close/>
                <a:moveTo>
                  <a:pt x="3229" y="48"/>
                </a:moveTo>
                <a:lnTo>
                  <a:pt x="3181" y="48"/>
                </a:lnTo>
                <a:cubicBezTo>
                  <a:pt x="3168" y="48"/>
                  <a:pt x="3157" y="37"/>
                  <a:pt x="3157" y="24"/>
                </a:cubicBezTo>
                <a:cubicBezTo>
                  <a:pt x="3157" y="11"/>
                  <a:pt x="3168" y="0"/>
                  <a:pt x="3181" y="0"/>
                </a:cubicBezTo>
                <a:lnTo>
                  <a:pt x="3229" y="0"/>
                </a:lnTo>
                <a:cubicBezTo>
                  <a:pt x="3242" y="0"/>
                  <a:pt x="3253" y="11"/>
                  <a:pt x="3253" y="24"/>
                </a:cubicBezTo>
                <a:cubicBezTo>
                  <a:pt x="3253" y="37"/>
                  <a:pt x="3242" y="48"/>
                  <a:pt x="3229" y="48"/>
                </a:cubicBezTo>
                <a:close/>
                <a:moveTo>
                  <a:pt x="3085" y="48"/>
                </a:moveTo>
                <a:lnTo>
                  <a:pt x="3037" y="48"/>
                </a:lnTo>
                <a:cubicBezTo>
                  <a:pt x="3024" y="48"/>
                  <a:pt x="3013" y="37"/>
                  <a:pt x="3013" y="24"/>
                </a:cubicBezTo>
                <a:cubicBezTo>
                  <a:pt x="3013" y="11"/>
                  <a:pt x="3024" y="0"/>
                  <a:pt x="3037" y="0"/>
                </a:cubicBezTo>
                <a:lnTo>
                  <a:pt x="3085" y="0"/>
                </a:lnTo>
                <a:cubicBezTo>
                  <a:pt x="3098" y="0"/>
                  <a:pt x="3109" y="11"/>
                  <a:pt x="3109" y="24"/>
                </a:cubicBezTo>
                <a:cubicBezTo>
                  <a:pt x="3109" y="37"/>
                  <a:pt x="3098" y="48"/>
                  <a:pt x="3085" y="48"/>
                </a:cubicBezTo>
                <a:close/>
                <a:moveTo>
                  <a:pt x="2941" y="48"/>
                </a:moveTo>
                <a:lnTo>
                  <a:pt x="2893" y="48"/>
                </a:lnTo>
                <a:cubicBezTo>
                  <a:pt x="2880" y="48"/>
                  <a:pt x="2869" y="37"/>
                  <a:pt x="2869" y="24"/>
                </a:cubicBezTo>
                <a:cubicBezTo>
                  <a:pt x="2869" y="11"/>
                  <a:pt x="2880" y="0"/>
                  <a:pt x="2893" y="0"/>
                </a:cubicBezTo>
                <a:lnTo>
                  <a:pt x="2941" y="0"/>
                </a:lnTo>
                <a:cubicBezTo>
                  <a:pt x="2954" y="0"/>
                  <a:pt x="2965" y="11"/>
                  <a:pt x="2965" y="24"/>
                </a:cubicBezTo>
                <a:cubicBezTo>
                  <a:pt x="2965" y="37"/>
                  <a:pt x="2954" y="48"/>
                  <a:pt x="2941" y="48"/>
                </a:cubicBezTo>
                <a:close/>
                <a:moveTo>
                  <a:pt x="2797" y="48"/>
                </a:moveTo>
                <a:lnTo>
                  <a:pt x="2749" y="48"/>
                </a:lnTo>
                <a:cubicBezTo>
                  <a:pt x="2736" y="48"/>
                  <a:pt x="2725" y="37"/>
                  <a:pt x="2725" y="24"/>
                </a:cubicBezTo>
                <a:cubicBezTo>
                  <a:pt x="2725" y="11"/>
                  <a:pt x="2736" y="0"/>
                  <a:pt x="2749" y="0"/>
                </a:cubicBezTo>
                <a:lnTo>
                  <a:pt x="2797" y="0"/>
                </a:lnTo>
                <a:cubicBezTo>
                  <a:pt x="2810" y="0"/>
                  <a:pt x="2821" y="11"/>
                  <a:pt x="2821" y="24"/>
                </a:cubicBezTo>
                <a:cubicBezTo>
                  <a:pt x="2821" y="37"/>
                  <a:pt x="2810" y="48"/>
                  <a:pt x="2797" y="48"/>
                </a:cubicBezTo>
                <a:close/>
                <a:moveTo>
                  <a:pt x="2653" y="48"/>
                </a:moveTo>
                <a:lnTo>
                  <a:pt x="2605" y="48"/>
                </a:lnTo>
                <a:cubicBezTo>
                  <a:pt x="2592" y="48"/>
                  <a:pt x="2581" y="37"/>
                  <a:pt x="2581" y="24"/>
                </a:cubicBezTo>
                <a:cubicBezTo>
                  <a:pt x="2581" y="11"/>
                  <a:pt x="2592" y="0"/>
                  <a:pt x="2605" y="0"/>
                </a:cubicBezTo>
                <a:lnTo>
                  <a:pt x="2653" y="0"/>
                </a:lnTo>
                <a:cubicBezTo>
                  <a:pt x="2666" y="0"/>
                  <a:pt x="2677" y="11"/>
                  <a:pt x="2677" y="24"/>
                </a:cubicBezTo>
                <a:cubicBezTo>
                  <a:pt x="2677" y="37"/>
                  <a:pt x="2666" y="48"/>
                  <a:pt x="2653" y="48"/>
                </a:cubicBezTo>
                <a:close/>
                <a:moveTo>
                  <a:pt x="2509" y="48"/>
                </a:moveTo>
                <a:lnTo>
                  <a:pt x="2461" y="48"/>
                </a:lnTo>
                <a:cubicBezTo>
                  <a:pt x="2448" y="48"/>
                  <a:pt x="2437" y="37"/>
                  <a:pt x="2437" y="24"/>
                </a:cubicBezTo>
                <a:cubicBezTo>
                  <a:pt x="2437" y="11"/>
                  <a:pt x="2448" y="0"/>
                  <a:pt x="2461" y="0"/>
                </a:cubicBezTo>
                <a:lnTo>
                  <a:pt x="2509" y="0"/>
                </a:lnTo>
                <a:cubicBezTo>
                  <a:pt x="2522" y="0"/>
                  <a:pt x="2533" y="11"/>
                  <a:pt x="2533" y="24"/>
                </a:cubicBezTo>
                <a:cubicBezTo>
                  <a:pt x="2533" y="37"/>
                  <a:pt x="2522" y="48"/>
                  <a:pt x="2509" y="48"/>
                </a:cubicBezTo>
                <a:close/>
                <a:moveTo>
                  <a:pt x="2365" y="48"/>
                </a:moveTo>
                <a:lnTo>
                  <a:pt x="2317" y="48"/>
                </a:lnTo>
                <a:cubicBezTo>
                  <a:pt x="2304" y="48"/>
                  <a:pt x="2293" y="37"/>
                  <a:pt x="2293" y="24"/>
                </a:cubicBezTo>
                <a:cubicBezTo>
                  <a:pt x="2293" y="11"/>
                  <a:pt x="2304" y="0"/>
                  <a:pt x="2317" y="0"/>
                </a:cubicBezTo>
                <a:lnTo>
                  <a:pt x="2365" y="0"/>
                </a:lnTo>
                <a:cubicBezTo>
                  <a:pt x="2378" y="0"/>
                  <a:pt x="2389" y="11"/>
                  <a:pt x="2389" y="24"/>
                </a:cubicBezTo>
                <a:cubicBezTo>
                  <a:pt x="2389" y="37"/>
                  <a:pt x="2378" y="48"/>
                  <a:pt x="2365" y="48"/>
                </a:cubicBezTo>
                <a:close/>
                <a:moveTo>
                  <a:pt x="2221" y="48"/>
                </a:moveTo>
                <a:lnTo>
                  <a:pt x="2173" y="48"/>
                </a:lnTo>
                <a:cubicBezTo>
                  <a:pt x="2160" y="48"/>
                  <a:pt x="2149" y="37"/>
                  <a:pt x="2149" y="24"/>
                </a:cubicBezTo>
                <a:cubicBezTo>
                  <a:pt x="2149" y="11"/>
                  <a:pt x="2160" y="0"/>
                  <a:pt x="2173" y="0"/>
                </a:cubicBezTo>
                <a:lnTo>
                  <a:pt x="2221" y="0"/>
                </a:lnTo>
                <a:cubicBezTo>
                  <a:pt x="2234" y="0"/>
                  <a:pt x="2245" y="11"/>
                  <a:pt x="2245" y="24"/>
                </a:cubicBezTo>
                <a:cubicBezTo>
                  <a:pt x="2245" y="37"/>
                  <a:pt x="2234" y="48"/>
                  <a:pt x="2221" y="48"/>
                </a:cubicBezTo>
                <a:close/>
                <a:moveTo>
                  <a:pt x="2077" y="48"/>
                </a:moveTo>
                <a:lnTo>
                  <a:pt x="2029" y="48"/>
                </a:lnTo>
                <a:cubicBezTo>
                  <a:pt x="2016" y="48"/>
                  <a:pt x="2005" y="37"/>
                  <a:pt x="2005" y="24"/>
                </a:cubicBezTo>
                <a:cubicBezTo>
                  <a:pt x="2005" y="11"/>
                  <a:pt x="2016" y="0"/>
                  <a:pt x="2029" y="0"/>
                </a:cubicBezTo>
                <a:lnTo>
                  <a:pt x="2077" y="0"/>
                </a:lnTo>
                <a:cubicBezTo>
                  <a:pt x="2090" y="0"/>
                  <a:pt x="2101" y="11"/>
                  <a:pt x="2101" y="24"/>
                </a:cubicBezTo>
                <a:cubicBezTo>
                  <a:pt x="2101" y="37"/>
                  <a:pt x="2090" y="48"/>
                  <a:pt x="2077" y="48"/>
                </a:cubicBezTo>
                <a:close/>
                <a:moveTo>
                  <a:pt x="1933" y="48"/>
                </a:moveTo>
                <a:lnTo>
                  <a:pt x="1885" y="48"/>
                </a:lnTo>
                <a:cubicBezTo>
                  <a:pt x="1872" y="48"/>
                  <a:pt x="1861" y="37"/>
                  <a:pt x="1861" y="24"/>
                </a:cubicBezTo>
                <a:cubicBezTo>
                  <a:pt x="1861" y="11"/>
                  <a:pt x="1872" y="0"/>
                  <a:pt x="1885" y="0"/>
                </a:cubicBezTo>
                <a:lnTo>
                  <a:pt x="1933" y="0"/>
                </a:lnTo>
                <a:cubicBezTo>
                  <a:pt x="1946" y="0"/>
                  <a:pt x="1957" y="11"/>
                  <a:pt x="1957" y="24"/>
                </a:cubicBezTo>
                <a:cubicBezTo>
                  <a:pt x="1957" y="37"/>
                  <a:pt x="1946" y="48"/>
                  <a:pt x="1933" y="48"/>
                </a:cubicBezTo>
                <a:close/>
                <a:moveTo>
                  <a:pt x="1789" y="48"/>
                </a:moveTo>
                <a:lnTo>
                  <a:pt x="1741" y="48"/>
                </a:lnTo>
                <a:cubicBezTo>
                  <a:pt x="1728" y="48"/>
                  <a:pt x="1717" y="37"/>
                  <a:pt x="1717" y="24"/>
                </a:cubicBezTo>
                <a:cubicBezTo>
                  <a:pt x="1717" y="11"/>
                  <a:pt x="1728" y="0"/>
                  <a:pt x="1741" y="0"/>
                </a:cubicBezTo>
                <a:lnTo>
                  <a:pt x="1789" y="0"/>
                </a:lnTo>
                <a:cubicBezTo>
                  <a:pt x="1802" y="0"/>
                  <a:pt x="1813" y="11"/>
                  <a:pt x="1813" y="24"/>
                </a:cubicBezTo>
                <a:cubicBezTo>
                  <a:pt x="1813" y="37"/>
                  <a:pt x="1802" y="48"/>
                  <a:pt x="1789" y="48"/>
                </a:cubicBezTo>
                <a:close/>
                <a:moveTo>
                  <a:pt x="1645" y="48"/>
                </a:moveTo>
                <a:lnTo>
                  <a:pt x="1597" y="48"/>
                </a:lnTo>
                <a:cubicBezTo>
                  <a:pt x="1584" y="48"/>
                  <a:pt x="1573" y="37"/>
                  <a:pt x="1573" y="24"/>
                </a:cubicBezTo>
                <a:cubicBezTo>
                  <a:pt x="1573" y="11"/>
                  <a:pt x="1584" y="0"/>
                  <a:pt x="1597" y="0"/>
                </a:cubicBezTo>
                <a:lnTo>
                  <a:pt x="1645" y="0"/>
                </a:lnTo>
                <a:cubicBezTo>
                  <a:pt x="1658" y="0"/>
                  <a:pt x="1669" y="11"/>
                  <a:pt x="1669" y="24"/>
                </a:cubicBezTo>
                <a:cubicBezTo>
                  <a:pt x="1669" y="37"/>
                  <a:pt x="1658" y="48"/>
                  <a:pt x="1645" y="48"/>
                </a:cubicBezTo>
                <a:close/>
                <a:moveTo>
                  <a:pt x="1501" y="48"/>
                </a:moveTo>
                <a:lnTo>
                  <a:pt x="1453" y="48"/>
                </a:lnTo>
                <a:cubicBezTo>
                  <a:pt x="1440" y="48"/>
                  <a:pt x="1429" y="37"/>
                  <a:pt x="1429" y="24"/>
                </a:cubicBezTo>
                <a:cubicBezTo>
                  <a:pt x="1429" y="11"/>
                  <a:pt x="1440" y="0"/>
                  <a:pt x="1453" y="0"/>
                </a:cubicBezTo>
                <a:lnTo>
                  <a:pt x="1501" y="0"/>
                </a:lnTo>
                <a:cubicBezTo>
                  <a:pt x="1514" y="0"/>
                  <a:pt x="1525" y="11"/>
                  <a:pt x="1525" y="24"/>
                </a:cubicBezTo>
                <a:cubicBezTo>
                  <a:pt x="1525" y="37"/>
                  <a:pt x="1514" y="48"/>
                  <a:pt x="1501" y="48"/>
                </a:cubicBezTo>
                <a:close/>
                <a:moveTo>
                  <a:pt x="1357" y="48"/>
                </a:moveTo>
                <a:lnTo>
                  <a:pt x="1309" y="48"/>
                </a:lnTo>
                <a:cubicBezTo>
                  <a:pt x="1296" y="48"/>
                  <a:pt x="1285" y="37"/>
                  <a:pt x="1285" y="24"/>
                </a:cubicBezTo>
                <a:cubicBezTo>
                  <a:pt x="1285" y="11"/>
                  <a:pt x="1296" y="0"/>
                  <a:pt x="1309" y="0"/>
                </a:cubicBezTo>
                <a:lnTo>
                  <a:pt x="1357" y="0"/>
                </a:lnTo>
                <a:cubicBezTo>
                  <a:pt x="1370" y="0"/>
                  <a:pt x="1381" y="11"/>
                  <a:pt x="1381" y="24"/>
                </a:cubicBezTo>
                <a:cubicBezTo>
                  <a:pt x="1381" y="37"/>
                  <a:pt x="1370" y="48"/>
                  <a:pt x="1357" y="48"/>
                </a:cubicBezTo>
                <a:close/>
                <a:moveTo>
                  <a:pt x="1213" y="48"/>
                </a:moveTo>
                <a:lnTo>
                  <a:pt x="1165" y="48"/>
                </a:lnTo>
                <a:cubicBezTo>
                  <a:pt x="1152" y="48"/>
                  <a:pt x="1141" y="37"/>
                  <a:pt x="1141" y="24"/>
                </a:cubicBezTo>
                <a:cubicBezTo>
                  <a:pt x="1141" y="11"/>
                  <a:pt x="1152" y="0"/>
                  <a:pt x="1165" y="0"/>
                </a:cubicBezTo>
                <a:lnTo>
                  <a:pt x="1213" y="0"/>
                </a:lnTo>
                <a:cubicBezTo>
                  <a:pt x="1226" y="0"/>
                  <a:pt x="1237" y="11"/>
                  <a:pt x="1237" y="24"/>
                </a:cubicBezTo>
                <a:cubicBezTo>
                  <a:pt x="1237" y="37"/>
                  <a:pt x="1226" y="48"/>
                  <a:pt x="1213" y="48"/>
                </a:cubicBezTo>
                <a:close/>
                <a:moveTo>
                  <a:pt x="1069" y="48"/>
                </a:moveTo>
                <a:lnTo>
                  <a:pt x="1021" y="48"/>
                </a:lnTo>
                <a:cubicBezTo>
                  <a:pt x="1008" y="48"/>
                  <a:pt x="997" y="37"/>
                  <a:pt x="997" y="24"/>
                </a:cubicBezTo>
                <a:cubicBezTo>
                  <a:pt x="997" y="11"/>
                  <a:pt x="1008" y="0"/>
                  <a:pt x="1021" y="0"/>
                </a:cubicBezTo>
                <a:lnTo>
                  <a:pt x="1069" y="0"/>
                </a:lnTo>
                <a:cubicBezTo>
                  <a:pt x="1082" y="0"/>
                  <a:pt x="1093" y="11"/>
                  <a:pt x="1093" y="24"/>
                </a:cubicBezTo>
                <a:cubicBezTo>
                  <a:pt x="1093" y="37"/>
                  <a:pt x="1082" y="48"/>
                  <a:pt x="1069" y="48"/>
                </a:cubicBezTo>
                <a:close/>
                <a:moveTo>
                  <a:pt x="925" y="48"/>
                </a:moveTo>
                <a:lnTo>
                  <a:pt x="877" y="48"/>
                </a:lnTo>
                <a:cubicBezTo>
                  <a:pt x="864" y="48"/>
                  <a:pt x="853" y="37"/>
                  <a:pt x="853" y="24"/>
                </a:cubicBezTo>
                <a:cubicBezTo>
                  <a:pt x="853" y="11"/>
                  <a:pt x="864" y="0"/>
                  <a:pt x="877" y="0"/>
                </a:cubicBezTo>
                <a:lnTo>
                  <a:pt x="925" y="0"/>
                </a:lnTo>
                <a:cubicBezTo>
                  <a:pt x="938" y="0"/>
                  <a:pt x="949" y="11"/>
                  <a:pt x="949" y="24"/>
                </a:cubicBezTo>
                <a:cubicBezTo>
                  <a:pt x="949" y="37"/>
                  <a:pt x="938" y="48"/>
                  <a:pt x="925" y="48"/>
                </a:cubicBezTo>
                <a:close/>
                <a:moveTo>
                  <a:pt x="781" y="48"/>
                </a:moveTo>
                <a:lnTo>
                  <a:pt x="733" y="48"/>
                </a:lnTo>
                <a:cubicBezTo>
                  <a:pt x="720" y="48"/>
                  <a:pt x="709" y="37"/>
                  <a:pt x="709" y="24"/>
                </a:cubicBezTo>
                <a:cubicBezTo>
                  <a:pt x="709" y="11"/>
                  <a:pt x="720" y="0"/>
                  <a:pt x="733" y="0"/>
                </a:cubicBezTo>
                <a:lnTo>
                  <a:pt x="781" y="0"/>
                </a:lnTo>
                <a:cubicBezTo>
                  <a:pt x="794" y="0"/>
                  <a:pt x="805" y="11"/>
                  <a:pt x="805" y="24"/>
                </a:cubicBezTo>
                <a:cubicBezTo>
                  <a:pt x="805" y="37"/>
                  <a:pt x="794" y="48"/>
                  <a:pt x="781" y="48"/>
                </a:cubicBezTo>
                <a:close/>
                <a:moveTo>
                  <a:pt x="637" y="48"/>
                </a:moveTo>
                <a:lnTo>
                  <a:pt x="589" y="48"/>
                </a:lnTo>
                <a:cubicBezTo>
                  <a:pt x="576" y="48"/>
                  <a:pt x="565" y="37"/>
                  <a:pt x="565" y="24"/>
                </a:cubicBezTo>
                <a:cubicBezTo>
                  <a:pt x="565" y="11"/>
                  <a:pt x="576" y="0"/>
                  <a:pt x="589" y="0"/>
                </a:cubicBezTo>
                <a:lnTo>
                  <a:pt x="637" y="0"/>
                </a:lnTo>
                <a:cubicBezTo>
                  <a:pt x="650" y="0"/>
                  <a:pt x="661" y="11"/>
                  <a:pt x="661" y="24"/>
                </a:cubicBezTo>
                <a:cubicBezTo>
                  <a:pt x="661" y="37"/>
                  <a:pt x="650" y="48"/>
                  <a:pt x="637" y="48"/>
                </a:cubicBezTo>
                <a:close/>
                <a:moveTo>
                  <a:pt x="493" y="48"/>
                </a:moveTo>
                <a:lnTo>
                  <a:pt x="445" y="48"/>
                </a:lnTo>
                <a:cubicBezTo>
                  <a:pt x="432" y="48"/>
                  <a:pt x="421" y="37"/>
                  <a:pt x="421" y="24"/>
                </a:cubicBezTo>
                <a:cubicBezTo>
                  <a:pt x="421" y="11"/>
                  <a:pt x="432" y="0"/>
                  <a:pt x="445" y="0"/>
                </a:cubicBezTo>
                <a:lnTo>
                  <a:pt x="493" y="0"/>
                </a:lnTo>
                <a:cubicBezTo>
                  <a:pt x="506" y="0"/>
                  <a:pt x="517" y="11"/>
                  <a:pt x="517" y="24"/>
                </a:cubicBezTo>
                <a:cubicBezTo>
                  <a:pt x="517" y="37"/>
                  <a:pt x="506" y="48"/>
                  <a:pt x="493" y="48"/>
                </a:cubicBezTo>
                <a:close/>
                <a:moveTo>
                  <a:pt x="349" y="48"/>
                </a:moveTo>
                <a:lnTo>
                  <a:pt x="301" y="48"/>
                </a:lnTo>
                <a:cubicBezTo>
                  <a:pt x="288" y="48"/>
                  <a:pt x="277" y="37"/>
                  <a:pt x="277" y="24"/>
                </a:cubicBezTo>
                <a:cubicBezTo>
                  <a:pt x="277" y="11"/>
                  <a:pt x="288" y="0"/>
                  <a:pt x="301" y="0"/>
                </a:cubicBezTo>
                <a:lnTo>
                  <a:pt x="349" y="0"/>
                </a:lnTo>
                <a:cubicBezTo>
                  <a:pt x="362" y="0"/>
                  <a:pt x="373" y="11"/>
                  <a:pt x="373" y="24"/>
                </a:cubicBezTo>
                <a:cubicBezTo>
                  <a:pt x="373" y="37"/>
                  <a:pt x="362" y="48"/>
                  <a:pt x="349" y="48"/>
                </a:cubicBezTo>
                <a:close/>
                <a:moveTo>
                  <a:pt x="205" y="48"/>
                </a:moveTo>
                <a:lnTo>
                  <a:pt x="157" y="48"/>
                </a:lnTo>
                <a:cubicBezTo>
                  <a:pt x="144" y="48"/>
                  <a:pt x="133" y="37"/>
                  <a:pt x="133" y="24"/>
                </a:cubicBezTo>
                <a:cubicBezTo>
                  <a:pt x="133" y="11"/>
                  <a:pt x="144" y="0"/>
                  <a:pt x="157" y="0"/>
                </a:cubicBezTo>
                <a:lnTo>
                  <a:pt x="205" y="0"/>
                </a:lnTo>
                <a:cubicBezTo>
                  <a:pt x="218" y="0"/>
                  <a:pt x="229" y="11"/>
                  <a:pt x="229" y="24"/>
                </a:cubicBezTo>
                <a:cubicBezTo>
                  <a:pt x="229" y="37"/>
                  <a:pt x="218" y="48"/>
                  <a:pt x="205" y="48"/>
                </a:cubicBezTo>
                <a:close/>
                <a:moveTo>
                  <a:pt x="61" y="48"/>
                </a:moveTo>
                <a:lnTo>
                  <a:pt x="24" y="48"/>
                </a:lnTo>
                <a:cubicBezTo>
                  <a:pt x="11" y="48"/>
                  <a:pt x="0" y="37"/>
                  <a:pt x="0" y="24"/>
                </a:cubicBezTo>
                <a:cubicBezTo>
                  <a:pt x="0" y="11"/>
                  <a:pt x="11" y="0"/>
                  <a:pt x="24" y="0"/>
                </a:cubicBezTo>
                <a:lnTo>
                  <a:pt x="61" y="0"/>
                </a:lnTo>
                <a:cubicBezTo>
                  <a:pt x="74" y="0"/>
                  <a:pt x="85" y="11"/>
                  <a:pt x="85" y="24"/>
                </a:cubicBezTo>
                <a:cubicBezTo>
                  <a:pt x="85" y="37"/>
                  <a:pt x="74" y="48"/>
                  <a:pt x="61" y="48"/>
                </a:cubicBezTo>
                <a:close/>
              </a:path>
            </a:pathLst>
          </a:custGeom>
          <a:solidFill>
            <a:srgbClr val="203864"/>
          </a:solidFill>
          <a:ln w="0" cap="flat">
            <a:solidFill>
              <a:srgbClr val="203864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100" dirty="0" smtClean="0"/>
              <a:t>Энергетика</a:t>
            </a:r>
            <a:endParaRPr lang="ru-RU" sz="1100" dirty="0"/>
          </a:p>
        </p:txBody>
      </p:sp>
      <p:sp>
        <p:nvSpPr>
          <p:cNvPr id="325" name="Freeform 128"/>
          <p:cNvSpPr>
            <a:spLocks noEditPoints="1"/>
          </p:cNvSpPr>
          <p:nvPr/>
        </p:nvSpPr>
        <p:spPr bwMode="auto">
          <a:xfrm>
            <a:off x="5159062" y="3834162"/>
            <a:ext cx="497356" cy="843340"/>
          </a:xfrm>
          <a:custGeom>
            <a:avLst/>
            <a:gdLst>
              <a:gd name="T0" fmla="*/ 1200 w 1441"/>
              <a:gd name="T1" fmla="*/ 1364 h 2437"/>
              <a:gd name="T2" fmla="*/ 1200 w 1441"/>
              <a:gd name="T3" fmla="*/ 0 h 2437"/>
              <a:gd name="T4" fmla="*/ 267 w 1441"/>
              <a:gd name="T5" fmla="*/ 0 h 2437"/>
              <a:gd name="T6" fmla="*/ 267 w 1441"/>
              <a:gd name="T7" fmla="*/ 1511 h 2437"/>
              <a:gd name="T8" fmla="*/ 733 w 1441"/>
              <a:gd name="T9" fmla="*/ 1673 h 2437"/>
              <a:gd name="T10" fmla="*/ 1200 w 1441"/>
              <a:gd name="T11" fmla="*/ 1511 h 2437"/>
              <a:gd name="T12" fmla="*/ 1200 w 1441"/>
              <a:gd name="T13" fmla="*/ 1364 h 2437"/>
              <a:gd name="T14" fmla="*/ 1441 w 1441"/>
              <a:gd name="T15" fmla="*/ 1562 h 2437"/>
              <a:gd name="T16" fmla="*/ 0 w 1441"/>
              <a:gd name="T17" fmla="*/ 1562 h 2437"/>
              <a:gd name="T18" fmla="*/ 0 w 1441"/>
              <a:gd name="T19" fmla="*/ 2200 h 2437"/>
              <a:gd name="T20" fmla="*/ 721 w 1441"/>
              <a:gd name="T21" fmla="*/ 2437 h 2437"/>
              <a:gd name="T22" fmla="*/ 1441 w 1441"/>
              <a:gd name="T23" fmla="*/ 2199 h 2437"/>
              <a:gd name="T24" fmla="*/ 1441 w 1441"/>
              <a:gd name="T25" fmla="*/ 1562 h 24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41" h="2437">
                <a:moveTo>
                  <a:pt x="1200" y="1364"/>
                </a:moveTo>
                <a:lnTo>
                  <a:pt x="1200" y="0"/>
                </a:lnTo>
                <a:cubicBezTo>
                  <a:pt x="904" y="138"/>
                  <a:pt x="563" y="138"/>
                  <a:pt x="267" y="0"/>
                </a:cubicBezTo>
                <a:lnTo>
                  <a:pt x="267" y="1511"/>
                </a:lnTo>
                <a:cubicBezTo>
                  <a:pt x="267" y="1511"/>
                  <a:pt x="361" y="1673"/>
                  <a:pt x="733" y="1673"/>
                </a:cubicBezTo>
                <a:cubicBezTo>
                  <a:pt x="1104" y="1673"/>
                  <a:pt x="1200" y="1511"/>
                  <a:pt x="1200" y="1511"/>
                </a:cubicBezTo>
                <a:lnTo>
                  <a:pt x="1200" y="1364"/>
                </a:lnTo>
                <a:close/>
                <a:moveTo>
                  <a:pt x="1441" y="1562"/>
                </a:moveTo>
                <a:cubicBezTo>
                  <a:pt x="1009" y="1867"/>
                  <a:pt x="432" y="1867"/>
                  <a:pt x="0" y="1562"/>
                </a:cubicBezTo>
                <a:lnTo>
                  <a:pt x="0" y="2200"/>
                </a:lnTo>
                <a:cubicBezTo>
                  <a:pt x="0" y="2200"/>
                  <a:pt x="140" y="2437"/>
                  <a:pt x="721" y="2437"/>
                </a:cubicBezTo>
                <a:cubicBezTo>
                  <a:pt x="1323" y="2437"/>
                  <a:pt x="1441" y="2199"/>
                  <a:pt x="1441" y="2199"/>
                </a:cubicBezTo>
                <a:lnTo>
                  <a:pt x="1441" y="1562"/>
                </a:lnTo>
                <a:close/>
              </a:path>
            </a:pathLst>
          </a:custGeom>
          <a:solidFill>
            <a:srgbClr val="37C23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26" name="Freeform 129"/>
          <p:cNvSpPr>
            <a:spLocks noEditPoints="1"/>
          </p:cNvSpPr>
          <p:nvPr/>
        </p:nvSpPr>
        <p:spPr bwMode="auto">
          <a:xfrm>
            <a:off x="5159062" y="3834162"/>
            <a:ext cx="497356" cy="843340"/>
          </a:xfrm>
          <a:custGeom>
            <a:avLst/>
            <a:gdLst>
              <a:gd name="T0" fmla="*/ 1200 w 1441"/>
              <a:gd name="T1" fmla="*/ 1364 h 2437"/>
              <a:gd name="T2" fmla="*/ 1200 w 1441"/>
              <a:gd name="T3" fmla="*/ 0 h 2437"/>
              <a:gd name="T4" fmla="*/ 267 w 1441"/>
              <a:gd name="T5" fmla="*/ 0 h 2437"/>
              <a:gd name="T6" fmla="*/ 267 w 1441"/>
              <a:gd name="T7" fmla="*/ 1511 h 2437"/>
              <a:gd name="T8" fmla="*/ 733 w 1441"/>
              <a:gd name="T9" fmla="*/ 1673 h 2437"/>
              <a:gd name="T10" fmla="*/ 1200 w 1441"/>
              <a:gd name="T11" fmla="*/ 1511 h 2437"/>
              <a:gd name="T12" fmla="*/ 1200 w 1441"/>
              <a:gd name="T13" fmla="*/ 1364 h 2437"/>
              <a:gd name="T14" fmla="*/ 1441 w 1441"/>
              <a:gd name="T15" fmla="*/ 1562 h 2437"/>
              <a:gd name="T16" fmla="*/ 0 w 1441"/>
              <a:gd name="T17" fmla="*/ 1562 h 2437"/>
              <a:gd name="T18" fmla="*/ 0 w 1441"/>
              <a:gd name="T19" fmla="*/ 2200 h 2437"/>
              <a:gd name="T20" fmla="*/ 721 w 1441"/>
              <a:gd name="T21" fmla="*/ 2437 h 2437"/>
              <a:gd name="T22" fmla="*/ 1441 w 1441"/>
              <a:gd name="T23" fmla="*/ 2199 h 2437"/>
              <a:gd name="T24" fmla="*/ 1441 w 1441"/>
              <a:gd name="T25" fmla="*/ 1562 h 2437"/>
              <a:gd name="T26" fmla="*/ 263 w 1441"/>
              <a:gd name="T27" fmla="*/ 1809 h 2437"/>
              <a:gd name="T28" fmla="*/ 263 w 1441"/>
              <a:gd name="T29" fmla="*/ 2361 h 2437"/>
              <a:gd name="T30" fmla="*/ 733 w 1441"/>
              <a:gd name="T31" fmla="*/ 1865 h 2437"/>
              <a:gd name="T32" fmla="*/ 733 w 1441"/>
              <a:gd name="T33" fmla="*/ 2427 h 2437"/>
              <a:gd name="T34" fmla="*/ 1204 w 1441"/>
              <a:gd name="T35" fmla="*/ 1798 h 2437"/>
              <a:gd name="T36" fmla="*/ 1204 w 1441"/>
              <a:gd name="T37" fmla="*/ 2370 h 2437"/>
              <a:gd name="T38" fmla="*/ 947 w 1441"/>
              <a:gd name="T39" fmla="*/ 131 h 2437"/>
              <a:gd name="T40" fmla="*/ 947 w 1441"/>
              <a:gd name="T41" fmla="*/ 1646 h 2437"/>
              <a:gd name="T42" fmla="*/ 520 w 1441"/>
              <a:gd name="T43" fmla="*/ 135 h 2437"/>
              <a:gd name="T44" fmla="*/ 520 w 1441"/>
              <a:gd name="T45" fmla="*/ 1646 h 24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441" h="2437">
                <a:moveTo>
                  <a:pt x="1200" y="1364"/>
                </a:moveTo>
                <a:lnTo>
                  <a:pt x="1200" y="0"/>
                </a:lnTo>
                <a:cubicBezTo>
                  <a:pt x="904" y="138"/>
                  <a:pt x="563" y="138"/>
                  <a:pt x="267" y="0"/>
                </a:cubicBezTo>
                <a:lnTo>
                  <a:pt x="267" y="1511"/>
                </a:lnTo>
                <a:cubicBezTo>
                  <a:pt x="267" y="1511"/>
                  <a:pt x="361" y="1673"/>
                  <a:pt x="733" y="1673"/>
                </a:cubicBezTo>
                <a:cubicBezTo>
                  <a:pt x="1104" y="1673"/>
                  <a:pt x="1200" y="1511"/>
                  <a:pt x="1200" y="1511"/>
                </a:cubicBezTo>
                <a:lnTo>
                  <a:pt x="1200" y="1364"/>
                </a:lnTo>
                <a:close/>
                <a:moveTo>
                  <a:pt x="1441" y="1562"/>
                </a:moveTo>
                <a:cubicBezTo>
                  <a:pt x="1009" y="1867"/>
                  <a:pt x="432" y="1867"/>
                  <a:pt x="0" y="1562"/>
                </a:cubicBezTo>
                <a:lnTo>
                  <a:pt x="0" y="2200"/>
                </a:lnTo>
                <a:cubicBezTo>
                  <a:pt x="0" y="2200"/>
                  <a:pt x="140" y="2437"/>
                  <a:pt x="721" y="2437"/>
                </a:cubicBezTo>
                <a:cubicBezTo>
                  <a:pt x="1323" y="2437"/>
                  <a:pt x="1441" y="2199"/>
                  <a:pt x="1441" y="2199"/>
                </a:cubicBezTo>
                <a:lnTo>
                  <a:pt x="1441" y="1562"/>
                </a:lnTo>
                <a:close/>
                <a:moveTo>
                  <a:pt x="263" y="1809"/>
                </a:moveTo>
                <a:lnTo>
                  <a:pt x="263" y="2361"/>
                </a:lnTo>
                <a:moveTo>
                  <a:pt x="733" y="1865"/>
                </a:moveTo>
                <a:lnTo>
                  <a:pt x="733" y="2427"/>
                </a:lnTo>
                <a:moveTo>
                  <a:pt x="1204" y="1798"/>
                </a:moveTo>
                <a:lnTo>
                  <a:pt x="1204" y="2370"/>
                </a:lnTo>
                <a:moveTo>
                  <a:pt x="947" y="131"/>
                </a:moveTo>
                <a:lnTo>
                  <a:pt x="947" y="1646"/>
                </a:lnTo>
                <a:moveTo>
                  <a:pt x="520" y="135"/>
                </a:moveTo>
                <a:lnTo>
                  <a:pt x="520" y="1646"/>
                </a:lnTo>
              </a:path>
            </a:pathLst>
          </a:custGeom>
          <a:noFill/>
          <a:ln w="7938" cap="rnd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27" name="Freeform 130"/>
          <p:cNvSpPr>
            <a:spLocks noEditPoints="1"/>
          </p:cNvSpPr>
          <p:nvPr/>
        </p:nvSpPr>
        <p:spPr bwMode="auto">
          <a:xfrm>
            <a:off x="5157474" y="3755215"/>
            <a:ext cx="499759" cy="661938"/>
          </a:xfrm>
          <a:custGeom>
            <a:avLst/>
            <a:gdLst>
              <a:gd name="T0" fmla="*/ 957 w 1445"/>
              <a:gd name="T1" fmla="*/ 0 h 1909"/>
              <a:gd name="T2" fmla="*/ 734 w 1445"/>
              <a:gd name="T3" fmla="*/ 81 h 1909"/>
              <a:gd name="T4" fmla="*/ 511 w 1445"/>
              <a:gd name="T5" fmla="*/ 0 h 1909"/>
              <a:gd name="T6" fmla="*/ 280 w 1445"/>
              <a:gd name="T7" fmla="*/ 0 h 1909"/>
              <a:gd name="T8" fmla="*/ 268 w 1445"/>
              <a:gd name="T9" fmla="*/ 31 h 1909"/>
              <a:gd name="T10" fmla="*/ 734 w 1445"/>
              <a:gd name="T11" fmla="*/ 210 h 1909"/>
              <a:gd name="T12" fmla="*/ 1200 w 1445"/>
              <a:gd name="T13" fmla="*/ 31 h 1909"/>
              <a:gd name="T14" fmla="*/ 1188 w 1445"/>
              <a:gd name="T15" fmla="*/ 0 h 1909"/>
              <a:gd name="T16" fmla="*/ 957 w 1445"/>
              <a:gd name="T17" fmla="*/ 0 h 1909"/>
              <a:gd name="T18" fmla="*/ 1201 w 1445"/>
              <a:gd name="T19" fmla="*/ 1406 h 1909"/>
              <a:gd name="T20" fmla="*/ 1201 w 1445"/>
              <a:gd name="T21" fmla="*/ 1553 h 1909"/>
              <a:gd name="T22" fmla="*/ 734 w 1445"/>
              <a:gd name="T23" fmla="*/ 1715 h 1909"/>
              <a:gd name="T24" fmla="*/ 268 w 1445"/>
              <a:gd name="T25" fmla="*/ 1553 h 1909"/>
              <a:gd name="T26" fmla="*/ 268 w 1445"/>
              <a:gd name="T27" fmla="*/ 1399 h 1909"/>
              <a:gd name="T28" fmla="*/ 262 w 1445"/>
              <a:gd name="T29" fmla="*/ 1399 h 1909"/>
              <a:gd name="T30" fmla="*/ 0 w 1445"/>
              <a:gd name="T31" fmla="*/ 1604 h 1909"/>
              <a:gd name="T32" fmla="*/ 722 w 1445"/>
              <a:gd name="T33" fmla="*/ 1909 h 1909"/>
              <a:gd name="T34" fmla="*/ 1445 w 1445"/>
              <a:gd name="T35" fmla="*/ 1604 h 1909"/>
              <a:gd name="T36" fmla="*/ 1204 w 1445"/>
              <a:gd name="T37" fmla="*/ 1406 h 1909"/>
              <a:gd name="T38" fmla="*/ 1201 w 1445"/>
              <a:gd name="T39" fmla="*/ 1406 h 19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445" h="1909">
                <a:moveTo>
                  <a:pt x="957" y="0"/>
                </a:moveTo>
                <a:cubicBezTo>
                  <a:pt x="933" y="46"/>
                  <a:pt x="854" y="81"/>
                  <a:pt x="734" y="81"/>
                </a:cubicBezTo>
                <a:cubicBezTo>
                  <a:pt x="615" y="81"/>
                  <a:pt x="531" y="44"/>
                  <a:pt x="511" y="0"/>
                </a:cubicBezTo>
                <a:lnTo>
                  <a:pt x="280" y="0"/>
                </a:lnTo>
                <a:cubicBezTo>
                  <a:pt x="272" y="8"/>
                  <a:pt x="268" y="20"/>
                  <a:pt x="268" y="31"/>
                </a:cubicBezTo>
                <a:cubicBezTo>
                  <a:pt x="268" y="130"/>
                  <a:pt x="476" y="210"/>
                  <a:pt x="734" y="210"/>
                </a:cubicBezTo>
                <a:cubicBezTo>
                  <a:pt x="992" y="210"/>
                  <a:pt x="1200" y="130"/>
                  <a:pt x="1200" y="31"/>
                </a:cubicBezTo>
                <a:cubicBezTo>
                  <a:pt x="1200" y="20"/>
                  <a:pt x="1197" y="7"/>
                  <a:pt x="1188" y="0"/>
                </a:cubicBezTo>
                <a:lnTo>
                  <a:pt x="957" y="0"/>
                </a:lnTo>
                <a:close/>
                <a:moveTo>
                  <a:pt x="1201" y="1406"/>
                </a:moveTo>
                <a:lnTo>
                  <a:pt x="1201" y="1553"/>
                </a:lnTo>
                <a:cubicBezTo>
                  <a:pt x="1201" y="1553"/>
                  <a:pt x="1105" y="1715"/>
                  <a:pt x="734" y="1715"/>
                </a:cubicBezTo>
                <a:cubicBezTo>
                  <a:pt x="362" y="1715"/>
                  <a:pt x="268" y="1553"/>
                  <a:pt x="268" y="1553"/>
                </a:cubicBezTo>
                <a:lnTo>
                  <a:pt x="268" y="1399"/>
                </a:lnTo>
                <a:lnTo>
                  <a:pt x="262" y="1399"/>
                </a:lnTo>
                <a:cubicBezTo>
                  <a:pt x="102" y="1448"/>
                  <a:pt x="0" y="1521"/>
                  <a:pt x="0" y="1604"/>
                </a:cubicBezTo>
                <a:cubicBezTo>
                  <a:pt x="0" y="1750"/>
                  <a:pt x="323" y="1909"/>
                  <a:pt x="722" y="1909"/>
                </a:cubicBezTo>
                <a:cubicBezTo>
                  <a:pt x="1121" y="1909"/>
                  <a:pt x="1445" y="1750"/>
                  <a:pt x="1445" y="1604"/>
                </a:cubicBezTo>
                <a:cubicBezTo>
                  <a:pt x="1445" y="1525"/>
                  <a:pt x="1352" y="1454"/>
                  <a:pt x="1204" y="1406"/>
                </a:cubicBezTo>
                <a:lnTo>
                  <a:pt x="1201" y="1406"/>
                </a:lnTo>
                <a:close/>
              </a:path>
            </a:pathLst>
          </a:custGeom>
          <a:solidFill>
            <a:srgbClr val="37C23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28" name="Freeform 131"/>
          <p:cNvSpPr>
            <a:spLocks noEditPoints="1"/>
          </p:cNvSpPr>
          <p:nvPr/>
        </p:nvSpPr>
        <p:spPr bwMode="auto">
          <a:xfrm>
            <a:off x="5157474" y="3755215"/>
            <a:ext cx="499759" cy="661938"/>
          </a:xfrm>
          <a:custGeom>
            <a:avLst/>
            <a:gdLst>
              <a:gd name="T0" fmla="*/ 957 w 1445"/>
              <a:gd name="T1" fmla="*/ 0 h 1909"/>
              <a:gd name="T2" fmla="*/ 734 w 1445"/>
              <a:gd name="T3" fmla="*/ 81 h 1909"/>
              <a:gd name="T4" fmla="*/ 511 w 1445"/>
              <a:gd name="T5" fmla="*/ 0 h 1909"/>
              <a:gd name="T6" fmla="*/ 280 w 1445"/>
              <a:gd name="T7" fmla="*/ 0 h 1909"/>
              <a:gd name="T8" fmla="*/ 268 w 1445"/>
              <a:gd name="T9" fmla="*/ 31 h 1909"/>
              <a:gd name="T10" fmla="*/ 734 w 1445"/>
              <a:gd name="T11" fmla="*/ 210 h 1909"/>
              <a:gd name="T12" fmla="*/ 1200 w 1445"/>
              <a:gd name="T13" fmla="*/ 31 h 1909"/>
              <a:gd name="T14" fmla="*/ 1188 w 1445"/>
              <a:gd name="T15" fmla="*/ 0 h 1909"/>
              <a:gd name="T16" fmla="*/ 957 w 1445"/>
              <a:gd name="T17" fmla="*/ 0 h 1909"/>
              <a:gd name="T18" fmla="*/ 1201 w 1445"/>
              <a:gd name="T19" fmla="*/ 1406 h 1909"/>
              <a:gd name="T20" fmla="*/ 1201 w 1445"/>
              <a:gd name="T21" fmla="*/ 1553 h 1909"/>
              <a:gd name="T22" fmla="*/ 734 w 1445"/>
              <a:gd name="T23" fmla="*/ 1715 h 1909"/>
              <a:gd name="T24" fmla="*/ 268 w 1445"/>
              <a:gd name="T25" fmla="*/ 1553 h 1909"/>
              <a:gd name="T26" fmla="*/ 268 w 1445"/>
              <a:gd name="T27" fmla="*/ 1399 h 1909"/>
              <a:gd name="T28" fmla="*/ 262 w 1445"/>
              <a:gd name="T29" fmla="*/ 1399 h 1909"/>
              <a:gd name="T30" fmla="*/ 0 w 1445"/>
              <a:gd name="T31" fmla="*/ 1604 h 1909"/>
              <a:gd name="T32" fmla="*/ 722 w 1445"/>
              <a:gd name="T33" fmla="*/ 1909 h 1909"/>
              <a:gd name="T34" fmla="*/ 1445 w 1445"/>
              <a:gd name="T35" fmla="*/ 1604 h 1909"/>
              <a:gd name="T36" fmla="*/ 1204 w 1445"/>
              <a:gd name="T37" fmla="*/ 1406 h 1909"/>
              <a:gd name="T38" fmla="*/ 1201 w 1445"/>
              <a:gd name="T39" fmla="*/ 1406 h 19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445" h="1909">
                <a:moveTo>
                  <a:pt x="957" y="0"/>
                </a:moveTo>
                <a:cubicBezTo>
                  <a:pt x="933" y="46"/>
                  <a:pt x="854" y="81"/>
                  <a:pt x="734" y="81"/>
                </a:cubicBezTo>
                <a:cubicBezTo>
                  <a:pt x="615" y="81"/>
                  <a:pt x="531" y="44"/>
                  <a:pt x="511" y="0"/>
                </a:cubicBezTo>
                <a:lnTo>
                  <a:pt x="280" y="0"/>
                </a:lnTo>
                <a:cubicBezTo>
                  <a:pt x="272" y="8"/>
                  <a:pt x="268" y="20"/>
                  <a:pt x="268" y="31"/>
                </a:cubicBezTo>
                <a:cubicBezTo>
                  <a:pt x="268" y="130"/>
                  <a:pt x="476" y="210"/>
                  <a:pt x="734" y="210"/>
                </a:cubicBezTo>
                <a:cubicBezTo>
                  <a:pt x="992" y="210"/>
                  <a:pt x="1200" y="130"/>
                  <a:pt x="1200" y="31"/>
                </a:cubicBezTo>
                <a:cubicBezTo>
                  <a:pt x="1200" y="20"/>
                  <a:pt x="1197" y="7"/>
                  <a:pt x="1188" y="0"/>
                </a:cubicBezTo>
                <a:lnTo>
                  <a:pt x="957" y="0"/>
                </a:lnTo>
                <a:close/>
                <a:moveTo>
                  <a:pt x="1201" y="1406"/>
                </a:moveTo>
                <a:lnTo>
                  <a:pt x="1201" y="1553"/>
                </a:lnTo>
                <a:cubicBezTo>
                  <a:pt x="1201" y="1553"/>
                  <a:pt x="1105" y="1715"/>
                  <a:pt x="734" y="1715"/>
                </a:cubicBezTo>
                <a:cubicBezTo>
                  <a:pt x="362" y="1715"/>
                  <a:pt x="268" y="1553"/>
                  <a:pt x="268" y="1553"/>
                </a:cubicBezTo>
                <a:lnTo>
                  <a:pt x="268" y="1399"/>
                </a:lnTo>
                <a:lnTo>
                  <a:pt x="262" y="1399"/>
                </a:lnTo>
                <a:cubicBezTo>
                  <a:pt x="102" y="1448"/>
                  <a:pt x="0" y="1521"/>
                  <a:pt x="0" y="1604"/>
                </a:cubicBezTo>
                <a:cubicBezTo>
                  <a:pt x="0" y="1750"/>
                  <a:pt x="323" y="1909"/>
                  <a:pt x="722" y="1909"/>
                </a:cubicBezTo>
                <a:cubicBezTo>
                  <a:pt x="1121" y="1909"/>
                  <a:pt x="1445" y="1750"/>
                  <a:pt x="1445" y="1604"/>
                </a:cubicBezTo>
                <a:cubicBezTo>
                  <a:pt x="1445" y="1525"/>
                  <a:pt x="1352" y="1454"/>
                  <a:pt x="1204" y="1406"/>
                </a:cubicBezTo>
                <a:lnTo>
                  <a:pt x="1201" y="1406"/>
                </a:lnTo>
                <a:close/>
              </a:path>
            </a:pathLst>
          </a:custGeom>
          <a:noFill/>
          <a:ln w="7938" cap="rnd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35" name="Freeform 138"/>
          <p:cNvSpPr>
            <a:spLocks noEditPoints="1"/>
          </p:cNvSpPr>
          <p:nvPr/>
        </p:nvSpPr>
        <p:spPr bwMode="auto">
          <a:xfrm>
            <a:off x="5258013" y="1869413"/>
            <a:ext cx="623890" cy="692151"/>
          </a:xfrm>
          <a:custGeom>
            <a:avLst/>
            <a:gdLst>
              <a:gd name="T0" fmla="*/ 0 w 1367"/>
              <a:gd name="T1" fmla="*/ 231 h 1512"/>
              <a:gd name="T2" fmla="*/ 0 w 1367"/>
              <a:gd name="T3" fmla="*/ 1284 h 1512"/>
              <a:gd name="T4" fmla="*/ 683 w 1367"/>
              <a:gd name="T5" fmla="*/ 1512 h 1512"/>
              <a:gd name="T6" fmla="*/ 1367 w 1367"/>
              <a:gd name="T7" fmla="*/ 1284 h 1512"/>
              <a:gd name="T8" fmla="*/ 1367 w 1367"/>
              <a:gd name="T9" fmla="*/ 228 h 1512"/>
              <a:gd name="T10" fmla="*/ 683 w 1367"/>
              <a:gd name="T11" fmla="*/ 456 h 1512"/>
              <a:gd name="T12" fmla="*/ 0 w 1367"/>
              <a:gd name="T13" fmla="*/ 231 h 1512"/>
              <a:gd name="T14" fmla="*/ 1367 w 1367"/>
              <a:gd name="T15" fmla="*/ 228 h 1512"/>
              <a:gd name="T16" fmla="*/ 683 w 1367"/>
              <a:gd name="T17" fmla="*/ 0 h 1512"/>
              <a:gd name="T18" fmla="*/ 0 w 1367"/>
              <a:gd name="T19" fmla="*/ 228 h 1512"/>
              <a:gd name="T20" fmla="*/ 683 w 1367"/>
              <a:gd name="T21" fmla="*/ 456 h 1512"/>
              <a:gd name="T22" fmla="*/ 1367 w 1367"/>
              <a:gd name="T23" fmla="*/ 228 h 1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367" h="1512">
                <a:moveTo>
                  <a:pt x="0" y="231"/>
                </a:moveTo>
                <a:lnTo>
                  <a:pt x="0" y="1284"/>
                </a:lnTo>
                <a:cubicBezTo>
                  <a:pt x="0" y="1410"/>
                  <a:pt x="306" y="1512"/>
                  <a:pt x="683" y="1512"/>
                </a:cubicBezTo>
                <a:cubicBezTo>
                  <a:pt x="1061" y="1512"/>
                  <a:pt x="1367" y="1410"/>
                  <a:pt x="1367" y="1284"/>
                </a:cubicBezTo>
                <a:lnTo>
                  <a:pt x="1367" y="228"/>
                </a:lnTo>
                <a:cubicBezTo>
                  <a:pt x="1367" y="354"/>
                  <a:pt x="1061" y="456"/>
                  <a:pt x="683" y="456"/>
                </a:cubicBezTo>
                <a:cubicBezTo>
                  <a:pt x="309" y="456"/>
                  <a:pt x="4" y="356"/>
                  <a:pt x="0" y="231"/>
                </a:cubicBezTo>
                <a:close/>
                <a:moveTo>
                  <a:pt x="1367" y="228"/>
                </a:moveTo>
                <a:cubicBezTo>
                  <a:pt x="1367" y="102"/>
                  <a:pt x="1061" y="0"/>
                  <a:pt x="683" y="0"/>
                </a:cubicBezTo>
                <a:cubicBezTo>
                  <a:pt x="306" y="0"/>
                  <a:pt x="0" y="102"/>
                  <a:pt x="0" y="228"/>
                </a:cubicBezTo>
                <a:cubicBezTo>
                  <a:pt x="0" y="354"/>
                  <a:pt x="306" y="456"/>
                  <a:pt x="683" y="456"/>
                </a:cubicBezTo>
                <a:cubicBezTo>
                  <a:pt x="1061" y="456"/>
                  <a:pt x="1367" y="354"/>
                  <a:pt x="1367" y="228"/>
                </a:cubicBezTo>
                <a:close/>
              </a:path>
            </a:pathLst>
          </a:custGeom>
          <a:solidFill>
            <a:srgbClr val="203864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36" name="Freeform 139"/>
          <p:cNvSpPr>
            <a:spLocks noEditPoints="1"/>
          </p:cNvSpPr>
          <p:nvPr/>
        </p:nvSpPr>
        <p:spPr bwMode="auto">
          <a:xfrm>
            <a:off x="5258013" y="1869413"/>
            <a:ext cx="623890" cy="692151"/>
          </a:xfrm>
          <a:custGeom>
            <a:avLst/>
            <a:gdLst>
              <a:gd name="T0" fmla="*/ 0 w 1367"/>
              <a:gd name="T1" fmla="*/ 231 h 1512"/>
              <a:gd name="T2" fmla="*/ 0 w 1367"/>
              <a:gd name="T3" fmla="*/ 1284 h 1512"/>
              <a:gd name="T4" fmla="*/ 683 w 1367"/>
              <a:gd name="T5" fmla="*/ 1512 h 1512"/>
              <a:gd name="T6" fmla="*/ 1367 w 1367"/>
              <a:gd name="T7" fmla="*/ 1284 h 1512"/>
              <a:gd name="T8" fmla="*/ 1367 w 1367"/>
              <a:gd name="T9" fmla="*/ 228 h 1512"/>
              <a:gd name="T10" fmla="*/ 683 w 1367"/>
              <a:gd name="T11" fmla="*/ 456 h 1512"/>
              <a:gd name="T12" fmla="*/ 0 w 1367"/>
              <a:gd name="T13" fmla="*/ 231 h 1512"/>
              <a:gd name="T14" fmla="*/ 1367 w 1367"/>
              <a:gd name="T15" fmla="*/ 228 h 1512"/>
              <a:gd name="T16" fmla="*/ 683 w 1367"/>
              <a:gd name="T17" fmla="*/ 0 h 1512"/>
              <a:gd name="T18" fmla="*/ 0 w 1367"/>
              <a:gd name="T19" fmla="*/ 228 h 1512"/>
              <a:gd name="T20" fmla="*/ 683 w 1367"/>
              <a:gd name="T21" fmla="*/ 456 h 1512"/>
              <a:gd name="T22" fmla="*/ 1367 w 1367"/>
              <a:gd name="T23" fmla="*/ 228 h 1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367" h="1512">
                <a:moveTo>
                  <a:pt x="0" y="231"/>
                </a:moveTo>
                <a:lnTo>
                  <a:pt x="0" y="1284"/>
                </a:lnTo>
                <a:cubicBezTo>
                  <a:pt x="0" y="1410"/>
                  <a:pt x="306" y="1512"/>
                  <a:pt x="683" y="1512"/>
                </a:cubicBezTo>
                <a:cubicBezTo>
                  <a:pt x="1061" y="1512"/>
                  <a:pt x="1367" y="1410"/>
                  <a:pt x="1367" y="1284"/>
                </a:cubicBezTo>
                <a:lnTo>
                  <a:pt x="1367" y="228"/>
                </a:lnTo>
                <a:cubicBezTo>
                  <a:pt x="1367" y="354"/>
                  <a:pt x="1061" y="456"/>
                  <a:pt x="683" y="456"/>
                </a:cubicBezTo>
                <a:cubicBezTo>
                  <a:pt x="309" y="456"/>
                  <a:pt x="4" y="356"/>
                  <a:pt x="0" y="231"/>
                </a:cubicBezTo>
                <a:close/>
                <a:moveTo>
                  <a:pt x="1367" y="228"/>
                </a:moveTo>
                <a:cubicBezTo>
                  <a:pt x="1367" y="102"/>
                  <a:pt x="1061" y="0"/>
                  <a:pt x="683" y="0"/>
                </a:cubicBezTo>
                <a:cubicBezTo>
                  <a:pt x="306" y="0"/>
                  <a:pt x="0" y="102"/>
                  <a:pt x="0" y="228"/>
                </a:cubicBezTo>
                <a:cubicBezTo>
                  <a:pt x="0" y="354"/>
                  <a:pt x="306" y="456"/>
                  <a:pt x="683" y="456"/>
                </a:cubicBezTo>
                <a:cubicBezTo>
                  <a:pt x="1061" y="456"/>
                  <a:pt x="1367" y="354"/>
                  <a:pt x="1367" y="228"/>
                </a:cubicBezTo>
                <a:close/>
              </a:path>
            </a:pathLst>
          </a:custGeom>
          <a:noFill/>
          <a:ln w="7938" cap="rnd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72" name="Freeform 175"/>
          <p:cNvSpPr>
            <a:spLocks noEditPoints="1"/>
          </p:cNvSpPr>
          <p:nvPr/>
        </p:nvSpPr>
        <p:spPr bwMode="auto">
          <a:xfrm>
            <a:off x="1165930" y="1701206"/>
            <a:ext cx="688978" cy="601663"/>
          </a:xfrm>
          <a:custGeom>
            <a:avLst/>
            <a:gdLst>
              <a:gd name="T0" fmla="*/ 1511 w 1511"/>
              <a:gd name="T1" fmla="*/ 1028 h 1316"/>
              <a:gd name="T2" fmla="*/ 1511 w 1511"/>
              <a:gd name="T3" fmla="*/ 0 h 1316"/>
              <a:gd name="T4" fmla="*/ 0 w 1511"/>
              <a:gd name="T5" fmla="*/ 0 h 1316"/>
              <a:gd name="T6" fmla="*/ 0 w 1511"/>
              <a:gd name="T7" fmla="*/ 1028 h 1316"/>
              <a:gd name="T8" fmla="*/ 1511 w 1511"/>
              <a:gd name="T9" fmla="*/ 1028 h 1316"/>
              <a:gd name="T10" fmla="*/ 916 w 1511"/>
              <a:gd name="T11" fmla="*/ 1028 h 1316"/>
              <a:gd name="T12" fmla="*/ 595 w 1511"/>
              <a:gd name="T13" fmla="*/ 1028 h 1316"/>
              <a:gd name="T14" fmla="*/ 595 w 1511"/>
              <a:gd name="T15" fmla="*/ 1134 h 1316"/>
              <a:gd name="T16" fmla="*/ 410 w 1511"/>
              <a:gd name="T17" fmla="*/ 1220 h 1316"/>
              <a:gd name="T18" fmla="*/ 755 w 1511"/>
              <a:gd name="T19" fmla="*/ 1316 h 1316"/>
              <a:gd name="T20" fmla="*/ 1101 w 1511"/>
              <a:gd name="T21" fmla="*/ 1220 h 1316"/>
              <a:gd name="T22" fmla="*/ 916 w 1511"/>
              <a:gd name="T23" fmla="*/ 1134 h 1316"/>
              <a:gd name="T24" fmla="*/ 916 w 1511"/>
              <a:gd name="T25" fmla="*/ 1028 h 1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511" h="1316">
                <a:moveTo>
                  <a:pt x="1511" y="1028"/>
                </a:moveTo>
                <a:lnTo>
                  <a:pt x="1511" y="0"/>
                </a:lnTo>
                <a:lnTo>
                  <a:pt x="0" y="0"/>
                </a:lnTo>
                <a:lnTo>
                  <a:pt x="0" y="1028"/>
                </a:lnTo>
                <a:lnTo>
                  <a:pt x="1511" y="1028"/>
                </a:lnTo>
                <a:close/>
                <a:moveTo>
                  <a:pt x="916" y="1028"/>
                </a:moveTo>
                <a:lnTo>
                  <a:pt x="595" y="1028"/>
                </a:lnTo>
                <a:lnTo>
                  <a:pt x="595" y="1134"/>
                </a:lnTo>
                <a:cubicBezTo>
                  <a:pt x="485" y="1150"/>
                  <a:pt x="410" y="1183"/>
                  <a:pt x="410" y="1220"/>
                </a:cubicBezTo>
                <a:cubicBezTo>
                  <a:pt x="410" y="1273"/>
                  <a:pt x="565" y="1316"/>
                  <a:pt x="755" y="1316"/>
                </a:cubicBezTo>
                <a:cubicBezTo>
                  <a:pt x="946" y="1316"/>
                  <a:pt x="1101" y="1273"/>
                  <a:pt x="1101" y="1220"/>
                </a:cubicBezTo>
                <a:cubicBezTo>
                  <a:pt x="1101" y="1183"/>
                  <a:pt x="1026" y="1150"/>
                  <a:pt x="916" y="1134"/>
                </a:cubicBezTo>
                <a:lnTo>
                  <a:pt x="916" y="1028"/>
                </a:lnTo>
                <a:close/>
              </a:path>
            </a:pathLst>
          </a:custGeom>
          <a:solidFill>
            <a:srgbClr val="203864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73" name="Freeform 176"/>
          <p:cNvSpPr>
            <a:spLocks noEditPoints="1"/>
          </p:cNvSpPr>
          <p:nvPr/>
        </p:nvSpPr>
        <p:spPr bwMode="auto">
          <a:xfrm>
            <a:off x="1165930" y="1701206"/>
            <a:ext cx="688978" cy="601663"/>
          </a:xfrm>
          <a:custGeom>
            <a:avLst/>
            <a:gdLst>
              <a:gd name="T0" fmla="*/ 1511 w 1511"/>
              <a:gd name="T1" fmla="*/ 1028 h 1316"/>
              <a:gd name="T2" fmla="*/ 1511 w 1511"/>
              <a:gd name="T3" fmla="*/ 0 h 1316"/>
              <a:gd name="T4" fmla="*/ 0 w 1511"/>
              <a:gd name="T5" fmla="*/ 0 h 1316"/>
              <a:gd name="T6" fmla="*/ 0 w 1511"/>
              <a:gd name="T7" fmla="*/ 1028 h 1316"/>
              <a:gd name="T8" fmla="*/ 1511 w 1511"/>
              <a:gd name="T9" fmla="*/ 1028 h 1316"/>
              <a:gd name="T10" fmla="*/ 916 w 1511"/>
              <a:gd name="T11" fmla="*/ 1028 h 1316"/>
              <a:gd name="T12" fmla="*/ 595 w 1511"/>
              <a:gd name="T13" fmla="*/ 1028 h 1316"/>
              <a:gd name="T14" fmla="*/ 595 w 1511"/>
              <a:gd name="T15" fmla="*/ 1134 h 1316"/>
              <a:gd name="T16" fmla="*/ 410 w 1511"/>
              <a:gd name="T17" fmla="*/ 1220 h 1316"/>
              <a:gd name="T18" fmla="*/ 755 w 1511"/>
              <a:gd name="T19" fmla="*/ 1316 h 1316"/>
              <a:gd name="T20" fmla="*/ 1101 w 1511"/>
              <a:gd name="T21" fmla="*/ 1220 h 1316"/>
              <a:gd name="T22" fmla="*/ 916 w 1511"/>
              <a:gd name="T23" fmla="*/ 1134 h 1316"/>
              <a:gd name="T24" fmla="*/ 916 w 1511"/>
              <a:gd name="T25" fmla="*/ 1028 h 1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511" h="1316">
                <a:moveTo>
                  <a:pt x="1511" y="1028"/>
                </a:moveTo>
                <a:lnTo>
                  <a:pt x="1511" y="0"/>
                </a:lnTo>
                <a:lnTo>
                  <a:pt x="0" y="0"/>
                </a:lnTo>
                <a:lnTo>
                  <a:pt x="0" y="1028"/>
                </a:lnTo>
                <a:lnTo>
                  <a:pt x="1511" y="1028"/>
                </a:lnTo>
                <a:close/>
                <a:moveTo>
                  <a:pt x="916" y="1028"/>
                </a:moveTo>
                <a:lnTo>
                  <a:pt x="595" y="1028"/>
                </a:lnTo>
                <a:lnTo>
                  <a:pt x="595" y="1134"/>
                </a:lnTo>
                <a:cubicBezTo>
                  <a:pt x="485" y="1150"/>
                  <a:pt x="410" y="1183"/>
                  <a:pt x="410" y="1220"/>
                </a:cubicBezTo>
                <a:cubicBezTo>
                  <a:pt x="410" y="1273"/>
                  <a:pt x="565" y="1316"/>
                  <a:pt x="755" y="1316"/>
                </a:cubicBezTo>
                <a:cubicBezTo>
                  <a:pt x="946" y="1316"/>
                  <a:pt x="1101" y="1273"/>
                  <a:pt x="1101" y="1220"/>
                </a:cubicBezTo>
                <a:cubicBezTo>
                  <a:pt x="1101" y="1183"/>
                  <a:pt x="1026" y="1150"/>
                  <a:pt x="916" y="1134"/>
                </a:cubicBezTo>
                <a:lnTo>
                  <a:pt x="916" y="1028"/>
                </a:lnTo>
                <a:close/>
              </a:path>
            </a:pathLst>
          </a:custGeom>
          <a:noFill/>
          <a:ln w="7938" cap="rnd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74" name="Rectangle 177"/>
          <p:cNvSpPr>
            <a:spLocks noChangeArrowheads="1"/>
          </p:cNvSpPr>
          <p:nvPr/>
        </p:nvSpPr>
        <p:spPr bwMode="auto">
          <a:xfrm>
            <a:off x="1192918" y="1728194"/>
            <a:ext cx="635003" cy="415925"/>
          </a:xfrm>
          <a:prstGeom prst="rect">
            <a:avLst/>
          </a:prstGeom>
          <a:solidFill>
            <a:srgbClr val="2038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75" name="Rectangle 178"/>
          <p:cNvSpPr>
            <a:spLocks noChangeArrowheads="1"/>
          </p:cNvSpPr>
          <p:nvPr/>
        </p:nvSpPr>
        <p:spPr bwMode="auto">
          <a:xfrm>
            <a:off x="1192918" y="1728194"/>
            <a:ext cx="635003" cy="415925"/>
          </a:xfrm>
          <a:prstGeom prst="rect">
            <a:avLst/>
          </a:prstGeom>
          <a:noFill/>
          <a:ln w="7938" cap="rnd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82" name="Rectangle 185"/>
          <p:cNvSpPr>
            <a:spLocks noChangeArrowheads="1"/>
          </p:cNvSpPr>
          <p:nvPr/>
        </p:nvSpPr>
        <p:spPr bwMode="auto">
          <a:xfrm>
            <a:off x="2237498" y="1518644"/>
            <a:ext cx="552453" cy="276225"/>
          </a:xfrm>
          <a:prstGeom prst="rect">
            <a:avLst/>
          </a:prstGeom>
          <a:solidFill>
            <a:srgbClr val="2038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83" name="Rectangle 186"/>
          <p:cNvSpPr>
            <a:spLocks noChangeArrowheads="1"/>
          </p:cNvSpPr>
          <p:nvPr/>
        </p:nvSpPr>
        <p:spPr bwMode="auto">
          <a:xfrm>
            <a:off x="2237498" y="1518644"/>
            <a:ext cx="552453" cy="276225"/>
          </a:xfrm>
          <a:prstGeom prst="rect">
            <a:avLst/>
          </a:prstGeom>
          <a:noFill/>
          <a:ln w="12700" cap="flat">
            <a:solidFill>
              <a:srgbClr val="FFFF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84" name="Line 187"/>
          <p:cNvSpPr>
            <a:spLocks noChangeShapeType="1"/>
          </p:cNvSpPr>
          <p:nvPr/>
        </p:nvSpPr>
        <p:spPr bwMode="auto">
          <a:xfrm>
            <a:off x="2272423" y="1551981"/>
            <a:ext cx="241301" cy="0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85" name="Line 188"/>
          <p:cNvSpPr>
            <a:spLocks noChangeShapeType="1"/>
          </p:cNvSpPr>
          <p:nvPr/>
        </p:nvSpPr>
        <p:spPr bwMode="auto">
          <a:xfrm>
            <a:off x="2272423" y="1586906"/>
            <a:ext cx="241301" cy="0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86" name="Line 189"/>
          <p:cNvSpPr>
            <a:spLocks noChangeShapeType="1"/>
          </p:cNvSpPr>
          <p:nvPr/>
        </p:nvSpPr>
        <p:spPr bwMode="auto">
          <a:xfrm>
            <a:off x="2272423" y="1621831"/>
            <a:ext cx="241301" cy="0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87" name="Line 190"/>
          <p:cNvSpPr>
            <a:spLocks noChangeShapeType="1"/>
          </p:cNvSpPr>
          <p:nvPr/>
        </p:nvSpPr>
        <p:spPr bwMode="auto">
          <a:xfrm>
            <a:off x="2272423" y="1656756"/>
            <a:ext cx="241301" cy="0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88" name="Line 191"/>
          <p:cNvSpPr>
            <a:spLocks noChangeShapeType="1"/>
          </p:cNvSpPr>
          <p:nvPr/>
        </p:nvSpPr>
        <p:spPr bwMode="auto">
          <a:xfrm>
            <a:off x="2272423" y="1691681"/>
            <a:ext cx="241301" cy="0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89" name="Line 192"/>
          <p:cNvSpPr>
            <a:spLocks noChangeShapeType="1"/>
          </p:cNvSpPr>
          <p:nvPr/>
        </p:nvSpPr>
        <p:spPr bwMode="auto">
          <a:xfrm>
            <a:off x="2272423" y="1725019"/>
            <a:ext cx="241301" cy="0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90" name="Line 193"/>
          <p:cNvSpPr>
            <a:spLocks noChangeShapeType="1"/>
          </p:cNvSpPr>
          <p:nvPr/>
        </p:nvSpPr>
        <p:spPr bwMode="auto">
          <a:xfrm>
            <a:off x="2272423" y="1759944"/>
            <a:ext cx="241301" cy="0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91" name="Freeform 194"/>
          <p:cNvSpPr>
            <a:spLocks noEditPoints="1"/>
          </p:cNvSpPr>
          <p:nvPr/>
        </p:nvSpPr>
        <p:spPr bwMode="auto">
          <a:xfrm>
            <a:off x="2548649" y="1551981"/>
            <a:ext cx="207963" cy="207963"/>
          </a:xfrm>
          <a:custGeom>
            <a:avLst/>
            <a:gdLst>
              <a:gd name="T0" fmla="*/ 0 w 454"/>
              <a:gd name="T1" fmla="*/ 454 h 454"/>
              <a:gd name="T2" fmla="*/ 454 w 454"/>
              <a:gd name="T3" fmla="*/ 454 h 454"/>
              <a:gd name="T4" fmla="*/ 454 w 454"/>
              <a:gd name="T5" fmla="*/ 0 h 454"/>
              <a:gd name="T6" fmla="*/ 0 w 454"/>
              <a:gd name="T7" fmla="*/ 0 h 454"/>
              <a:gd name="T8" fmla="*/ 0 w 454"/>
              <a:gd name="T9" fmla="*/ 454 h 454"/>
              <a:gd name="T10" fmla="*/ 189 w 454"/>
              <a:gd name="T11" fmla="*/ 76 h 454"/>
              <a:gd name="T12" fmla="*/ 227 w 454"/>
              <a:gd name="T13" fmla="*/ 38 h 454"/>
              <a:gd name="T14" fmla="*/ 265 w 454"/>
              <a:gd name="T15" fmla="*/ 76 h 454"/>
              <a:gd name="T16" fmla="*/ 227 w 454"/>
              <a:gd name="T17" fmla="*/ 114 h 454"/>
              <a:gd name="T18" fmla="*/ 189 w 454"/>
              <a:gd name="T19" fmla="*/ 76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54" h="454">
                <a:moveTo>
                  <a:pt x="0" y="454"/>
                </a:moveTo>
                <a:lnTo>
                  <a:pt x="454" y="454"/>
                </a:lnTo>
                <a:lnTo>
                  <a:pt x="454" y="0"/>
                </a:lnTo>
                <a:lnTo>
                  <a:pt x="0" y="0"/>
                </a:lnTo>
                <a:lnTo>
                  <a:pt x="0" y="454"/>
                </a:lnTo>
                <a:close/>
                <a:moveTo>
                  <a:pt x="189" y="76"/>
                </a:moveTo>
                <a:cubicBezTo>
                  <a:pt x="189" y="55"/>
                  <a:pt x="206" y="38"/>
                  <a:pt x="227" y="38"/>
                </a:cubicBezTo>
                <a:cubicBezTo>
                  <a:pt x="248" y="38"/>
                  <a:pt x="265" y="55"/>
                  <a:pt x="265" y="76"/>
                </a:cubicBezTo>
                <a:cubicBezTo>
                  <a:pt x="265" y="97"/>
                  <a:pt x="248" y="114"/>
                  <a:pt x="227" y="114"/>
                </a:cubicBezTo>
                <a:cubicBezTo>
                  <a:pt x="206" y="114"/>
                  <a:pt x="189" y="97"/>
                  <a:pt x="189" y="76"/>
                </a:cubicBezTo>
                <a:close/>
              </a:path>
            </a:pathLst>
          </a:custGeom>
          <a:solidFill>
            <a:srgbClr val="203864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92" name="Freeform 195"/>
          <p:cNvSpPr>
            <a:spLocks noEditPoints="1"/>
          </p:cNvSpPr>
          <p:nvPr/>
        </p:nvSpPr>
        <p:spPr bwMode="auto">
          <a:xfrm>
            <a:off x="2548649" y="1551981"/>
            <a:ext cx="207963" cy="207963"/>
          </a:xfrm>
          <a:custGeom>
            <a:avLst/>
            <a:gdLst>
              <a:gd name="T0" fmla="*/ 0 w 454"/>
              <a:gd name="T1" fmla="*/ 454 h 454"/>
              <a:gd name="T2" fmla="*/ 454 w 454"/>
              <a:gd name="T3" fmla="*/ 454 h 454"/>
              <a:gd name="T4" fmla="*/ 454 w 454"/>
              <a:gd name="T5" fmla="*/ 0 h 454"/>
              <a:gd name="T6" fmla="*/ 0 w 454"/>
              <a:gd name="T7" fmla="*/ 0 h 454"/>
              <a:gd name="T8" fmla="*/ 0 w 454"/>
              <a:gd name="T9" fmla="*/ 454 h 454"/>
              <a:gd name="T10" fmla="*/ 189 w 454"/>
              <a:gd name="T11" fmla="*/ 76 h 454"/>
              <a:gd name="T12" fmla="*/ 227 w 454"/>
              <a:gd name="T13" fmla="*/ 38 h 454"/>
              <a:gd name="T14" fmla="*/ 265 w 454"/>
              <a:gd name="T15" fmla="*/ 76 h 454"/>
              <a:gd name="T16" fmla="*/ 227 w 454"/>
              <a:gd name="T17" fmla="*/ 114 h 454"/>
              <a:gd name="T18" fmla="*/ 189 w 454"/>
              <a:gd name="T19" fmla="*/ 76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54" h="454">
                <a:moveTo>
                  <a:pt x="0" y="454"/>
                </a:moveTo>
                <a:lnTo>
                  <a:pt x="454" y="454"/>
                </a:lnTo>
                <a:lnTo>
                  <a:pt x="454" y="0"/>
                </a:lnTo>
                <a:lnTo>
                  <a:pt x="0" y="0"/>
                </a:lnTo>
                <a:lnTo>
                  <a:pt x="0" y="454"/>
                </a:lnTo>
                <a:close/>
                <a:moveTo>
                  <a:pt x="189" y="76"/>
                </a:moveTo>
                <a:cubicBezTo>
                  <a:pt x="189" y="55"/>
                  <a:pt x="206" y="38"/>
                  <a:pt x="227" y="38"/>
                </a:cubicBezTo>
                <a:cubicBezTo>
                  <a:pt x="248" y="38"/>
                  <a:pt x="265" y="55"/>
                  <a:pt x="265" y="76"/>
                </a:cubicBezTo>
                <a:cubicBezTo>
                  <a:pt x="265" y="97"/>
                  <a:pt x="248" y="114"/>
                  <a:pt x="227" y="114"/>
                </a:cubicBezTo>
                <a:cubicBezTo>
                  <a:pt x="206" y="114"/>
                  <a:pt x="189" y="97"/>
                  <a:pt x="189" y="76"/>
                </a:cubicBezTo>
                <a:close/>
              </a:path>
            </a:pathLst>
          </a:custGeom>
          <a:noFill/>
          <a:ln w="12700" cap="flat">
            <a:solidFill>
              <a:srgbClr val="FFFF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99" name="Freeform 202"/>
          <p:cNvSpPr>
            <a:spLocks noEditPoints="1"/>
          </p:cNvSpPr>
          <p:nvPr/>
        </p:nvSpPr>
        <p:spPr bwMode="auto">
          <a:xfrm>
            <a:off x="2131135" y="2323507"/>
            <a:ext cx="690566" cy="327025"/>
          </a:xfrm>
          <a:custGeom>
            <a:avLst/>
            <a:gdLst>
              <a:gd name="T0" fmla="*/ 1398 w 1512"/>
              <a:gd name="T1" fmla="*/ 713 h 713"/>
              <a:gd name="T2" fmla="*/ 1428 w 1512"/>
              <a:gd name="T3" fmla="*/ 652 h 713"/>
              <a:gd name="T4" fmla="*/ 86 w 1512"/>
              <a:gd name="T5" fmla="*/ 652 h 713"/>
              <a:gd name="T6" fmla="*/ 117 w 1512"/>
              <a:gd name="T7" fmla="*/ 713 h 713"/>
              <a:gd name="T8" fmla="*/ 1398 w 1512"/>
              <a:gd name="T9" fmla="*/ 713 h 713"/>
              <a:gd name="T10" fmla="*/ 1512 w 1512"/>
              <a:gd name="T11" fmla="*/ 151 h 713"/>
              <a:gd name="T12" fmla="*/ 1360 w 1512"/>
              <a:gd name="T13" fmla="*/ 0 h 713"/>
              <a:gd name="T14" fmla="*/ 149 w 1512"/>
              <a:gd name="T15" fmla="*/ 0 h 713"/>
              <a:gd name="T16" fmla="*/ 0 w 1512"/>
              <a:gd name="T17" fmla="*/ 151 h 713"/>
              <a:gd name="T18" fmla="*/ 0 w 1512"/>
              <a:gd name="T19" fmla="*/ 617 h 713"/>
              <a:gd name="T20" fmla="*/ 1512 w 1512"/>
              <a:gd name="T21" fmla="*/ 617 h 713"/>
              <a:gd name="T22" fmla="*/ 1512 w 1512"/>
              <a:gd name="T23" fmla="*/ 151 h 7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512" h="713">
                <a:moveTo>
                  <a:pt x="1398" y="713"/>
                </a:moveTo>
                <a:lnTo>
                  <a:pt x="1428" y="652"/>
                </a:lnTo>
                <a:lnTo>
                  <a:pt x="86" y="652"/>
                </a:lnTo>
                <a:lnTo>
                  <a:pt x="117" y="713"/>
                </a:lnTo>
                <a:lnTo>
                  <a:pt x="1398" y="713"/>
                </a:lnTo>
                <a:close/>
                <a:moveTo>
                  <a:pt x="1512" y="151"/>
                </a:moveTo>
                <a:cubicBezTo>
                  <a:pt x="1512" y="67"/>
                  <a:pt x="1443" y="0"/>
                  <a:pt x="1360" y="0"/>
                </a:cubicBezTo>
                <a:lnTo>
                  <a:pt x="149" y="0"/>
                </a:lnTo>
                <a:cubicBezTo>
                  <a:pt x="67" y="0"/>
                  <a:pt x="0" y="67"/>
                  <a:pt x="0" y="151"/>
                </a:cubicBezTo>
                <a:lnTo>
                  <a:pt x="0" y="617"/>
                </a:lnTo>
                <a:lnTo>
                  <a:pt x="1512" y="617"/>
                </a:lnTo>
                <a:lnTo>
                  <a:pt x="1512" y="151"/>
                </a:lnTo>
                <a:close/>
              </a:path>
            </a:pathLst>
          </a:custGeom>
          <a:solidFill>
            <a:srgbClr val="203864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00" name="Freeform 203"/>
          <p:cNvSpPr>
            <a:spLocks noEditPoints="1"/>
          </p:cNvSpPr>
          <p:nvPr/>
        </p:nvSpPr>
        <p:spPr bwMode="auto">
          <a:xfrm>
            <a:off x="2131135" y="2323507"/>
            <a:ext cx="690566" cy="327025"/>
          </a:xfrm>
          <a:custGeom>
            <a:avLst/>
            <a:gdLst>
              <a:gd name="T0" fmla="*/ 1398 w 1512"/>
              <a:gd name="T1" fmla="*/ 713 h 713"/>
              <a:gd name="T2" fmla="*/ 1428 w 1512"/>
              <a:gd name="T3" fmla="*/ 652 h 713"/>
              <a:gd name="T4" fmla="*/ 86 w 1512"/>
              <a:gd name="T5" fmla="*/ 652 h 713"/>
              <a:gd name="T6" fmla="*/ 117 w 1512"/>
              <a:gd name="T7" fmla="*/ 713 h 713"/>
              <a:gd name="T8" fmla="*/ 1398 w 1512"/>
              <a:gd name="T9" fmla="*/ 713 h 713"/>
              <a:gd name="T10" fmla="*/ 1512 w 1512"/>
              <a:gd name="T11" fmla="*/ 151 h 713"/>
              <a:gd name="T12" fmla="*/ 1360 w 1512"/>
              <a:gd name="T13" fmla="*/ 0 h 713"/>
              <a:gd name="T14" fmla="*/ 149 w 1512"/>
              <a:gd name="T15" fmla="*/ 0 h 713"/>
              <a:gd name="T16" fmla="*/ 0 w 1512"/>
              <a:gd name="T17" fmla="*/ 151 h 713"/>
              <a:gd name="T18" fmla="*/ 0 w 1512"/>
              <a:gd name="T19" fmla="*/ 617 h 713"/>
              <a:gd name="T20" fmla="*/ 1512 w 1512"/>
              <a:gd name="T21" fmla="*/ 617 h 713"/>
              <a:gd name="T22" fmla="*/ 1512 w 1512"/>
              <a:gd name="T23" fmla="*/ 151 h 7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512" h="713">
                <a:moveTo>
                  <a:pt x="1398" y="713"/>
                </a:moveTo>
                <a:lnTo>
                  <a:pt x="1428" y="652"/>
                </a:lnTo>
                <a:lnTo>
                  <a:pt x="86" y="652"/>
                </a:lnTo>
                <a:lnTo>
                  <a:pt x="117" y="713"/>
                </a:lnTo>
                <a:lnTo>
                  <a:pt x="1398" y="713"/>
                </a:lnTo>
                <a:close/>
                <a:moveTo>
                  <a:pt x="1512" y="151"/>
                </a:moveTo>
                <a:cubicBezTo>
                  <a:pt x="1512" y="67"/>
                  <a:pt x="1443" y="0"/>
                  <a:pt x="1360" y="0"/>
                </a:cubicBezTo>
                <a:lnTo>
                  <a:pt x="149" y="0"/>
                </a:lnTo>
                <a:cubicBezTo>
                  <a:pt x="67" y="0"/>
                  <a:pt x="0" y="67"/>
                  <a:pt x="0" y="151"/>
                </a:cubicBezTo>
                <a:lnTo>
                  <a:pt x="0" y="617"/>
                </a:lnTo>
                <a:lnTo>
                  <a:pt x="1512" y="617"/>
                </a:lnTo>
                <a:lnTo>
                  <a:pt x="1512" y="151"/>
                </a:lnTo>
                <a:close/>
              </a:path>
            </a:pathLst>
          </a:custGeom>
          <a:noFill/>
          <a:ln w="7938" cap="rnd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01" name="Freeform 204"/>
          <p:cNvSpPr>
            <a:spLocks noEditPoints="1"/>
          </p:cNvSpPr>
          <p:nvPr/>
        </p:nvSpPr>
        <p:spPr bwMode="auto">
          <a:xfrm>
            <a:off x="2194635" y="2417170"/>
            <a:ext cx="528640" cy="114300"/>
          </a:xfrm>
          <a:custGeom>
            <a:avLst/>
            <a:gdLst>
              <a:gd name="T0" fmla="*/ 0 w 1159"/>
              <a:gd name="T1" fmla="*/ 252 h 252"/>
              <a:gd name="T2" fmla="*/ 663 w 1159"/>
              <a:gd name="T3" fmla="*/ 252 h 252"/>
              <a:gd name="T4" fmla="*/ 663 w 1159"/>
              <a:gd name="T5" fmla="*/ 211 h 252"/>
              <a:gd name="T6" fmla="*/ 0 w 1159"/>
              <a:gd name="T7" fmla="*/ 211 h 252"/>
              <a:gd name="T8" fmla="*/ 0 w 1159"/>
              <a:gd name="T9" fmla="*/ 252 h 252"/>
              <a:gd name="T10" fmla="*/ 0 w 1159"/>
              <a:gd name="T11" fmla="*/ 112 h 252"/>
              <a:gd name="T12" fmla="*/ 663 w 1159"/>
              <a:gd name="T13" fmla="*/ 112 h 252"/>
              <a:gd name="T14" fmla="*/ 663 w 1159"/>
              <a:gd name="T15" fmla="*/ 71 h 252"/>
              <a:gd name="T16" fmla="*/ 0 w 1159"/>
              <a:gd name="T17" fmla="*/ 71 h 252"/>
              <a:gd name="T18" fmla="*/ 0 w 1159"/>
              <a:gd name="T19" fmla="*/ 112 h 252"/>
              <a:gd name="T20" fmla="*/ 1159 w 1159"/>
              <a:gd name="T21" fmla="*/ 106 h 252"/>
              <a:gd name="T22" fmla="*/ 1053 w 1159"/>
              <a:gd name="T23" fmla="*/ 0 h 252"/>
              <a:gd name="T24" fmla="*/ 947 w 1159"/>
              <a:gd name="T25" fmla="*/ 106 h 252"/>
              <a:gd name="T26" fmla="*/ 1053 w 1159"/>
              <a:gd name="T27" fmla="*/ 212 h 252"/>
              <a:gd name="T28" fmla="*/ 1159 w 1159"/>
              <a:gd name="T29" fmla="*/ 106 h 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59" h="252">
                <a:moveTo>
                  <a:pt x="0" y="252"/>
                </a:moveTo>
                <a:lnTo>
                  <a:pt x="663" y="252"/>
                </a:lnTo>
                <a:lnTo>
                  <a:pt x="663" y="211"/>
                </a:lnTo>
                <a:lnTo>
                  <a:pt x="0" y="211"/>
                </a:lnTo>
                <a:lnTo>
                  <a:pt x="0" y="252"/>
                </a:lnTo>
                <a:close/>
                <a:moveTo>
                  <a:pt x="0" y="112"/>
                </a:moveTo>
                <a:lnTo>
                  <a:pt x="663" y="112"/>
                </a:lnTo>
                <a:lnTo>
                  <a:pt x="663" y="71"/>
                </a:lnTo>
                <a:lnTo>
                  <a:pt x="0" y="71"/>
                </a:lnTo>
                <a:lnTo>
                  <a:pt x="0" y="112"/>
                </a:lnTo>
                <a:close/>
                <a:moveTo>
                  <a:pt x="1159" y="106"/>
                </a:moveTo>
                <a:cubicBezTo>
                  <a:pt x="1159" y="47"/>
                  <a:pt x="1112" y="0"/>
                  <a:pt x="1053" y="0"/>
                </a:cubicBezTo>
                <a:cubicBezTo>
                  <a:pt x="995" y="0"/>
                  <a:pt x="947" y="47"/>
                  <a:pt x="947" y="106"/>
                </a:cubicBezTo>
                <a:cubicBezTo>
                  <a:pt x="947" y="164"/>
                  <a:pt x="995" y="212"/>
                  <a:pt x="1053" y="212"/>
                </a:cubicBezTo>
                <a:cubicBezTo>
                  <a:pt x="1112" y="212"/>
                  <a:pt x="1159" y="164"/>
                  <a:pt x="1159" y="106"/>
                </a:cubicBezTo>
                <a:close/>
              </a:path>
            </a:pathLst>
          </a:custGeom>
          <a:solidFill>
            <a:srgbClr val="203864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" name="Freeform 206"/>
          <p:cNvSpPr>
            <a:spLocks noEditPoints="1"/>
          </p:cNvSpPr>
          <p:nvPr/>
        </p:nvSpPr>
        <p:spPr bwMode="auto">
          <a:xfrm>
            <a:off x="2194635" y="2417169"/>
            <a:ext cx="528640" cy="114300"/>
          </a:xfrm>
          <a:custGeom>
            <a:avLst/>
            <a:gdLst>
              <a:gd name="T0" fmla="*/ 0 w 1159"/>
              <a:gd name="T1" fmla="*/ 252 h 252"/>
              <a:gd name="T2" fmla="*/ 663 w 1159"/>
              <a:gd name="T3" fmla="*/ 252 h 252"/>
              <a:gd name="T4" fmla="*/ 663 w 1159"/>
              <a:gd name="T5" fmla="*/ 211 h 252"/>
              <a:gd name="T6" fmla="*/ 0 w 1159"/>
              <a:gd name="T7" fmla="*/ 211 h 252"/>
              <a:gd name="T8" fmla="*/ 0 w 1159"/>
              <a:gd name="T9" fmla="*/ 252 h 252"/>
              <a:gd name="T10" fmla="*/ 0 w 1159"/>
              <a:gd name="T11" fmla="*/ 112 h 252"/>
              <a:gd name="T12" fmla="*/ 663 w 1159"/>
              <a:gd name="T13" fmla="*/ 112 h 252"/>
              <a:gd name="T14" fmla="*/ 663 w 1159"/>
              <a:gd name="T15" fmla="*/ 71 h 252"/>
              <a:gd name="T16" fmla="*/ 0 w 1159"/>
              <a:gd name="T17" fmla="*/ 71 h 252"/>
              <a:gd name="T18" fmla="*/ 0 w 1159"/>
              <a:gd name="T19" fmla="*/ 112 h 252"/>
              <a:gd name="T20" fmla="*/ 1159 w 1159"/>
              <a:gd name="T21" fmla="*/ 106 h 252"/>
              <a:gd name="T22" fmla="*/ 1053 w 1159"/>
              <a:gd name="T23" fmla="*/ 0 h 252"/>
              <a:gd name="T24" fmla="*/ 947 w 1159"/>
              <a:gd name="T25" fmla="*/ 106 h 252"/>
              <a:gd name="T26" fmla="*/ 1053 w 1159"/>
              <a:gd name="T27" fmla="*/ 212 h 252"/>
              <a:gd name="T28" fmla="*/ 1159 w 1159"/>
              <a:gd name="T29" fmla="*/ 106 h 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59" h="252">
                <a:moveTo>
                  <a:pt x="0" y="252"/>
                </a:moveTo>
                <a:lnTo>
                  <a:pt x="663" y="252"/>
                </a:lnTo>
                <a:lnTo>
                  <a:pt x="663" y="211"/>
                </a:lnTo>
                <a:lnTo>
                  <a:pt x="0" y="211"/>
                </a:lnTo>
                <a:lnTo>
                  <a:pt x="0" y="252"/>
                </a:lnTo>
                <a:close/>
                <a:moveTo>
                  <a:pt x="0" y="112"/>
                </a:moveTo>
                <a:lnTo>
                  <a:pt x="663" y="112"/>
                </a:lnTo>
                <a:lnTo>
                  <a:pt x="663" y="71"/>
                </a:lnTo>
                <a:lnTo>
                  <a:pt x="0" y="71"/>
                </a:lnTo>
                <a:lnTo>
                  <a:pt x="0" y="112"/>
                </a:lnTo>
                <a:close/>
                <a:moveTo>
                  <a:pt x="1159" y="106"/>
                </a:moveTo>
                <a:cubicBezTo>
                  <a:pt x="1159" y="47"/>
                  <a:pt x="1112" y="0"/>
                  <a:pt x="1053" y="0"/>
                </a:cubicBezTo>
                <a:cubicBezTo>
                  <a:pt x="995" y="0"/>
                  <a:pt x="947" y="47"/>
                  <a:pt x="947" y="106"/>
                </a:cubicBezTo>
                <a:cubicBezTo>
                  <a:pt x="947" y="164"/>
                  <a:pt x="995" y="212"/>
                  <a:pt x="1053" y="212"/>
                </a:cubicBezTo>
                <a:cubicBezTo>
                  <a:pt x="1112" y="212"/>
                  <a:pt x="1159" y="164"/>
                  <a:pt x="1159" y="106"/>
                </a:cubicBezTo>
                <a:close/>
              </a:path>
            </a:pathLst>
          </a:custGeom>
          <a:noFill/>
          <a:ln w="7938" cap="rnd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" name="Freeform 207"/>
          <p:cNvSpPr>
            <a:spLocks noEditPoints="1"/>
          </p:cNvSpPr>
          <p:nvPr/>
        </p:nvSpPr>
        <p:spPr bwMode="auto">
          <a:xfrm>
            <a:off x="2586749" y="2377482"/>
            <a:ext cx="176213" cy="176213"/>
          </a:xfrm>
          <a:custGeom>
            <a:avLst/>
            <a:gdLst>
              <a:gd name="T0" fmla="*/ 356 w 386"/>
              <a:gd name="T1" fmla="*/ 193 h 386"/>
              <a:gd name="T2" fmla="*/ 193 w 386"/>
              <a:gd name="T3" fmla="*/ 356 h 386"/>
              <a:gd name="T4" fmla="*/ 30 w 386"/>
              <a:gd name="T5" fmla="*/ 193 h 386"/>
              <a:gd name="T6" fmla="*/ 193 w 386"/>
              <a:gd name="T7" fmla="*/ 30 h 386"/>
              <a:gd name="T8" fmla="*/ 356 w 386"/>
              <a:gd name="T9" fmla="*/ 193 h 386"/>
              <a:gd name="T10" fmla="*/ 386 w 386"/>
              <a:gd name="T11" fmla="*/ 193 h 386"/>
              <a:gd name="T12" fmla="*/ 193 w 386"/>
              <a:gd name="T13" fmla="*/ 0 h 386"/>
              <a:gd name="T14" fmla="*/ 0 w 386"/>
              <a:gd name="T15" fmla="*/ 193 h 386"/>
              <a:gd name="T16" fmla="*/ 193 w 386"/>
              <a:gd name="T17" fmla="*/ 386 h 386"/>
              <a:gd name="T18" fmla="*/ 386 w 386"/>
              <a:gd name="T19" fmla="*/ 193 h 3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6" h="386">
                <a:moveTo>
                  <a:pt x="356" y="193"/>
                </a:moveTo>
                <a:cubicBezTo>
                  <a:pt x="356" y="283"/>
                  <a:pt x="283" y="356"/>
                  <a:pt x="193" y="356"/>
                </a:cubicBezTo>
                <a:cubicBezTo>
                  <a:pt x="103" y="356"/>
                  <a:pt x="30" y="283"/>
                  <a:pt x="30" y="193"/>
                </a:cubicBezTo>
                <a:cubicBezTo>
                  <a:pt x="30" y="103"/>
                  <a:pt x="103" y="30"/>
                  <a:pt x="193" y="30"/>
                </a:cubicBezTo>
                <a:cubicBezTo>
                  <a:pt x="283" y="30"/>
                  <a:pt x="356" y="103"/>
                  <a:pt x="356" y="193"/>
                </a:cubicBezTo>
                <a:close/>
                <a:moveTo>
                  <a:pt x="386" y="193"/>
                </a:moveTo>
                <a:cubicBezTo>
                  <a:pt x="386" y="86"/>
                  <a:pt x="300" y="0"/>
                  <a:pt x="193" y="0"/>
                </a:cubicBezTo>
                <a:cubicBezTo>
                  <a:pt x="87" y="0"/>
                  <a:pt x="0" y="86"/>
                  <a:pt x="0" y="193"/>
                </a:cubicBezTo>
                <a:cubicBezTo>
                  <a:pt x="0" y="299"/>
                  <a:pt x="87" y="386"/>
                  <a:pt x="193" y="386"/>
                </a:cubicBezTo>
                <a:cubicBezTo>
                  <a:pt x="300" y="386"/>
                  <a:pt x="386" y="299"/>
                  <a:pt x="386" y="193"/>
                </a:cubicBezTo>
                <a:close/>
              </a:path>
            </a:pathLst>
          </a:custGeom>
          <a:solidFill>
            <a:srgbClr val="FFFFFF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" name="Freeform 211"/>
          <p:cNvSpPr>
            <a:spLocks noEditPoints="1"/>
          </p:cNvSpPr>
          <p:nvPr/>
        </p:nvSpPr>
        <p:spPr bwMode="auto">
          <a:xfrm>
            <a:off x="878591" y="1302291"/>
            <a:ext cx="2395549" cy="1721304"/>
          </a:xfrm>
          <a:custGeom>
            <a:avLst/>
            <a:gdLst>
              <a:gd name="T0" fmla="*/ 48 w 5248"/>
              <a:gd name="T1" fmla="*/ 216 h 3464"/>
              <a:gd name="T2" fmla="*/ 48 w 5248"/>
              <a:gd name="T3" fmla="*/ 504 h 3464"/>
              <a:gd name="T4" fmla="*/ 48 w 5248"/>
              <a:gd name="T5" fmla="*/ 792 h 3464"/>
              <a:gd name="T6" fmla="*/ 48 w 5248"/>
              <a:gd name="T7" fmla="*/ 1080 h 3464"/>
              <a:gd name="T8" fmla="*/ 48 w 5248"/>
              <a:gd name="T9" fmla="*/ 1368 h 3464"/>
              <a:gd name="T10" fmla="*/ 48 w 5248"/>
              <a:gd name="T11" fmla="*/ 1656 h 3464"/>
              <a:gd name="T12" fmla="*/ 48 w 5248"/>
              <a:gd name="T13" fmla="*/ 1944 h 3464"/>
              <a:gd name="T14" fmla="*/ 48 w 5248"/>
              <a:gd name="T15" fmla="*/ 2232 h 3464"/>
              <a:gd name="T16" fmla="*/ 48 w 5248"/>
              <a:gd name="T17" fmla="*/ 2520 h 3464"/>
              <a:gd name="T18" fmla="*/ 48 w 5248"/>
              <a:gd name="T19" fmla="*/ 2808 h 3464"/>
              <a:gd name="T20" fmla="*/ 48 w 5248"/>
              <a:gd name="T21" fmla="*/ 3096 h 3464"/>
              <a:gd name="T22" fmla="*/ 48 w 5248"/>
              <a:gd name="T23" fmla="*/ 3384 h 3464"/>
              <a:gd name="T24" fmla="*/ 255 w 5248"/>
              <a:gd name="T25" fmla="*/ 3416 h 3464"/>
              <a:gd name="T26" fmla="*/ 543 w 5248"/>
              <a:gd name="T27" fmla="*/ 3416 h 3464"/>
              <a:gd name="T28" fmla="*/ 831 w 5248"/>
              <a:gd name="T29" fmla="*/ 3416 h 3464"/>
              <a:gd name="T30" fmla="*/ 1119 w 5248"/>
              <a:gd name="T31" fmla="*/ 3416 h 3464"/>
              <a:gd name="T32" fmla="*/ 1407 w 5248"/>
              <a:gd name="T33" fmla="*/ 3416 h 3464"/>
              <a:gd name="T34" fmla="*/ 1695 w 5248"/>
              <a:gd name="T35" fmla="*/ 3416 h 3464"/>
              <a:gd name="T36" fmla="*/ 1983 w 5248"/>
              <a:gd name="T37" fmla="*/ 3416 h 3464"/>
              <a:gd name="T38" fmla="*/ 2271 w 5248"/>
              <a:gd name="T39" fmla="*/ 3416 h 3464"/>
              <a:gd name="T40" fmla="*/ 2559 w 5248"/>
              <a:gd name="T41" fmla="*/ 3416 h 3464"/>
              <a:gd name="T42" fmla="*/ 2847 w 5248"/>
              <a:gd name="T43" fmla="*/ 3416 h 3464"/>
              <a:gd name="T44" fmla="*/ 3135 w 5248"/>
              <a:gd name="T45" fmla="*/ 3416 h 3464"/>
              <a:gd name="T46" fmla="*/ 3423 w 5248"/>
              <a:gd name="T47" fmla="*/ 3416 h 3464"/>
              <a:gd name="T48" fmla="*/ 3711 w 5248"/>
              <a:gd name="T49" fmla="*/ 3416 h 3464"/>
              <a:gd name="T50" fmla="*/ 3999 w 5248"/>
              <a:gd name="T51" fmla="*/ 3416 h 3464"/>
              <a:gd name="T52" fmla="*/ 4287 w 5248"/>
              <a:gd name="T53" fmla="*/ 3416 h 3464"/>
              <a:gd name="T54" fmla="*/ 4575 w 5248"/>
              <a:gd name="T55" fmla="*/ 3416 h 3464"/>
              <a:gd name="T56" fmla="*/ 4863 w 5248"/>
              <a:gd name="T57" fmla="*/ 3416 h 3464"/>
              <a:gd name="T58" fmla="*/ 5151 w 5248"/>
              <a:gd name="T59" fmla="*/ 3416 h 3464"/>
              <a:gd name="T60" fmla="*/ 5200 w 5248"/>
              <a:gd name="T61" fmla="*/ 3226 h 3464"/>
              <a:gd name="T62" fmla="*/ 5200 w 5248"/>
              <a:gd name="T63" fmla="*/ 2938 h 3464"/>
              <a:gd name="T64" fmla="*/ 5200 w 5248"/>
              <a:gd name="T65" fmla="*/ 2650 h 3464"/>
              <a:gd name="T66" fmla="*/ 5200 w 5248"/>
              <a:gd name="T67" fmla="*/ 2362 h 3464"/>
              <a:gd name="T68" fmla="*/ 5200 w 5248"/>
              <a:gd name="T69" fmla="*/ 2074 h 3464"/>
              <a:gd name="T70" fmla="*/ 5200 w 5248"/>
              <a:gd name="T71" fmla="*/ 1786 h 3464"/>
              <a:gd name="T72" fmla="*/ 5200 w 5248"/>
              <a:gd name="T73" fmla="*/ 1498 h 3464"/>
              <a:gd name="T74" fmla="*/ 5200 w 5248"/>
              <a:gd name="T75" fmla="*/ 1210 h 3464"/>
              <a:gd name="T76" fmla="*/ 5200 w 5248"/>
              <a:gd name="T77" fmla="*/ 922 h 3464"/>
              <a:gd name="T78" fmla="*/ 5200 w 5248"/>
              <a:gd name="T79" fmla="*/ 634 h 3464"/>
              <a:gd name="T80" fmla="*/ 5200 w 5248"/>
              <a:gd name="T81" fmla="*/ 346 h 3464"/>
              <a:gd name="T82" fmla="*/ 5224 w 5248"/>
              <a:gd name="T83" fmla="*/ 0 h 3464"/>
              <a:gd name="T84" fmla="*/ 4898 w 5248"/>
              <a:gd name="T85" fmla="*/ 24 h 3464"/>
              <a:gd name="T86" fmla="*/ 4610 w 5248"/>
              <a:gd name="T87" fmla="*/ 24 h 3464"/>
              <a:gd name="T88" fmla="*/ 4322 w 5248"/>
              <a:gd name="T89" fmla="*/ 24 h 3464"/>
              <a:gd name="T90" fmla="*/ 4034 w 5248"/>
              <a:gd name="T91" fmla="*/ 24 h 3464"/>
              <a:gd name="T92" fmla="*/ 3746 w 5248"/>
              <a:gd name="T93" fmla="*/ 24 h 3464"/>
              <a:gd name="T94" fmla="*/ 3458 w 5248"/>
              <a:gd name="T95" fmla="*/ 24 h 3464"/>
              <a:gd name="T96" fmla="*/ 3170 w 5248"/>
              <a:gd name="T97" fmla="*/ 24 h 3464"/>
              <a:gd name="T98" fmla="*/ 2882 w 5248"/>
              <a:gd name="T99" fmla="*/ 24 h 3464"/>
              <a:gd name="T100" fmla="*/ 2594 w 5248"/>
              <a:gd name="T101" fmla="*/ 24 h 3464"/>
              <a:gd name="T102" fmla="*/ 2306 w 5248"/>
              <a:gd name="T103" fmla="*/ 24 h 3464"/>
              <a:gd name="T104" fmla="*/ 2018 w 5248"/>
              <a:gd name="T105" fmla="*/ 24 h 3464"/>
              <a:gd name="T106" fmla="*/ 1730 w 5248"/>
              <a:gd name="T107" fmla="*/ 24 h 3464"/>
              <a:gd name="T108" fmla="*/ 1442 w 5248"/>
              <a:gd name="T109" fmla="*/ 24 h 3464"/>
              <a:gd name="T110" fmla="*/ 1154 w 5248"/>
              <a:gd name="T111" fmla="*/ 24 h 3464"/>
              <a:gd name="T112" fmla="*/ 866 w 5248"/>
              <a:gd name="T113" fmla="*/ 24 h 3464"/>
              <a:gd name="T114" fmla="*/ 578 w 5248"/>
              <a:gd name="T115" fmla="*/ 24 h 3464"/>
              <a:gd name="T116" fmla="*/ 290 w 5248"/>
              <a:gd name="T117" fmla="*/ 24 h 3464"/>
              <a:gd name="T118" fmla="*/ 2 w 5248"/>
              <a:gd name="T119" fmla="*/ 24 h 3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248" h="3464">
                <a:moveTo>
                  <a:pt x="48" y="72"/>
                </a:moveTo>
                <a:lnTo>
                  <a:pt x="48" y="120"/>
                </a:lnTo>
                <a:cubicBezTo>
                  <a:pt x="48" y="133"/>
                  <a:pt x="37" y="144"/>
                  <a:pt x="24" y="144"/>
                </a:cubicBezTo>
                <a:cubicBezTo>
                  <a:pt x="11" y="144"/>
                  <a:pt x="0" y="133"/>
                  <a:pt x="0" y="120"/>
                </a:cubicBezTo>
                <a:lnTo>
                  <a:pt x="0" y="72"/>
                </a:lnTo>
                <a:cubicBezTo>
                  <a:pt x="0" y="58"/>
                  <a:pt x="11" y="48"/>
                  <a:pt x="24" y="48"/>
                </a:cubicBezTo>
                <a:cubicBezTo>
                  <a:pt x="37" y="48"/>
                  <a:pt x="48" y="58"/>
                  <a:pt x="48" y="72"/>
                </a:cubicBezTo>
                <a:close/>
                <a:moveTo>
                  <a:pt x="48" y="216"/>
                </a:moveTo>
                <a:lnTo>
                  <a:pt x="48" y="264"/>
                </a:lnTo>
                <a:cubicBezTo>
                  <a:pt x="48" y="277"/>
                  <a:pt x="37" y="288"/>
                  <a:pt x="24" y="288"/>
                </a:cubicBezTo>
                <a:cubicBezTo>
                  <a:pt x="11" y="288"/>
                  <a:pt x="0" y="277"/>
                  <a:pt x="0" y="264"/>
                </a:cubicBezTo>
                <a:lnTo>
                  <a:pt x="0" y="216"/>
                </a:lnTo>
                <a:cubicBezTo>
                  <a:pt x="0" y="202"/>
                  <a:pt x="11" y="192"/>
                  <a:pt x="24" y="192"/>
                </a:cubicBezTo>
                <a:cubicBezTo>
                  <a:pt x="37" y="192"/>
                  <a:pt x="48" y="202"/>
                  <a:pt x="48" y="216"/>
                </a:cubicBezTo>
                <a:close/>
                <a:moveTo>
                  <a:pt x="48" y="360"/>
                </a:moveTo>
                <a:lnTo>
                  <a:pt x="48" y="408"/>
                </a:lnTo>
                <a:cubicBezTo>
                  <a:pt x="48" y="421"/>
                  <a:pt x="37" y="432"/>
                  <a:pt x="24" y="432"/>
                </a:cubicBezTo>
                <a:cubicBezTo>
                  <a:pt x="11" y="432"/>
                  <a:pt x="0" y="421"/>
                  <a:pt x="0" y="408"/>
                </a:cubicBezTo>
                <a:lnTo>
                  <a:pt x="0" y="360"/>
                </a:lnTo>
                <a:cubicBezTo>
                  <a:pt x="0" y="346"/>
                  <a:pt x="11" y="336"/>
                  <a:pt x="24" y="336"/>
                </a:cubicBezTo>
                <a:cubicBezTo>
                  <a:pt x="37" y="336"/>
                  <a:pt x="48" y="346"/>
                  <a:pt x="48" y="360"/>
                </a:cubicBezTo>
                <a:close/>
                <a:moveTo>
                  <a:pt x="48" y="504"/>
                </a:moveTo>
                <a:lnTo>
                  <a:pt x="48" y="552"/>
                </a:lnTo>
                <a:cubicBezTo>
                  <a:pt x="48" y="565"/>
                  <a:pt x="37" y="576"/>
                  <a:pt x="24" y="576"/>
                </a:cubicBezTo>
                <a:cubicBezTo>
                  <a:pt x="11" y="576"/>
                  <a:pt x="0" y="565"/>
                  <a:pt x="0" y="552"/>
                </a:cubicBezTo>
                <a:lnTo>
                  <a:pt x="0" y="504"/>
                </a:lnTo>
                <a:cubicBezTo>
                  <a:pt x="0" y="490"/>
                  <a:pt x="11" y="480"/>
                  <a:pt x="24" y="480"/>
                </a:cubicBezTo>
                <a:cubicBezTo>
                  <a:pt x="37" y="480"/>
                  <a:pt x="48" y="490"/>
                  <a:pt x="48" y="504"/>
                </a:cubicBezTo>
                <a:close/>
                <a:moveTo>
                  <a:pt x="48" y="648"/>
                </a:moveTo>
                <a:lnTo>
                  <a:pt x="48" y="696"/>
                </a:lnTo>
                <a:cubicBezTo>
                  <a:pt x="48" y="709"/>
                  <a:pt x="37" y="720"/>
                  <a:pt x="24" y="720"/>
                </a:cubicBezTo>
                <a:cubicBezTo>
                  <a:pt x="11" y="720"/>
                  <a:pt x="0" y="709"/>
                  <a:pt x="0" y="696"/>
                </a:cubicBezTo>
                <a:lnTo>
                  <a:pt x="0" y="648"/>
                </a:lnTo>
                <a:cubicBezTo>
                  <a:pt x="0" y="634"/>
                  <a:pt x="11" y="624"/>
                  <a:pt x="24" y="624"/>
                </a:cubicBezTo>
                <a:cubicBezTo>
                  <a:pt x="37" y="624"/>
                  <a:pt x="48" y="634"/>
                  <a:pt x="48" y="648"/>
                </a:cubicBezTo>
                <a:close/>
                <a:moveTo>
                  <a:pt x="48" y="792"/>
                </a:moveTo>
                <a:lnTo>
                  <a:pt x="48" y="840"/>
                </a:lnTo>
                <a:cubicBezTo>
                  <a:pt x="48" y="853"/>
                  <a:pt x="37" y="864"/>
                  <a:pt x="24" y="864"/>
                </a:cubicBezTo>
                <a:cubicBezTo>
                  <a:pt x="11" y="864"/>
                  <a:pt x="0" y="853"/>
                  <a:pt x="0" y="840"/>
                </a:cubicBezTo>
                <a:lnTo>
                  <a:pt x="0" y="792"/>
                </a:lnTo>
                <a:cubicBezTo>
                  <a:pt x="0" y="778"/>
                  <a:pt x="11" y="768"/>
                  <a:pt x="24" y="768"/>
                </a:cubicBezTo>
                <a:cubicBezTo>
                  <a:pt x="37" y="768"/>
                  <a:pt x="48" y="778"/>
                  <a:pt x="48" y="792"/>
                </a:cubicBezTo>
                <a:close/>
                <a:moveTo>
                  <a:pt x="48" y="936"/>
                </a:moveTo>
                <a:lnTo>
                  <a:pt x="48" y="984"/>
                </a:lnTo>
                <a:cubicBezTo>
                  <a:pt x="48" y="997"/>
                  <a:pt x="37" y="1008"/>
                  <a:pt x="24" y="1008"/>
                </a:cubicBezTo>
                <a:cubicBezTo>
                  <a:pt x="11" y="1008"/>
                  <a:pt x="0" y="997"/>
                  <a:pt x="0" y="984"/>
                </a:cubicBezTo>
                <a:lnTo>
                  <a:pt x="0" y="936"/>
                </a:lnTo>
                <a:cubicBezTo>
                  <a:pt x="0" y="922"/>
                  <a:pt x="11" y="912"/>
                  <a:pt x="24" y="912"/>
                </a:cubicBezTo>
                <a:cubicBezTo>
                  <a:pt x="37" y="912"/>
                  <a:pt x="48" y="922"/>
                  <a:pt x="48" y="936"/>
                </a:cubicBezTo>
                <a:close/>
                <a:moveTo>
                  <a:pt x="48" y="1080"/>
                </a:moveTo>
                <a:lnTo>
                  <a:pt x="48" y="1128"/>
                </a:lnTo>
                <a:cubicBezTo>
                  <a:pt x="48" y="1141"/>
                  <a:pt x="37" y="1152"/>
                  <a:pt x="24" y="1152"/>
                </a:cubicBezTo>
                <a:cubicBezTo>
                  <a:pt x="11" y="1152"/>
                  <a:pt x="0" y="1141"/>
                  <a:pt x="0" y="1128"/>
                </a:cubicBezTo>
                <a:lnTo>
                  <a:pt x="0" y="1080"/>
                </a:lnTo>
                <a:cubicBezTo>
                  <a:pt x="0" y="1066"/>
                  <a:pt x="11" y="1056"/>
                  <a:pt x="24" y="1056"/>
                </a:cubicBezTo>
                <a:cubicBezTo>
                  <a:pt x="37" y="1056"/>
                  <a:pt x="48" y="1066"/>
                  <a:pt x="48" y="1080"/>
                </a:cubicBezTo>
                <a:close/>
                <a:moveTo>
                  <a:pt x="48" y="1224"/>
                </a:moveTo>
                <a:lnTo>
                  <a:pt x="48" y="1272"/>
                </a:lnTo>
                <a:cubicBezTo>
                  <a:pt x="48" y="1285"/>
                  <a:pt x="37" y="1296"/>
                  <a:pt x="24" y="1296"/>
                </a:cubicBezTo>
                <a:cubicBezTo>
                  <a:pt x="11" y="1296"/>
                  <a:pt x="0" y="1285"/>
                  <a:pt x="0" y="1272"/>
                </a:cubicBezTo>
                <a:lnTo>
                  <a:pt x="0" y="1224"/>
                </a:lnTo>
                <a:cubicBezTo>
                  <a:pt x="0" y="1210"/>
                  <a:pt x="11" y="1200"/>
                  <a:pt x="24" y="1200"/>
                </a:cubicBezTo>
                <a:cubicBezTo>
                  <a:pt x="37" y="1200"/>
                  <a:pt x="48" y="1210"/>
                  <a:pt x="48" y="1224"/>
                </a:cubicBezTo>
                <a:close/>
                <a:moveTo>
                  <a:pt x="48" y="1368"/>
                </a:moveTo>
                <a:lnTo>
                  <a:pt x="48" y="1416"/>
                </a:lnTo>
                <a:cubicBezTo>
                  <a:pt x="48" y="1429"/>
                  <a:pt x="37" y="1440"/>
                  <a:pt x="24" y="1440"/>
                </a:cubicBezTo>
                <a:cubicBezTo>
                  <a:pt x="11" y="1440"/>
                  <a:pt x="0" y="1429"/>
                  <a:pt x="0" y="1416"/>
                </a:cubicBezTo>
                <a:lnTo>
                  <a:pt x="0" y="1368"/>
                </a:lnTo>
                <a:cubicBezTo>
                  <a:pt x="0" y="1354"/>
                  <a:pt x="11" y="1344"/>
                  <a:pt x="24" y="1344"/>
                </a:cubicBezTo>
                <a:cubicBezTo>
                  <a:pt x="37" y="1344"/>
                  <a:pt x="48" y="1354"/>
                  <a:pt x="48" y="1368"/>
                </a:cubicBezTo>
                <a:close/>
                <a:moveTo>
                  <a:pt x="48" y="1512"/>
                </a:moveTo>
                <a:lnTo>
                  <a:pt x="48" y="1560"/>
                </a:lnTo>
                <a:cubicBezTo>
                  <a:pt x="48" y="1573"/>
                  <a:pt x="37" y="1584"/>
                  <a:pt x="24" y="1584"/>
                </a:cubicBezTo>
                <a:cubicBezTo>
                  <a:pt x="11" y="1584"/>
                  <a:pt x="0" y="1573"/>
                  <a:pt x="0" y="1560"/>
                </a:cubicBezTo>
                <a:lnTo>
                  <a:pt x="0" y="1512"/>
                </a:lnTo>
                <a:cubicBezTo>
                  <a:pt x="0" y="1498"/>
                  <a:pt x="11" y="1488"/>
                  <a:pt x="24" y="1488"/>
                </a:cubicBezTo>
                <a:cubicBezTo>
                  <a:pt x="37" y="1488"/>
                  <a:pt x="48" y="1498"/>
                  <a:pt x="48" y="1512"/>
                </a:cubicBezTo>
                <a:close/>
                <a:moveTo>
                  <a:pt x="48" y="1656"/>
                </a:moveTo>
                <a:lnTo>
                  <a:pt x="48" y="1704"/>
                </a:lnTo>
                <a:cubicBezTo>
                  <a:pt x="48" y="1717"/>
                  <a:pt x="37" y="1728"/>
                  <a:pt x="24" y="1728"/>
                </a:cubicBezTo>
                <a:cubicBezTo>
                  <a:pt x="11" y="1728"/>
                  <a:pt x="0" y="1717"/>
                  <a:pt x="0" y="1704"/>
                </a:cubicBezTo>
                <a:lnTo>
                  <a:pt x="0" y="1656"/>
                </a:lnTo>
                <a:cubicBezTo>
                  <a:pt x="0" y="1642"/>
                  <a:pt x="11" y="1632"/>
                  <a:pt x="24" y="1632"/>
                </a:cubicBezTo>
                <a:cubicBezTo>
                  <a:pt x="37" y="1632"/>
                  <a:pt x="48" y="1642"/>
                  <a:pt x="48" y="1656"/>
                </a:cubicBezTo>
                <a:close/>
                <a:moveTo>
                  <a:pt x="48" y="1800"/>
                </a:moveTo>
                <a:lnTo>
                  <a:pt x="48" y="1848"/>
                </a:lnTo>
                <a:cubicBezTo>
                  <a:pt x="48" y="1861"/>
                  <a:pt x="37" y="1872"/>
                  <a:pt x="24" y="1872"/>
                </a:cubicBezTo>
                <a:cubicBezTo>
                  <a:pt x="11" y="1872"/>
                  <a:pt x="0" y="1861"/>
                  <a:pt x="0" y="1848"/>
                </a:cubicBezTo>
                <a:lnTo>
                  <a:pt x="0" y="1800"/>
                </a:lnTo>
                <a:cubicBezTo>
                  <a:pt x="0" y="1786"/>
                  <a:pt x="11" y="1776"/>
                  <a:pt x="24" y="1776"/>
                </a:cubicBezTo>
                <a:cubicBezTo>
                  <a:pt x="37" y="1776"/>
                  <a:pt x="48" y="1786"/>
                  <a:pt x="48" y="1800"/>
                </a:cubicBezTo>
                <a:close/>
                <a:moveTo>
                  <a:pt x="48" y="1944"/>
                </a:moveTo>
                <a:lnTo>
                  <a:pt x="48" y="1992"/>
                </a:lnTo>
                <a:cubicBezTo>
                  <a:pt x="48" y="2005"/>
                  <a:pt x="37" y="2016"/>
                  <a:pt x="24" y="2016"/>
                </a:cubicBezTo>
                <a:cubicBezTo>
                  <a:pt x="11" y="2016"/>
                  <a:pt x="0" y="2005"/>
                  <a:pt x="0" y="1992"/>
                </a:cubicBezTo>
                <a:lnTo>
                  <a:pt x="0" y="1944"/>
                </a:lnTo>
                <a:cubicBezTo>
                  <a:pt x="0" y="1930"/>
                  <a:pt x="11" y="1920"/>
                  <a:pt x="24" y="1920"/>
                </a:cubicBezTo>
                <a:cubicBezTo>
                  <a:pt x="37" y="1920"/>
                  <a:pt x="48" y="1930"/>
                  <a:pt x="48" y="1944"/>
                </a:cubicBezTo>
                <a:close/>
                <a:moveTo>
                  <a:pt x="48" y="2088"/>
                </a:moveTo>
                <a:lnTo>
                  <a:pt x="48" y="2136"/>
                </a:lnTo>
                <a:cubicBezTo>
                  <a:pt x="48" y="2149"/>
                  <a:pt x="37" y="2160"/>
                  <a:pt x="24" y="2160"/>
                </a:cubicBezTo>
                <a:cubicBezTo>
                  <a:pt x="11" y="2160"/>
                  <a:pt x="0" y="2149"/>
                  <a:pt x="0" y="2136"/>
                </a:cubicBezTo>
                <a:lnTo>
                  <a:pt x="0" y="2088"/>
                </a:lnTo>
                <a:cubicBezTo>
                  <a:pt x="0" y="2074"/>
                  <a:pt x="11" y="2064"/>
                  <a:pt x="24" y="2064"/>
                </a:cubicBezTo>
                <a:cubicBezTo>
                  <a:pt x="37" y="2064"/>
                  <a:pt x="48" y="2074"/>
                  <a:pt x="48" y="2088"/>
                </a:cubicBezTo>
                <a:close/>
                <a:moveTo>
                  <a:pt x="48" y="2232"/>
                </a:moveTo>
                <a:lnTo>
                  <a:pt x="48" y="2280"/>
                </a:lnTo>
                <a:cubicBezTo>
                  <a:pt x="48" y="2293"/>
                  <a:pt x="37" y="2304"/>
                  <a:pt x="24" y="2304"/>
                </a:cubicBezTo>
                <a:cubicBezTo>
                  <a:pt x="11" y="2304"/>
                  <a:pt x="0" y="2293"/>
                  <a:pt x="0" y="2280"/>
                </a:cubicBezTo>
                <a:lnTo>
                  <a:pt x="0" y="2232"/>
                </a:lnTo>
                <a:cubicBezTo>
                  <a:pt x="0" y="2218"/>
                  <a:pt x="11" y="2208"/>
                  <a:pt x="24" y="2208"/>
                </a:cubicBezTo>
                <a:cubicBezTo>
                  <a:pt x="37" y="2208"/>
                  <a:pt x="48" y="2218"/>
                  <a:pt x="48" y="2232"/>
                </a:cubicBezTo>
                <a:close/>
                <a:moveTo>
                  <a:pt x="48" y="2376"/>
                </a:moveTo>
                <a:lnTo>
                  <a:pt x="48" y="2424"/>
                </a:lnTo>
                <a:cubicBezTo>
                  <a:pt x="48" y="2437"/>
                  <a:pt x="37" y="2448"/>
                  <a:pt x="24" y="2448"/>
                </a:cubicBezTo>
                <a:cubicBezTo>
                  <a:pt x="11" y="2448"/>
                  <a:pt x="0" y="2437"/>
                  <a:pt x="0" y="2424"/>
                </a:cubicBezTo>
                <a:lnTo>
                  <a:pt x="0" y="2376"/>
                </a:lnTo>
                <a:cubicBezTo>
                  <a:pt x="0" y="2362"/>
                  <a:pt x="11" y="2352"/>
                  <a:pt x="24" y="2352"/>
                </a:cubicBezTo>
                <a:cubicBezTo>
                  <a:pt x="37" y="2352"/>
                  <a:pt x="48" y="2362"/>
                  <a:pt x="48" y="2376"/>
                </a:cubicBezTo>
                <a:close/>
                <a:moveTo>
                  <a:pt x="48" y="2520"/>
                </a:moveTo>
                <a:lnTo>
                  <a:pt x="48" y="2568"/>
                </a:lnTo>
                <a:cubicBezTo>
                  <a:pt x="48" y="2581"/>
                  <a:pt x="37" y="2592"/>
                  <a:pt x="24" y="2592"/>
                </a:cubicBezTo>
                <a:cubicBezTo>
                  <a:pt x="11" y="2592"/>
                  <a:pt x="0" y="2581"/>
                  <a:pt x="0" y="2568"/>
                </a:cubicBezTo>
                <a:lnTo>
                  <a:pt x="0" y="2520"/>
                </a:lnTo>
                <a:cubicBezTo>
                  <a:pt x="0" y="2506"/>
                  <a:pt x="11" y="2496"/>
                  <a:pt x="24" y="2496"/>
                </a:cubicBezTo>
                <a:cubicBezTo>
                  <a:pt x="37" y="2496"/>
                  <a:pt x="48" y="2506"/>
                  <a:pt x="48" y="2520"/>
                </a:cubicBezTo>
                <a:close/>
                <a:moveTo>
                  <a:pt x="48" y="2664"/>
                </a:moveTo>
                <a:lnTo>
                  <a:pt x="48" y="2712"/>
                </a:lnTo>
                <a:cubicBezTo>
                  <a:pt x="48" y="2725"/>
                  <a:pt x="37" y="2736"/>
                  <a:pt x="24" y="2736"/>
                </a:cubicBezTo>
                <a:cubicBezTo>
                  <a:pt x="11" y="2736"/>
                  <a:pt x="0" y="2725"/>
                  <a:pt x="0" y="2712"/>
                </a:cubicBezTo>
                <a:lnTo>
                  <a:pt x="0" y="2664"/>
                </a:lnTo>
                <a:cubicBezTo>
                  <a:pt x="0" y="2650"/>
                  <a:pt x="11" y="2640"/>
                  <a:pt x="24" y="2640"/>
                </a:cubicBezTo>
                <a:cubicBezTo>
                  <a:pt x="37" y="2640"/>
                  <a:pt x="48" y="2650"/>
                  <a:pt x="48" y="2664"/>
                </a:cubicBezTo>
                <a:close/>
                <a:moveTo>
                  <a:pt x="48" y="2808"/>
                </a:moveTo>
                <a:lnTo>
                  <a:pt x="48" y="2856"/>
                </a:lnTo>
                <a:cubicBezTo>
                  <a:pt x="48" y="2869"/>
                  <a:pt x="37" y="2880"/>
                  <a:pt x="24" y="2880"/>
                </a:cubicBezTo>
                <a:cubicBezTo>
                  <a:pt x="11" y="2880"/>
                  <a:pt x="0" y="2869"/>
                  <a:pt x="0" y="2856"/>
                </a:cubicBezTo>
                <a:lnTo>
                  <a:pt x="0" y="2808"/>
                </a:lnTo>
                <a:cubicBezTo>
                  <a:pt x="0" y="2794"/>
                  <a:pt x="11" y="2784"/>
                  <a:pt x="24" y="2784"/>
                </a:cubicBezTo>
                <a:cubicBezTo>
                  <a:pt x="37" y="2784"/>
                  <a:pt x="48" y="2794"/>
                  <a:pt x="48" y="2808"/>
                </a:cubicBezTo>
                <a:close/>
                <a:moveTo>
                  <a:pt x="48" y="2952"/>
                </a:moveTo>
                <a:lnTo>
                  <a:pt x="48" y="3000"/>
                </a:lnTo>
                <a:cubicBezTo>
                  <a:pt x="48" y="3013"/>
                  <a:pt x="37" y="3024"/>
                  <a:pt x="24" y="3024"/>
                </a:cubicBezTo>
                <a:cubicBezTo>
                  <a:pt x="11" y="3024"/>
                  <a:pt x="0" y="3013"/>
                  <a:pt x="0" y="3000"/>
                </a:cubicBezTo>
                <a:lnTo>
                  <a:pt x="0" y="2952"/>
                </a:lnTo>
                <a:cubicBezTo>
                  <a:pt x="0" y="2938"/>
                  <a:pt x="11" y="2928"/>
                  <a:pt x="24" y="2928"/>
                </a:cubicBezTo>
                <a:cubicBezTo>
                  <a:pt x="37" y="2928"/>
                  <a:pt x="48" y="2938"/>
                  <a:pt x="48" y="2952"/>
                </a:cubicBezTo>
                <a:close/>
                <a:moveTo>
                  <a:pt x="48" y="3096"/>
                </a:moveTo>
                <a:lnTo>
                  <a:pt x="48" y="3144"/>
                </a:lnTo>
                <a:cubicBezTo>
                  <a:pt x="48" y="3157"/>
                  <a:pt x="37" y="3168"/>
                  <a:pt x="24" y="3168"/>
                </a:cubicBezTo>
                <a:cubicBezTo>
                  <a:pt x="11" y="3168"/>
                  <a:pt x="0" y="3157"/>
                  <a:pt x="0" y="3144"/>
                </a:cubicBezTo>
                <a:lnTo>
                  <a:pt x="0" y="3096"/>
                </a:lnTo>
                <a:cubicBezTo>
                  <a:pt x="0" y="3082"/>
                  <a:pt x="11" y="3072"/>
                  <a:pt x="24" y="3072"/>
                </a:cubicBezTo>
                <a:cubicBezTo>
                  <a:pt x="37" y="3072"/>
                  <a:pt x="48" y="3082"/>
                  <a:pt x="48" y="3096"/>
                </a:cubicBezTo>
                <a:close/>
                <a:moveTo>
                  <a:pt x="48" y="3240"/>
                </a:moveTo>
                <a:lnTo>
                  <a:pt x="48" y="3288"/>
                </a:lnTo>
                <a:cubicBezTo>
                  <a:pt x="48" y="3301"/>
                  <a:pt x="37" y="3312"/>
                  <a:pt x="24" y="3312"/>
                </a:cubicBezTo>
                <a:cubicBezTo>
                  <a:pt x="11" y="3312"/>
                  <a:pt x="0" y="3301"/>
                  <a:pt x="0" y="3288"/>
                </a:cubicBezTo>
                <a:lnTo>
                  <a:pt x="0" y="3240"/>
                </a:lnTo>
                <a:cubicBezTo>
                  <a:pt x="0" y="3226"/>
                  <a:pt x="11" y="3216"/>
                  <a:pt x="24" y="3216"/>
                </a:cubicBezTo>
                <a:cubicBezTo>
                  <a:pt x="37" y="3216"/>
                  <a:pt x="48" y="3226"/>
                  <a:pt x="48" y="3240"/>
                </a:cubicBezTo>
                <a:close/>
                <a:moveTo>
                  <a:pt x="48" y="3384"/>
                </a:moveTo>
                <a:lnTo>
                  <a:pt x="48" y="3432"/>
                </a:lnTo>
                <a:cubicBezTo>
                  <a:pt x="48" y="3445"/>
                  <a:pt x="37" y="3456"/>
                  <a:pt x="24" y="3456"/>
                </a:cubicBezTo>
                <a:cubicBezTo>
                  <a:pt x="11" y="3456"/>
                  <a:pt x="0" y="3445"/>
                  <a:pt x="0" y="3432"/>
                </a:cubicBezTo>
                <a:lnTo>
                  <a:pt x="0" y="3384"/>
                </a:lnTo>
                <a:cubicBezTo>
                  <a:pt x="0" y="3370"/>
                  <a:pt x="11" y="3360"/>
                  <a:pt x="24" y="3360"/>
                </a:cubicBezTo>
                <a:cubicBezTo>
                  <a:pt x="37" y="3360"/>
                  <a:pt x="48" y="3370"/>
                  <a:pt x="48" y="3384"/>
                </a:cubicBezTo>
                <a:close/>
                <a:moveTo>
                  <a:pt x="111" y="3416"/>
                </a:moveTo>
                <a:lnTo>
                  <a:pt x="159" y="3416"/>
                </a:lnTo>
                <a:cubicBezTo>
                  <a:pt x="172" y="3416"/>
                  <a:pt x="183" y="3427"/>
                  <a:pt x="183" y="3440"/>
                </a:cubicBezTo>
                <a:cubicBezTo>
                  <a:pt x="183" y="3454"/>
                  <a:pt x="172" y="3464"/>
                  <a:pt x="159" y="3464"/>
                </a:cubicBezTo>
                <a:lnTo>
                  <a:pt x="111" y="3464"/>
                </a:lnTo>
                <a:cubicBezTo>
                  <a:pt x="98" y="3464"/>
                  <a:pt x="87" y="3454"/>
                  <a:pt x="87" y="3440"/>
                </a:cubicBezTo>
                <a:cubicBezTo>
                  <a:pt x="87" y="3427"/>
                  <a:pt x="98" y="3416"/>
                  <a:pt x="111" y="3416"/>
                </a:cubicBezTo>
                <a:close/>
                <a:moveTo>
                  <a:pt x="255" y="3416"/>
                </a:moveTo>
                <a:lnTo>
                  <a:pt x="303" y="3416"/>
                </a:lnTo>
                <a:cubicBezTo>
                  <a:pt x="316" y="3416"/>
                  <a:pt x="327" y="3427"/>
                  <a:pt x="327" y="3440"/>
                </a:cubicBezTo>
                <a:cubicBezTo>
                  <a:pt x="327" y="3454"/>
                  <a:pt x="316" y="3464"/>
                  <a:pt x="303" y="3464"/>
                </a:cubicBezTo>
                <a:lnTo>
                  <a:pt x="255" y="3464"/>
                </a:lnTo>
                <a:cubicBezTo>
                  <a:pt x="242" y="3464"/>
                  <a:pt x="231" y="3454"/>
                  <a:pt x="231" y="3440"/>
                </a:cubicBezTo>
                <a:cubicBezTo>
                  <a:pt x="231" y="3427"/>
                  <a:pt x="242" y="3416"/>
                  <a:pt x="255" y="3416"/>
                </a:cubicBezTo>
                <a:close/>
                <a:moveTo>
                  <a:pt x="399" y="3416"/>
                </a:moveTo>
                <a:lnTo>
                  <a:pt x="447" y="3416"/>
                </a:lnTo>
                <a:cubicBezTo>
                  <a:pt x="460" y="3416"/>
                  <a:pt x="471" y="3427"/>
                  <a:pt x="471" y="3440"/>
                </a:cubicBezTo>
                <a:cubicBezTo>
                  <a:pt x="471" y="3454"/>
                  <a:pt x="460" y="3464"/>
                  <a:pt x="447" y="3464"/>
                </a:cubicBezTo>
                <a:lnTo>
                  <a:pt x="399" y="3464"/>
                </a:lnTo>
                <a:cubicBezTo>
                  <a:pt x="386" y="3464"/>
                  <a:pt x="375" y="3454"/>
                  <a:pt x="375" y="3440"/>
                </a:cubicBezTo>
                <a:cubicBezTo>
                  <a:pt x="375" y="3427"/>
                  <a:pt x="386" y="3416"/>
                  <a:pt x="399" y="3416"/>
                </a:cubicBezTo>
                <a:close/>
                <a:moveTo>
                  <a:pt x="543" y="3416"/>
                </a:moveTo>
                <a:lnTo>
                  <a:pt x="591" y="3416"/>
                </a:lnTo>
                <a:cubicBezTo>
                  <a:pt x="604" y="3416"/>
                  <a:pt x="615" y="3427"/>
                  <a:pt x="615" y="3440"/>
                </a:cubicBezTo>
                <a:cubicBezTo>
                  <a:pt x="615" y="3454"/>
                  <a:pt x="604" y="3464"/>
                  <a:pt x="591" y="3464"/>
                </a:cubicBezTo>
                <a:lnTo>
                  <a:pt x="543" y="3464"/>
                </a:lnTo>
                <a:cubicBezTo>
                  <a:pt x="530" y="3464"/>
                  <a:pt x="519" y="3454"/>
                  <a:pt x="519" y="3440"/>
                </a:cubicBezTo>
                <a:cubicBezTo>
                  <a:pt x="519" y="3427"/>
                  <a:pt x="530" y="3416"/>
                  <a:pt x="543" y="3416"/>
                </a:cubicBezTo>
                <a:close/>
                <a:moveTo>
                  <a:pt x="687" y="3416"/>
                </a:moveTo>
                <a:lnTo>
                  <a:pt x="735" y="3416"/>
                </a:lnTo>
                <a:cubicBezTo>
                  <a:pt x="748" y="3416"/>
                  <a:pt x="759" y="3427"/>
                  <a:pt x="759" y="3440"/>
                </a:cubicBezTo>
                <a:cubicBezTo>
                  <a:pt x="759" y="3454"/>
                  <a:pt x="748" y="3464"/>
                  <a:pt x="735" y="3464"/>
                </a:cubicBezTo>
                <a:lnTo>
                  <a:pt x="687" y="3464"/>
                </a:lnTo>
                <a:cubicBezTo>
                  <a:pt x="674" y="3464"/>
                  <a:pt x="663" y="3454"/>
                  <a:pt x="663" y="3440"/>
                </a:cubicBezTo>
                <a:cubicBezTo>
                  <a:pt x="663" y="3427"/>
                  <a:pt x="674" y="3416"/>
                  <a:pt x="687" y="3416"/>
                </a:cubicBezTo>
                <a:close/>
                <a:moveTo>
                  <a:pt x="831" y="3416"/>
                </a:moveTo>
                <a:lnTo>
                  <a:pt x="879" y="3416"/>
                </a:lnTo>
                <a:cubicBezTo>
                  <a:pt x="892" y="3416"/>
                  <a:pt x="903" y="3427"/>
                  <a:pt x="903" y="3440"/>
                </a:cubicBezTo>
                <a:cubicBezTo>
                  <a:pt x="903" y="3454"/>
                  <a:pt x="892" y="3464"/>
                  <a:pt x="879" y="3464"/>
                </a:cubicBezTo>
                <a:lnTo>
                  <a:pt x="831" y="3464"/>
                </a:lnTo>
                <a:cubicBezTo>
                  <a:pt x="818" y="3464"/>
                  <a:pt x="807" y="3454"/>
                  <a:pt x="807" y="3440"/>
                </a:cubicBezTo>
                <a:cubicBezTo>
                  <a:pt x="807" y="3427"/>
                  <a:pt x="818" y="3416"/>
                  <a:pt x="831" y="3416"/>
                </a:cubicBezTo>
                <a:close/>
                <a:moveTo>
                  <a:pt x="975" y="3416"/>
                </a:moveTo>
                <a:lnTo>
                  <a:pt x="1023" y="3416"/>
                </a:lnTo>
                <a:cubicBezTo>
                  <a:pt x="1036" y="3416"/>
                  <a:pt x="1047" y="3427"/>
                  <a:pt x="1047" y="3440"/>
                </a:cubicBezTo>
                <a:cubicBezTo>
                  <a:pt x="1047" y="3454"/>
                  <a:pt x="1036" y="3464"/>
                  <a:pt x="1023" y="3464"/>
                </a:cubicBezTo>
                <a:lnTo>
                  <a:pt x="975" y="3464"/>
                </a:lnTo>
                <a:cubicBezTo>
                  <a:pt x="962" y="3464"/>
                  <a:pt x="951" y="3454"/>
                  <a:pt x="951" y="3440"/>
                </a:cubicBezTo>
                <a:cubicBezTo>
                  <a:pt x="951" y="3427"/>
                  <a:pt x="962" y="3416"/>
                  <a:pt x="975" y="3416"/>
                </a:cubicBezTo>
                <a:close/>
                <a:moveTo>
                  <a:pt x="1119" y="3416"/>
                </a:moveTo>
                <a:lnTo>
                  <a:pt x="1167" y="3416"/>
                </a:lnTo>
                <a:cubicBezTo>
                  <a:pt x="1180" y="3416"/>
                  <a:pt x="1191" y="3427"/>
                  <a:pt x="1191" y="3440"/>
                </a:cubicBezTo>
                <a:cubicBezTo>
                  <a:pt x="1191" y="3454"/>
                  <a:pt x="1180" y="3464"/>
                  <a:pt x="1167" y="3464"/>
                </a:cubicBezTo>
                <a:lnTo>
                  <a:pt x="1119" y="3464"/>
                </a:lnTo>
                <a:cubicBezTo>
                  <a:pt x="1106" y="3464"/>
                  <a:pt x="1095" y="3454"/>
                  <a:pt x="1095" y="3440"/>
                </a:cubicBezTo>
                <a:cubicBezTo>
                  <a:pt x="1095" y="3427"/>
                  <a:pt x="1106" y="3416"/>
                  <a:pt x="1119" y="3416"/>
                </a:cubicBezTo>
                <a:close/>
                <a:moveTo>
                  <a:pt x="1263" y="3416"/>
                </a:moveTo>
                <a:lnTo>
                  <a:pt x="1311" y="3416"/>
                </a:lnTo>
                <a:cubicBezTo>
                  <a:pt x="1324" y="3416"/>
                  <a:pt x="1335" y="3427"/>
                  <a:pt x="1335" y="3440"/>
                </a:cubicBezTo>
                <a:cubicBezTo>
                  <a:pt x="1335" y="3454"/>
                  <a:pt x="1324" y="3464"/>
                  <a:pt x="1311" y="3464"/>
                </a:cubicBezTo>
                <a:lnTo>
                  <a:pt x="1263" y="3464"/>
                </a:lnTo>
                <a:cubicBezTo>
                  <a:pt x="1250" y="3464"/>
                  <a:pt x="1239" y="3454"/>
                  <a:pt x="1239" y="3440"/>
                </a:cubicBezTo>
                <a:cubicBezTo>
                  <a:pt x="1239" y="3427"/>
                  <a:pt x="1250" y="3416"/>
                  <a:pt x="1263" y="3416"/>
                </a:cubicBezTo>
                <a:close/>
                <a:moveTo>
                  <a:pt x="1407" y="3416"/>
                </a:moveTo>
                <a:lnTo>
                  <a:pt x="1455" y="3416"/>
                </a:lnTo>
                <a:cubicBezTo>
                  <a:pt x="1468" y="3416"/>
                  <a:pt x="1479" y="3427"/>
                  <a:pt x="1479" y="3440"/>
                </a:cubicBezTo>
                <a:cubicBezTo>
                  <a:pt x="1479" y="3454"/>
                  <a:pt x="1468" y="3464"/>
                  <a:pt x="1455" y="3464"/>
                </a:cubicBezTo>
                <a:lnTo>
                  <a:pt x="1407" y="3464"/>
                </a:lnTo>
                <a:cubicBezTo>
                  <a:pt x="1394" y="3464"/>
                  <a:pt x="1383" y="3454"/>
                  <a:pt x="1383" y="3440"/>
                </a:cubicBezTo>
                <a:cubicBezTo>
                  <a:pt x="1383" y="3427"/>
                  <a:pt x="1394" y="3416"/>
                  <a:pt x="1407" y="3416"/>
                </a:cubicBezTo>
                <a:close/>
                <a:moveTo>
                  <a:pt x="1551" y="3416"/>
                </a:moveTo>
                <a:lnTo>
                  <a:pt x="1599" y="3416"/>
                </a:lnTo>
                <a:cubicBezTo>
                  <a:pt x="1612" y="3416"/>
                  <a:pt x="1623" y="3427"/>
                  <a:pt x="1623" y="3440"/>
                </a:cubicBezTo>
                <a:cubicBezTo>
                  <a:pt x="1623" y="3454"/>
                  <a:pt x="1612" y="3464"/>
                  <a:pt x="1599" y="3464"/>
                </a:cubicBezTo>
                <a:lnTo>
                  <a:pt x="1551" y="3464"/>
                </a:lnTo>
                <a:cubicBezTo>
                  <a:pt x="1538" y="3464"/>
                  <a:pt x="1527" y="3454"/>
                  <a:pt x="1527" y="3440"/>
                </a:cubicBezTo>
                <a:cubicBezTo>
                  <a:pt x="1527" y="3427"/>
                  <a:pt x="1538" y="3416"/>
                  <a:pt x="1551" y="3416"/>
                </a:cubicBezTo>
                <a:close/>
                <a:moveTo>
                  <a:pt x="1695" y="3416"/>
                </a:moveTo>
                <a:lnTo>
                  <a:pt x="1743" y="3416"/>
                </a:lnTo>
                <a:cubicBezTo>
                  <a:pt x="1756" y="3416"/>
                  <a:pt x="1767" y="3427"/>
                  <a:pt x="1767" y="3440"/>
                </a:cubicBezTo>
                <a:cubicBezTo>
                  <a:pt x="1767" y="3454"/>
                  <a:pt x="1756" y="3464"/>
                  <a:pt x="1743" y="3464"/>
                </a:cubicBezTo>
                <a:lnTo>
                  <a:pt x="1695" y="3464"/>
                </a:lnTo>
                <a:cubicBezTo>
                  <a:pt x="1682" y="3464"/>
                  <a:pt x="1671" y="3454"/>
                  <a:pt x="1671" y="3440"/>
                </a:cubicBezTo>
                <a:cubicBezTo>
                  <a:pt x="1671" y="3427"/>
                  <a:pt x="1682" y="3416"/>
                  <a:pt x="1695" y="3416"/>
                </a:cubicBezTo>
                <a:close/>
                <a:moveTo>
                  <a:pt x="1839" y="3416"/>
                </a:moveTo>
                <a:lnTo>
                  <a:pt x="1887" y="3416"/>
                </a:lnTo>
                <a:cubicBezTo>
                  <a:pt x="1900" y="3416"/>
                  <a:pt x="1911" y="3427"/>
                  <a:pt x="1911" y="3440"/>
                </a:cubicBezTo>
                <a:cubicBezTo>
                  <a:pt x="1911" y="3454"/>
                  <a:pt x="1900" y="3464"/>
                  <a:pt x="1887" y="3464"/>
                </a:cubicBezTo>
                <a:lnTo>
                  <a:pt x="1839" y="3464"/>
                </a:lnTo>
                <a:cubicBezTo>
                  <a:pt x="1826" y="3464"/>
                  <a:pt x="1815" y="3454"/>
                  <a:pt x="1815" y="3440"/>
                </a:cubicBezTo>
                <a:cubicBezTo>
                  <a:pt x="1815" y="3427"/>
                  <a:pt x="1826" y="3416"/>
                  <a:pt x="1839" y="3416"/>
                </a:cubicBezTo>
                <a:close/>
                <a:moveTo>
                  <a:pt x="1983" y="3416"/>
                </a:moveTo>
                <a:lnTo>
                  <a:pt x="2031" y="3416"/>
                </a:lnTo>
                <a:cubicBezTo>
                  <a:pt x="2044" y="3416"/>
                  <a:pt x="2055" y="3427"/>
                  <a:pt x="2055" y="3440"/>
                </a:cubicBezTo>
                <a:cubicBezTo>
                  <a:pt x="2055" y="3454"/>
                  <a:pt x="2044" y="3464"/>
                  <a:pt x="2031" y="3464"/>
                </a:cubicBezTo>
                <a:lnTo>
                  <a:pt x="1983" y="3464"/>
                </a:lnTo>
                <a:cubicBezTo>
                  <a:pt x="1970" y="3464"/>
                  <a:pt x="1959" y="3454"/>
                  <a:pt x="1959" y="3440"/>
                </a:cubicBezTo>
                <a:cubicBezTo>
                  <a:pt x="1959" y="3427"/>
                  <a:pt x="1970" y="3416"/>
                  <a:pt x="1983" y="3416"/>
                </a:cubicBezTo>
                <a:close/>
                <a:moveTo>
                  <a:pt x="2127" y="3416"/>
                </a:moveTo>
                <a:lnTo>
                  <a:pt x="2175" y="3416"/>
                </a:lnTo>
                <a:cubicBezTo>
                  <a:pt x="2188" y="3416"/>
                  <a:pt x="2199" y="3427"/>
                  <a:pt x="2199" y="3440"/>
                </a:cubicBezTo>
                <a:cubicBezTo>
                  <a:pt x="2199" y="3454"/>
                  <a:pt x="2188" y="3464"/>
                  <a:pt x="2175" y="3464"/>
                </a:cubicBezTo>
                <a:lnTo>
                  <a:pt x="2127" y="3464"/>
                </a:lnTo>
                <a:cubicBezTo>
                  <a:pt x="2114" y="3464"/>
                  <a:pt x="2103" y="3454"/>
                  <a:pt x="2103" y="3440"/>
                </a:cubicBezTo>
                <a:cubicBezTo>
                  <a:pt x="2103" y="3427"/>
                  <a:pt x="2114" y="3416"/>
                  <a:pt x="2127" y="3416"/>
                </a:cubicBezTo>
                <a:close/>
                <a:moveTo>
                  <a:pt x="2271" y="3416"/>
                </a:moveTo>
                <a:lnTo>
                  <a:pt x="2319" y="3416"/>
                </a:lnTo>
                <a:cubicBezTo>
                  <a:pt x="2332" y="3416"/>
                  <a:pt x="2343" y="3427"/>
                  <a:pt x="2343" y="3440"/>
                </a:cubicBezTo>
                <a:cubicBezTo>
                  <a:pt x="2343" y="3454"/>
                  <a:pt x="2332" y="3464"/>
                  <a:pt x="2319" y="3464"/>
                </a:cubicBezTo>
                <a:lnTo>
                  <a:pt x="2271" y="3464"/>
                </a:lnTo>
                <a:cubicBezTo>
                  <a:pt x="2258" y="3464"/>
                  <a:pt x="2247" y="3454"/>
                  <a:pt x="2247" y="3440"/>
                </a:cubicBezTo>
                <a:cubicBezTo>
                  <a:pt x="2247" y="3427"/>
                  <a:pt x="2258" y="3416"/>
                  <a:pt x="2271" y="3416"/>
                </a:cubicBezTo>
                <a:close/>
                <a:moveTo>
                  <a:pt x="2415" y="3416"/>
                </a:moveTo>
                <a:lnTo>
                  <a:pt x="2463" y="3416"/>
                </a:lnTo>
                <a:cubicBezTo>
                  <a:pt x="2476" y="3416"/>
                  <a:pt x="2487" y="3427"/>
                  <a:pt x="2487" y="3440"/>
                </a:cubicBezTo>
                <a:cubicBezTo>
                  <a:pt x="2487" y="3454"/>
                  <a:pt x="2476" y="3464"/>
                  <a:pt x="2463" y="3464"/>
                </a:cubicBezTo>
                <a:lnTo>
                  <a:pt x="2415" y="3464"/>
                </a:lnTo>
                <a:cubicBezTo>
                  <a:pt x="2402" y="3464"/>
                  <a:pt x="2391" y="3454"/>
                  <a:pt x="2391" y="3440"/>
                </a:cubicBezTo>
                <a:cubicBezTo>
                  <a:pt x="2391" y="3427"/>
                  <a:pt x="2402" y="3416"/>
                  <a:pt x="2415" y="3416"/>
                </a:cubicBezTo>
                <a:close/>
                <a:moveTo>
                  <a:pt x="2559" y="3416"/>
                </a:moveTo>
                <a:lnTo>
                  <a:pt x="2607" y="3416"/>
                </a:lnTo>
                <a:cubicBezTo>
                  <a:pt x="2620" y="3416"/>
                  <a:pt x="2631" y="3427"/>
                  <a:pt x="2631" y="3440"/>
                </a:cubicBezTo>
                <a:cubicBezTo>
                  <a:pt x="2631" y="3454"/>
                  <a:pt x="2620" y="3464"/>
                  <a:pt x="2607" y="3464"/>
                </a:cubicBezTo>
                <a:lnTo>
                  <a:pt x="2559" y="3464"/>
                </a:lnTo>
                <a:cubicBezTo>
                  <a:pt x="2546" y="3464"/>
                  <a:pt x="2535" y="3454"/>
                  <a:pt x="2535" y="3440"/>
                </a:cubicBezTo>
                <a:cubicBezTo>
                  <a:pt x="2535" y="3427"/>
                  <a:pt x="2546" y="3416"/>
                  <a:pt x="2559" y="3416"/>
                </a:cubicBezTo>
                <a:close/>
                <a:moveTo>
                  <a:pt x="2703" y="3416"/>
                </a:moveTo>
                <a:lnTo>
                  <a:pt x="2751" y="3416"/>
                </a:lnTo>
                <a:cubicBezTo>
                  <a:pt x="2764" y="3416"/>
                  <a:pt x="2775" y="3427"/>
                  <a:pt x="2775" y="3440"/>
                </a:cubicBezTo>
                <a:cubicBezTo>
                  <a:pt x="2775" y="3454"/>
                  <a:pt x="2764" y="3464"/>
                  <a:pt x="2751" y="3464"/>
                </a:cubicBezTo>
                <a:lnTo>
                  <a:pt x="2703" y="3464"/>
                </a:lnTo>
                <a:cubicBezTo>
                  <a:pt x="2690" y="3464"/>
                  <a:pt x="2679" y="3454"/>
                  <a:pt x="2679" y="3440"/>
                </a:cubicBezTo>
                <a:cubicBezTo>
                  <a:pt x="2679" y="3427"/>
                  <a:pt x="2690" y="3416"/>
                  <a:pt x="2703" y="3416"/>
                </a:cubicBezTo>
                <a:close/>
                <a:moveTo>
                  <a:pt x="2847" y="3416"/>
                </a:moveTo>
                <a:lnTo>
                  <a:pt x="2895" y="3416"/>
                </a:lnTo>
                <a:cubicBezTo>
                  <a:pt x="2908" y="3416"/>
                  <a:pt x="2919" y="3427"/>
                  <a:pt x="2919" y="3440"/>
                </a:cubicBezTo>
                <a:cubicBezTo>
                  <a:pt x="2919" y="3454"/>
                  <a:pt x="2908" y="3464"/>
                  <a:pt x="2895" y="3464"/>
                </a:cubicBezTo>
                <a:lnTo>
                  <a:pt x="2847" y="3464"/>
                </a:lnTo>
                <a:cubicBezTo>
                  <a:pt x="2834" y="3464"/>
                  <a:pt x="2823" y="3454"/>
                  <a:pt x="2823" y="3440"/>
                </a:cubicBezTo>
                <a:cubicBezTo>
                  <a:pt x="2823" y="3427"/>
                  <a:pt x="2834" y="3416"/>
                  <a:pt x="2847" y="3416"/>
                </a:cubicBezTo>
                <a:close/>
                <a:moveTo>
                  <a:pt x="2991" y="3416"/>
                </a:moveTo>
                <a:lnTo>
                  <a:pt x="3039" y="3416"/>
                </a:lnTo>
                <a:cubicBezTo>
                  <a:pt x="3052" y="3416"/>
                  <a:pt x="3063" y="3427"/>
                  <a:pt x="3063" y="3440"/>
                </a:cubicBezTo>
                <a:cubicBezTo>
                  <a:pt x="3063" y="3454"/>
                  <a:pt x="3052" y="3464"/>
                  <a:pt x="3039" y="3464"/>
                </a:cubicBezTo>
                <a:lnTo>
                  <a:pt x="2991" y="3464"/>
                </a:lnTo>
                <a:cubicBezTo>
                  <a:pt x="2978" y="3464"/>
                  <a:pt x="2967" y="3454"/>
                  <a:pt x="2967" y="3440"/>
                </a:cubicBezTo>
                <a:cubicBezTo>
                  <a:pt x="2967" y="3427"/>
                  <a:pt x="2978" y="3416"/>
                  <a:pt x="2991" y="3416"/>
                </a:cubicBezTo>
                <a:close/>
                <a:moveTo>
                  <a:pt x="3135" y="3416"/>
                </a:moveTo>
                <a:lnTo>
                  <a:pt x="3183" y="3416"/>
                </a:lnTo>
                <a:cubicBezTo>
                  <a:pt x="3196" y="3416"/>
                  <a:pt x="3207" y="3427"/>
                  <a:pt x="3207" y="3440"/>
                </a:cubicBezTo>
                <a:cubicBezTo>
                  <a:pt x="3207" y="3454"/>
                  <a:pt x="3196" y="3464"/>
                  <a:pt x="3183" y="3464"/>
                </a:cubicBezTo>
                <a:lnTo>
                  <a:pt x="3135" y="3464"/>
                </a:lnTo>
                <a:cubicBezTo>
                  <a:pt x="3122" y="3464"/>
                  <a:pt x="3111" y="3454"/>
                  <a:pt x="3111" y="3440"/>
                </a:cubicBezTo>
                <a:cubicBezTo>
                  <a:pt x="3111" y="3427"/>
                  <a:pt x="3122" y="3416"/>
                  <a:pt x="3135" y="3416"/>
                </a:cubicBezTo>
                <a:close/>
                <a:moveTo>
                  <a:pt x="3279" y="3416"/>
                </a:moveTo>
                <a:lnTo>
                  <a:pt x="3327" y="3416"/>
                </a:lnTo>
                <a:cubicBezTo>
                  <a:pt x="3340" y="3416"/>
                  <a:pt x="3351" y="3427"/>
                  <a:pt x="3351" y="3440"/>
                </a:cubicBezTo>
                <a:cubicBezTo>
                  <a:pt x="3351" y="3454"/>
                  <a:pt x="3340" y="3464"/>
                  <a:pt x="3327" y="3464"/>
                </a:cubicBezTo>
                <a:lnTo>
                  <a:pt x="3279" y="3464"/>
                </a:lnTo>
                <a:cubicBezTo>
                  <a:pt x="3266" y="3464"/>
                  <a:pt x="3255" y="3454"/>
                  <a:pt x="3255" y="3440"/>
                </a:cubicBezTo>
                <a:cubicBezTo>
                  <a:pt x="3255" y="3427"/>
                  <a:pt x="3266" y="3416"/>
                  <a:pt x="3279" y="3416"/>
                </a:cubicBezTo>
                <a:close/>
                <a:moveTo>
                  <a:pt x="3423" y="3416"/>
                </a:moveTo>
                <a:lnTo>
                  <a:pt x="3471" y="3416"/>
                </a:lnTo>
                <a:cubicBezTo>
                  <a:pt x="3484" y="3416"/>
                  <a:pt x="3495" y="3427"/>
                  <a:pt x="3495" y="3440"/>
                </a:cubicBezTo>
                <a:cubicBezTo>
                  <a:pt x="3495" y="3454"/>
                  <a:pt x="3484" y="3464"/>
                  <a:pt x="3471" y="3464"/>
                </a:cubicBezTo>
                <a:lnTo>
                  <a:pt x="3423" y="3464"/>
                </a:lnTo>
                <a:cubicBezTo>
                  <a:pt x="3410" y="3464"/>
                  <a:pt x="3399" y="3454"/>
                  <a:pt x="3399" y="3440"/>
                </a:cubicBezTo>
                <a:cubicBezTo>
                  <a:pt x="3399" y="3427"/>
                  <a:pt x="3410" y="3416"/>
                  <a:pt x="3423" y="3416"/>
                </a:cubicBezTo>
                <a:close/>
                <a:moveTo>
                  <a:pt x="3567" y="3416"/>
                </a:moveTo>
                <a:lnTo>
                  <a:pt x="3615" y="3416"/>
                </a:lnTo>
                <a:cubicBezTo>
                  <a:pt x="3628" y="3416"/>
                  <a:pt x="3639" y="3427"/>
                  <a:pt x="3639" y="3440"/>
                </a:cubicBezTo>
                <a:cubicBezTo>
                  <a:pt x="3639" y="3454"/>
                  <a:pt x="3628" y="3464"/>
                  <a:pt x="3615" y="3464"/>
                </a:cubicBezTo>
                <a:lnTo>
                  <a:pt x="3567" y="3464"/>
                </a:lnTo>
                <a:cubicBezTo>
                  <a:pt x="3554" y="3464"/>
                  <a:pt x="3543" y="3454"/>
                  <a:pt x="3543" y="3440"/>
                </a:cubicBezTo>
                <a:cubicBezTo>
                  <a:pt x="3543" y="3427"/>
                  <a:pt x="3554" y="3416"/>
                  <a:pt x="3567" y="3416"/>
                </a:cubicBezTo>
                <a:close/>
                <a:moveTo>
                  <a:pt x="3711" y="3416"/>
                </a:moveTo>
                <a:lnTo>
                  <a:pt x="3759" y="3416"/>
                </a:lnTo>
                <a:cubicBezTo>
                  <a:pt x="3772" y="3416"/>
                  <a:pt x="3783" y="3427"/>
                  <a:pt x="3783" y="3440"/>
                </a:cubicBezTo>
                <a:cubicBezTo>
                  <a:pt x="3783" y="3454"/>
                  <a:pt x="3772" y="3464"/>
                  <a:pt x="3759" y="3464"/>
                </a:cubicBezTo>
                <a:lnTo>
                  <a:pt x="3711" y="3464"/>
                </a:lnTo>
                <a:cubicBezTo>
                  <a:pt x="3698" y="3464"/>
                  <a:pt x="3687" y="3454"/>
                  <a:pt x="3687" y="3440"/>
                </a:cubicBezTo>
                <a:cubicBezTo>
                  <a:pt x="3687" y="3427"/>
                  <a:pt x="3698" y="3416"/>
                  <a:pt x="3711" y="3416"/>
                </a:cubicBezTo>
                <a:close/>
                <a:moveTo>
                  <a:pt x="3855" y="3416"/>
                </a:moveTo>
                <a:lnTo>
                  <a:pt x="3903" y="3416"/>
                </a:lnTo>
                <a:cubicBezTo>
                  <a:pt x="3916" y="3416"/>
                  <a:pt x="3927" y="3427"/>
                  <a:pt x="3927" y="3440"/>
                </a:cubicBezTo>
                <a:cubicBezTo>
                  <a:pt x="3927" y="3454"/>
                  <a:pt x="3916" y="3464"/>
                  <a:pt x="3903" y="3464"/>
                </a:cubicBezTo>
                <a:lnTo>
                  <a:pt x="3855" y="3464"/>
                </a:lnTo>
                <a:cubicBezTo>
                  <a:pt x="3842" y="3464"/>
                  <a:pt x="3831" y="3454"/>
                  <a:pt x="3831" y="3440"/>
                </a:cubicBezTo>
                <a:cubicBezTo>
                  <a:pt x="3831" y="3427"/>
                  <a:pt x="3842" y="3416"/>
                  <a:pt x="3855" y="3416"/>
                </a:cubicBezTo>
                <a:close/>
                <a:moveTo>
                  <a:pt x="3999" y="3416"/>
                </a:moveTo>
                <a:lnTo>
                  <a:pt x="4047" y="3416"/>
                </a:lnTo>
                <a:cubicBezTo>
                  <a:pt x="4060" y="3416"/>
                  <a:pt x="4071" y="3427"/>
                  <a:pt x="4071" y="3440"/>
                </a:cubicBezTo>
                <a:cubicBezTo>
                  <a:pt x="4071" y="3454"/>
                  <a:pt x="4060" y="3464"/>
                  <a:pt x="4047" y="3464"/>
                </a:cubicBezTo>
                <a:lnTo>
                  <a:pt x="3999" y="3464"/>
                </a:lnTo>
                <a:cubicBezTo>
                  <a:pt x="3986" y="3464"/>
                  <a:pt x="3975" y="3454"/>
                  <a:pt x="3975" y="3440"/>
                </a:cubicBezTo>
                <a:cubicBezTo>
                  <a:pt x="3975" y="3427"/>
                  <a:pt x="3986" y="3416"/>
                  <a:pt x="3999" y="3416"/>
                </a:cubicBezTo>
                <a:close/>
                <a:moveTo>
                  <a:pt x="4143" y="3416"/>
                </a:moveTo>
                <a:lnTo>
                  <a:pt x="4191" y="3416"/>
                </a:lnTo>
                <a:cubicBezTo>
                  <a:pt x="4204" y="3416"/>
                  <a:pt x="4215" y="3427"/>
                  <a:pt x="4215" y="3440"/>
                </a:cubicBezTo>
                <a:cubicBezTo>
                  <a:pt x="4215" y="3454"/>
                  <a:pt x="4204" y="3464"/>
                  <a:pt x="4191" y="3464"/>
                </a:cubicBezTo>
                <a:lnTo>
                  <a:pt x="4143" y="3464"/>
                </a:lnTo>
                <a:cubicBezTo>
                  <a:pt x="4130" y="3464"/>
                  <a:pt x="4119" y="3454"/>
                  <a:pt x="4119" y="3440"/>
                </a:cubicBezTo>
                <a:cubicBezTo>
                  <a:pt x="4119" y="3427"/>
                  <a:pt x="4130" y="3416"/>
                  <a:pt x="4143" y="3416"/>
                </a:cubicBezTo>
                <a:close/>
                <a:moveTo>
                  <a:pt x="4287" y="3416"/>
                </a:moveTo>
                <a:lnTo>
                  <a:pt x="4335" y="3416"/>
                </a:lnTo>
                <a:cubicBezTo>
                  <a:pt x="4348" y="3416"/>
                  <a:pt x="4359" y="3427"/>
                  <a:pt x="4359" y="3440"/>
                </a:cubicBezTo>
                <a:cubicBezTo>
                  <a:pt x="4359" y="3454"/>
                  <a:pt x="4348" y="3464"/>
                  <a:pt x="4335" y="3464"/>
                </a:cubicBezTo>
                <a:lnTo>
                  <a:pt x="4287" y="3464"/>
                </a:lnTo>
                <a:cubicBezTo>
                  <a:pt x="4274" y="3464"/>
                  <a:pt x="4263" y="3454"/>
                  <a:pt x="4263" y="3440"/>
                </a:cubicBezTo>
                <a:cubicBezTo>
                  <a:pt x="4263" y="3427"/>
                  <a:pt x="4274" y="3416"/>
                  <a:pt x="4287" y="3416"/>
                </a:cubicBezTo>
                <a:close/>
                <a:moveTo>
                  <a:pt x="4431" y="3416"/>
                </a:moveTo>
                <a:lnTo>
                  <a:pt x="4479" y="3416"/>
                </a:lnTo>
                <a:cubicBezTo>
                  <a:pt x="4492" y="3416"/>
                  <a:pt x="4503" y="3427"/>
                  <a:pt x="4503" y="3440"/>
                </a:cubicBezTo>
                <a:cubicBezTo>
                  <a:pt x="4503" y="3454"/>
                  <a:pt x="4492" y="3464"/>
                  <a:pt x="4479" y="3464"/>
                </a:cubicBezTo>
                <a:lnTo>
                  <a:pt x="4431" y="3464"/>
                </a:lnTo>
                <a:cubicBezTo>
                  <a:pt x="4418" y="3464"/>
                  <a:pt x="4407" y="3454"/>
                  <a:pt x="4407" y="3440"/>
                </a:cubicBezTo>
                <a:cubicBezTo>
                  <a:pt x="4407" y="3427"/>
                  <a:pt x="4418" y="3416"/>
                  <a:pt x="4431" y="3416"/>
                </a:cubicBezTo>
                <a:close/>
                <a:moveTo>
                  <a:pt x="4575" y="3416"/>
                </a:moveTo>
                <a:lnTo>
                  <a:pt x="4623" y="3416"/>
                </a:lnTo>
                <a:cubicBezTo>
                  <a:pt x="4636" y="3416"/>
                  <a:pt x="4647" y="3427"/>
                  <a:pt x="4647" y="3440"/>
                </a:cubicBezTo>
                <a:cubicBezTo>
                  <a:pt x="4647" y="3454"/>
                  <a:pt x="4636" y="3464"/>
                  <a:pt x="4623" y="3464"/>
                </a:cubicBezTo>
                <a:lnTo>
                  <a:pt x="4575" y="3464"/>
                </a:lnTo>
                <a:cubicBezTo>
                  <a:pt x="4562" y="3464"/>
                  <a:pt x="4551" y="3454"/>
                  <a:pt x="4551" y="3440"/>
                </a:cubicBezTo>
                <a:cubicBezTo>
                  <a:pt x="4551" y="3427"/>
                  <a:pt x="4562" y="3416"/>
                  <a:pt x="4575" y="3416"/>
                </a:cubicBezTo>
                <a:close/>
                <a:moveTo>
                  <a:pt x="4719" y="3416"/>
                </a:moveTo>
                <a:lnTo>
                  <a:pt x="4767" y="3416"/>
                </a:lnTo>
                <a:cubicBezTo>
                  <a:pt x="4780" y="3416"/>
                  <a:pt x="4791" y="3427"/>
                  <a:pt x="4791" y="3440"/>
                </a:cubicBezTo>
                <a:cubicBezTo>
                  <a:pt x="4791" y="3454"/>
                  <a:pt x="4780" y="3464"/>
                  <a:pt x="4767" y="3464"/>
                </a:cubicBezTo>
                <a:lnTo>
                  <a:pt x="4719" y="3464"/>
                </a:lnTo>
                <a:cubicBezTo>
                  <a:pt x="4706" y="3464"/>
                  <a:pt x="4695" y="3454"/>
                  <a:pt x="4695" y="3440"/>
                </a:cubicBezTo>
                <a:cubicBezTo>
                  <a:pt x="4695" y="3427"/>
                  <a:pt x="4706" y="3416"/>
                  <a:pt x="4719" y="3416"/>
                </a:cubicBezTo>
                <a:close/>
                <a:moveTo>
                  <a:pt x="4863" y="3416"/>
                </a:moveTo>
                <a:lnTo>
                  <a:pt x="4911" y="3416"/>
                </a:lnTo>
                <a:cubicBezTo>
                  <a:pt x="4924" y="3416"/>
                  <a:pt x="4935" y="3427"/>
                  <a:pt x="4935" y="3440"/>
                </a:cubicBezTo>
                <a:cubicBezTo>
                  <a:pt x="4935" y="3454"/>
                  <a:pt x="4924" y="3464"/>
                  <a:pt x="4911" y="3464"/>
                </a:cubicBezTo>
                <a:lnTo>
                  <a:pt x="4863" y="3464"/>
                </a:lnTo>
                <a:cubicBezTo>
                  <a:pt x="4850" y="3464"/>
                  <a:pt x="4839" y="3454"/>
                  <a:pt x="4839" y="3440"/>
                </a:cubicBezTo>
                <a:cubicBezTo>
                  <a:pt x="4839" y="3427"/>
                  <a:pt x="4850" y="3416"/>
                  <a:pt x="4863" y="3416"/>
                </a:cubicBezTo>
                <a:close/>
                <a:moveTo>
                  <a:pt x="5007" y="3416"/>
                </a:moveTo>
                <a:lnTo>
                  <a:pt x="5055" y="3416"/>
                </a:lnTo>
                <a:cubicBezTo>
                  <a:pt x="5068" y="3416"/>
                  <a:pt x="5079" y="3427"/>
                  <a:pt x="5079" y="3440"/>
                </a:cubicBezTo>
                <a:cubicBezTo>
                  <a:pt x="5079" y="3454"/>
                  <a:pt x="5068" y="3464"/>
                  <a:pt x="5055" y="3464"/>
                </a:cubicBezTo>
                <a:lnTo>
                  <a:pt x="5007" y="3464"/>
                </a:lnTo>
                <a:cubicBezTo>
                  <a:pt x="4994" y="3464"/>
                  <a:pt x="4983" y="3454"/>
                  <a:pt x="4983" y="3440"/>
                </a:cubicBezTo>
                <a:cubicBezTo>
                  <a:pt x="4983" y="3427"/>
                  <a:pt x="4994" y="3416"/>
                  <a:pt x="5007" y="3416"/>
                </a:cubicBezTo>
                <a:close/>
                <a:moveTo>
                  <a:pt x="5151" y="3416"/>
                </a:moveTo>
                <a:lnTo>
                  <a:pt x="5199" y="3416"/>
                </a:lnTo>
                <a:cubicBezTo>
                  <a:pt x="5212" y="3416"/>
                  <a:pt x="5223" y="3427"/>
                  <a:pt x="5223" y="3440"/>
                </a:cubicBezTo>
                <a:cubicBezTo>
                  <a:pt x="5223" y="3454"/>
                  <a:pt x="5212" y="3464"/>
                  <a:pt x="5199" y="3464"/>
                </a:cubicBezTo>
                <a:lnTo>
                  <a:pt x="5151" y="3464"/>
                </a:lnTo>
                <a:cubicBezTo>
                  <a:pt x="5138" y="3464"/>
                  <a:pt x="5127" y="3454"/>
                  <a:pt x="5127" y="3440"/>
                </a:cubicBezTo>
                <a:cubicBezTo>
                  <a:pt x="5127" y="3427"/>
                  <a:pt x="5138" y="3416"/>
                  <a:pt x="5151" y="3416"/>
                </a:cubicBezTo>
                <a:close/>
                <a:moveTo>
                  <a:pt x="5200" y="3370"/>
                </a:moveTo>
                <a:lnTo>
                  <a:pt x="5200" y="3322"/>
                </a:lnTo>
                <a:cubicBezTo>
                  <a:pt x="5200" y="3308"/>
                  <a:pt x="5211" y="3298"/>
                  <a:pt x="5224" y="3298"/>
                </a:cubicBezTo>
                <a:cubicBezTo>
                  <a:pt x="5238" y="3298"/>
                  <a:pt x="5248" y="3308"/>
                  <a:pt x="5248" y="3322"/>
                </a:cubicBezTo>
                <a:lnTo>
                  <a:pt x="5248" y="3370"/>
                </a:lnTo>
                <a:cubicBezTo>
                  <a:pt x="5248" y="3383"/>
                  <a:pt x="5238" y="3394"/>
                  <a:pt x="5224" y="3394"/>
                </a:cubicBezTo>
                <a:cubicBezTo>
                  <a:pt x="5211" y="3394"/>
                  <a:pt x="5200" y="3383"/>
                  <a:pt x="5200" y="3370"/>
                </a:cubicBezTo>
                <a:close/>
                <a:moveTo>
                  <a:pt x="5200" y="3226"/>
                </a:moveTo>
                <a:lnTo>
                  <a:pt x="5200" y="3178"/>
                </a:lnTo>
                <a:cubicBezTo>
                  <a:pt x="5200" y="3164"/>
                  <a:pt x="5211" y="3154"/>
                  <a:pt x="5224" y="3154"/>
                </a:cubicBezTo>
                <a:cubicBezTo>
                  <a:pt x="5238" y="3154"/>
                  <a:pt x="5248" y="3164"/>
                  <a:pt x="5248" y="3178"/>
                </a:cubicBezTo>
                <a:lnTo>
                  <a:pt x="5248" y="3226"/>
                </a:lnTo>
                <a:cubicBezTo>
                  <a:pt x="5248" y="3239"/>
                  <a:pt x="5238" y="3250"/>
                  <a:pt x="5224" y="3250"/>
                </a:cubicBezTo>
                <a:cubicBezTo>
                  <a:pt x="5211" y="3250"/>
                  <a:pt x="5200" y="3239"/>
                  <a:pt x="5200" y="3226"/>
                </a:cubicBezTo>
                <a:close/>
                <a:moveTo>
                  <a:pt x="5200" y="3082"/>
                </a:moveTo>
                <a:lnTo>
                  <a:pt x="5200" y="3034"/>
                </a:lnTo>
                <a:cubicBezTo>
                  <a:pt x="5200" y="3020"/>
                  <a:pt x="5211" y="3010"/>
                  <a:pt x="5224" y="3010"/>
                </a:cubicBezTo>
                <a:cubicBezTo>
                  <a:pt x="5238" y="3010"/>
                  <a:pt x="5248" y="3020"/>
                  <a:pt x="5248" y="3034"/>
                </a:cubicBezTo>
                <a:lnTo>
                  <a:pt x="5248" y="3082"/>
                </a:lnTo>
                <a:cubicBezTo>
                  <a:pt x="5248" y="3095"/>
                  <a:pt x="5238" y="3106"/>
                  <a:pt x="5224" y="3106"/>
                </a:cubicBezTo>
                <a:cubicBezTo>
                  <a:pt x="5211" y="3106"/>
                  <a:pt x="5200" y="3095"/>
                  <a:pt x="5200" y="3082"/>
                </a:cubicBezTo>
                <a:close/>
                <a:moveTo>
                  <a:pt x="5200" y="2938"/>
                </a:moveTo>
                <a:lnTo>
                  <a:pt x="5200" y="2890"/>
                </a:lnTo>
                <a:cubicBezTo>
                  <a:pt x="5200" y="2876"/>
                  <a:pt x="5211" y="2866"/>
                  <a:pt x="5224" y="2866"/>
                </a:cubicBezTo>
                <a:cubicBezTo>
                  <a:pt x="5238" y="2866"/>
                  <a:pt x="5248" y="2876"/>
                  <a:pt x="5248" y="2890"/>
                </a:cubicBezTo>
                <a:lnTo>
                  <a:pt x="5248" y="2938"/>
                </a:lnTo>
                <a:cubicBezTo>
                  <a:pt x="5248" y="2951"/>
                  <a:pt x="5238" y="2962"/>
                  <a:pt x="5224" y="2962"/>
                </a:cubicBezTo>
                <a:cubicBezTo>
                  <a:pt x="5211" y="2962"/>
                  <a:pt x="5200" y="2951"/>
                  <a:pt x="5200" y="2938"/>
                </a:cubicBezTo>
                <a:close/>
                <a:moveTo>
                  <a:pt x="5200" y="2794"/>
                </a:moveTo>
                <a:lnTo>
                  <a:pt x="5200" y="2746"/>
                </a:lnTo>
                <a:cubicBezTo>
                  <a:pt x="5200" y="2732"/>
                  <a:pt x="5211" y="2722"/>
                  <a:pt x="5224" y="2722"/>
                </a:cubicBezTo>
                <a:cubicBezTo>
                  <a:pt x="5238" y="2722"/>
                  <a:pt x="5248" y="2732"/>
                  <a:pt x="5248" y="2746"/>
                </a:cubicBezTo>
                <a:lnTo>
                  <a:pt x="5248" y="2794"/>
                </a:lnTo>
                <a:cubicBezTo>
                  <a:pt x="5248" y="2807"/>
                  <a:pt x="5238" y="2818"/>
                  <a:pt x="5224" y="2818"/>
                </a:cubicBezTo>
                <a:cubicBezTo>
                  <a:pt x="5211" y="2818"/>
                  <a:pt x="5200" y="2807"/>
                  <a:pt x="5200" y="2794"/>
                </a:cubicBezTo>
                <a:close/>
                <a:moveTo>
                  <a:pt x="5200" y="2650"/>
                </a:moveTo>
                <a:lnTo>
                  <a:pt x="5200" y="2602"/>
                </a:lnTo>
                <a:cubicBezTo>
                  <a:pt x="5200" y="2588"/>
                  <a:pt x="5211" y="2578"/>
                  <a:pt x="5224" y="2578"/>
                </a:cubicBezTo>
                <a:cubicBezTo>
                  <a:pt x="5238" y="2578"/>
                  <a:pt x="5248" y="2588"/>
                  <a:pt x="5248" y="2602"/>
                </a:cubicBezTo>
                <a:lnTo>
                  <a:pt x="5248" y="2650"/>
                </a:lnTo>
                <a:cubicBezTo>
                  <a:pt x="5248" y="2663"/>
                  <a:pt x="5238" y="2674"/>
                  <a:pt x="5224" y="2674"/>
                </a:cubicBezTo>
                <a:cubicBezTo>
                  <a:pt x="5211" y="2674"/>
                  <a:pt x="5200" y="2663"/>
                  <a:pt x="5200" y="2650"/>
                </a:cubicBezTo>
                <a:close/>
                <a:moveTo>
                  <a:pt x="5200" y="2506"/>
                </a:moveTo>
                <a:lnTo>
                  <a:pt x="5200" y="2458"/>
                </a:lnTo>
                <a:cubicBezTo>
                  <a:pt x="5200" y="2444"/>
                  <a:pt x="5211" y="2434"/>
                  <a:pt x="5224" y="2434"/>
                </a:cubicBezTo>
                <a:cubicBezTo>
                  <a:pt x="5238" y="2434"/>
                  <a:pt x="5248" y="2444"/>
                  <a:pt x="5248" y="2458"/>
                </a:cubicBezTo>
                <a:lnTo>
                  <a:pt x="5248" y="2506"/>
                </a:lnTo>
                <a:cubicBezTo>
                  <a:pt x="5248" y="2519"/>
                  <a:pt x="5238" y="2530"/>
                  <a:pt x="5224" y="2530"/>
                </a:cubicBezTo>
                <a:cubicBezTo>
                  <a:pt x="5211" y="2530"/>
                  <a:pt x="5200" y="2519"/>
                  <a:pt x="5200" y="2506"/>
                </a:cubicBezTo>
                <a:close/>
                <a:moveTo>
                  <a:pt x="5200" y="2362"/>
                </a:moveTo>
                <a:lnTo>
                  <a:pt x="5200" y="2314"/>
                </a:lnTo>
                <a:cubicBezTo>
                  <a:pt x="5200" y="2300"/>
                  <a:pt x="5211" y="2290"/>
                  <a:pt x="5224" y="2290"/>
                </a:cubicBezTo>
                <a:cubicBezTo>
                  <a:pt x="5238" y="2290"/>
                  <a:pt x="5248" y="2300"/>
                  <a:pt x="5248" y="2314"/>
                </a:cubicBezTo>
                <a:lnTo>
                  <a:pt x="5248" y="2362"/>
                </a:lnTo>
                <a:cubicBezTo>
                  <a:pt x="5248" y="2375"/>
                  <a:pt x="5238" y="2386"/>
                  <a:pt x="5224" y="2386"/>
                </a:cubicBezTo>
                <a:cubicBezTo>
                  <a:pt x="5211" y="2386"/>
                  <a:pt x="5200" y="2375"/>
                  <a:pt x="5200" y="2362"/>
                </a:cubicBezTo>
                <a:close/>
                <a:moveTo>
                  <a:pt x="5200" y="2218"/>
                </a:moveTo>
                <a:lnTo>
                  <a:pt x="5200" y="2170"/>
                </a:lnTo>
                <a:cubicBezTo>
                  <a:pt x="5200" y="2156"/>
                  <a:pt x="5211" y="2146"/>
                  <a:pt x="5224" y="2146"/>
                </a:cubicBezTo>
                <a:cubicBezTo>
                  <a:pt x="5238" y="2146"/>
                  <a:pt x="5248" y="2156"/>
                  <a:pt x="5248" y="2170"/>
                </a:cubicBezTo>
                <a:lnTo>
                  <a:pt x="5248" y="2218"/>
                </a:lnTo>
                <a:cubicBezTo>
                  <a:pt x="5248" y="2231"/>
                  <a:pt x="5238" y="2242"/>
                  <a:pt x="5224" y="2242"/>
                </a:cubicBezTo>
                <a:cubicBezTo>
                  <a:pt x="5211" y="2242"/>
                  <a:pt x="5200" y="2231"/>
                  <a:pt x="5200" y="2218"/>
                </a:cubicBezTo>
                <a:close/>
                <a:moveTo>
                  <a:pt x="5200" y="2074"/>
                </a:moveTo>
                <a:lnTo>
                  <a:pt x="5200" y="2026"/>
                </a:lnTo>
                <a:cubicBezTo>
                  <a:pt x="5200" y="2012"/>
                  <a:pt x="5211" y="2002"/>
                  <a:pt x="5224" y="2002"/>
                </a:cubicBezTo>
                <a:cubicBezTo>
                  <a:pt x="5238" y="2002"/>
                  <a:pt x="5248" y="2012"/>
                  <a:pt x="5248" y="2026"/>
                </a:cubicBezTo>
                <a:lnTo>
                  <a:pt x="5248" y="2074"/>
                </a:lnTo>
                <a:cubicBezTo>
                  <a:pt x="5248" y="2087"/>
                  <a:pt x="5238" y="2098"/>
                  <a:pt x="5224" y="2098"/>
                </a:cubicBezTo>
                <a:cubicBezTo>
                  <a:pt x="5211" y="2098"/>
                  <a:pt x="5200" y="2087"/>
                  <a:pt x="5200" y="2074"/>
                </a:cubicBezTo>
                <a:close/>
                <a:moveTo>
                  <a:pt x="5200" y="1930"/>
                </a:moveTo>
                <a:lnTo>
                  <a:pt x="5200" y="1882"/>
                </a:lnTo>
                <a:cubicBezTo>
                  <a:pt x="5200" y="1868"/>
                  <a:pt x="5211" y="1858"/>
                  <a:pt x="5224" y="1858"/>
                </a:cubicBezTo>
                <a:cubicBezTo>
                  <a:pt x="5238" y="1858"/>
                  <a:pt x="5248" y="1868"/>
                  <a:pt x="5248" y="1882"/>
                </a:cubicBezTo>
                <a:lnTo>
                  <a:pt x="5248" y="1930"/>
                </a:lnTo>
                <a:cubicBezTo>
                  <a:pt x="5248" y="1943"/>
                  <a:pt x="5238" y="1954"/>
                  <a:pt x="5224" y="1954"/>
                </a:cubicBezTo>
                <a:cubicBezTo>
                  <a:pt x="5211" y="1954"/>
                  <a:pt x="5200" y="1943"/>
                  <a:pt x="5200" y="1930"/>
                </a:cubicBezTo>
                <a:close/>
                <a:moveTo>
                  <a:pt x="5200" y="1786"/>
                </a:moveTo>
                <a:lnTo>
                  <a:pt x="5200" y="1738"/>
                </a:lnTo>
                <a:cubicBezTo>
                  <a:pt x="5200" y="1724"/>
                  <a:pt x="5211" y="1714"/>
                  <a:pt x="5224" y="1714"/>
                </a:cubicBezTo>
                <a:cubicBezTo>
                  <a:pt x="5238" y="1714"/>
                  <a:pt x="5248" y="1724"/>
                  <a:pt x="5248" y="1738"/>
                </a:cubicBezTo>
                <a:lnTo>
                  <a:pt x="5248" y="1786"/>
                </a:lnTo>
                <a:cubicBezTo>
                  <a:pt x="5248" y="1799"/>
                  <a:pt x="5238" y="1810"/>
                  <a:pt x="5224" y="1810"/>
                </a:cubicBezTo>
                <a:cubicBezTo>
                  <a:pt x="5211" y="1810"/>
                  <a:pt x="5200" y="1799"/>
                  <a:pt x="5200" y="1786"/>
                </a:cubicBezTo>
                <a:close/>
                <a:moveTo>
                  <a:pt x="5200" y="1642"/>
                </a:moveTo>
                <a:lnTo>
                  <a:pt x="5200" y="1594"/>
                </a:lnTo>
                <a:cubicBezTo>
                  <a:pt x="5200" y="1580"/>
                  <a:pt x="5211" y="1570"/>
                  <a:pt x="5224" y="1570"/>
                </a:cubicBezTo>
                <a:cubicBezTo>
                  <a:pt x="5238" y="1570"/>
                  <a:pt x="5248" y="1580"/>
                  <a:pt x="5248" y="1594"/>
                </a:cubicBezTo>
                <a:lnTo>
                  <a:pt x="5248" y="1642"/>
                </a:lnTo>
                <a:cubicBezTo>
                  <a:pt x="5248" y="1655"/>
                  <a:pt x="5238" y="1666"/>
                  <a:pt x="5224" y="1666"/>
                </a:cubicBezTo>
                <a:cubicBezTo>
                  <a:pt x="5211" y="1666"/>
                  <a:pt x="5200" y="1655"/>
                  <a:pt x="5200" y="1642"/>
                </a:cubicBezTo>
                <a:close/>
                <a:moveTo>
                  <a:pt x="5200" y="1498"/>
                </a:moveTo>
                <a:lnTo>
                  <a:pt x="5200" y="1450"/>
                </a:lnTo>
                <a:cubicBezTo>
                  <a:pt x="5200" y="1436"/>
                  <a:pt x="5211" y="1426"/>
                  <a:pt x="5224" y="1426"/>
                </a:cubicBezTo>
                <a:cubicBezTo>
                  <a:pt x="5238" y="1426"/>
                  <a:pt x="5248" y="1436"/>
                  <a:pt x="5248" y="1450"/>
                </a:cubicBezTo>
                <a:lnTo>
                  <a:pt x="5248" y="1498"/>
                </a:lnTo>
                <a:cubicBezTo>
                  <a:pt x="5248" y="1511"/>
                  <a:pt x="5238" y="1522"/>
                  <a:pt x="5224" y="1522"/>
                </a:cubicBezTo>
                <a:cubicBezTo>
                  <a:pt x="5211" y="1522"/>
                  <a:pt x="5200" y="1511"/>
                  <a:pt x="5200" y="1498"/>
                </a:cubicBezTo>
                <a:close/>
                <a:moveTo>
                  <a:pt x="5200" y="1354"/>
                </a:moveTo>
                <a:lnTo>
                  <a:pt x="5200" y="1306"/>
                </a:lnTo>
                <a:cubicBezTo>
                  <a:pt x="5200" y="1292"/>
                  <a:pt x="5211" y="1282"/>
                  <a:pt x="5224" y="1282"/>
                </a:cubicBezTo>
                <a:cubicBezTo>
                  <a:pt x="5238" y="1282"/>
                  <a:pt x="5248" y="1292"/>
                  <a:pt x="5248" y="1306"/>
                </a:cubicBezTo>
                <a:lnTo>
                  <a:pt x="5248" y="1354"/>
                </a:lnTo>
                <a:cubicBezTo>
                  <a:pt x="5248" y="1367"/>
                  <a:pt x="5238" y="1378"/>
                  <a:pt x="5224" y="1378"/>
                </a:cubicBezTo>
                <a:cubicBezTo>
                  <a:pt x="5211" y="1378"/>
                  <a:pt x="5200" y="1367"/>
                  <a:pt x="5200" y="1354"/>
                </a:cubicBezTo>
                <a:close/>
                <a:moveTo>
                  <a:pt x="5200" y="1210"/>
                </a:moveTo>
                <a:lnTo>
                  <a:pt x="5200" y="1162"/>
                </a:lnTo>
                <a:cubicBezTo>
                  <a:pt x="5200" y="1148"/>
                  <a:pt x="5211" y="1138"/>
                  <a:pt x="5224" y="1138"/>
                </a:cubicBezTo>
                <a:cubicBezTo>
                  <a:pt x="5238" y="1138"/>
                  <a:pt x="5248" y="1148"/>
                  <a:pt x="5248" y="1162"/>
                </a:cubicBezTo>
                <a:lnTo>
                  <a:pt x="5248" y="1210"/>
                </a:lnTo>
                <a:cubicBezTo>
                  <a:pt x="5248" y="1223"/>
                  <a:pt x="5238" y="1234"/>
                  <a:pt x="5224" y="1234"/>
                </a:cubicBezTo>
                <a:cubicBezTo>
                  <a:pt x="5211" y="1234"/>
                  <a:pt x="5200" y="1223"/>
                  <a:pt x="5200" y="1210"/>
                </a:cubicBezTo>
                <a:close/>
                <a:moveTo>
                  <a:pt x="5200" y="1066"/>
                </a:moveTo>
                <a:lnTo>
                  <a:pt x="5200" y="1018"/>
                </a:lnTo>
                <a:cubicBezTo>
                  <a:pt x="5200" y="1004"/>
                  <a:pt x="5211" y="994"/>
                  <a:pt x="5224" y="994"/>
                </a:cubicBezTo>
                <a:cubicBezTo>
                  <a:pt x="5238" y="994"/>
                  <a:pt x="5248" y="1004"/>
                  <a:pt x="5248" y="1018"/>
                </a:cubicBezTo>
                <a:lnTo>
                  <a:pt x="5248" y="1066"/>
                </a:lnTo>
                <a:cubicBezTo>
                  <a:pt x="5248" y="1079"/>
                  <a:pt x="5238" y="1090"/>
                  <a:pt x="5224" y="1090"/>
                </a:cubicBezTo>
                <a:cubicBezTo>
                  <a:pt x="5211" y="1090"/>
                  <a:pt x="5200" y="1079"/>
                  <a:pt x="5200" y="1066"/>
                </a:cubicBezTo>
                <a:close/>
                <a:moveTo>
                  <a:pt x="5200" y="922"/>
                </a:moveTo>
                <a:lnTo>
                  <a:pt x="5200" y="874"/>
                </a:lnTo>
                <a:cubicBezTo>
                  <a:pt x="5200" y="860"/>
                  <a:pt x="5211" y="850"/>
                  <a:pt x="5224" y="850"/>
                </a:cubicBezTo>
                <a:cubicBezTo>
                  <a:pt x="5238" y="850"/>
                  <a:pt x="5248" y="860"/>
                  <a:pt x="5248" y="874"/>
                </a:cubicBezTo>
                <a:lnTo>
                  <a:pt x="5248" y="922"/>
                </a:lnTo>
                <a:cubicBezTo>
                  <a:pt x="5248" y="935"/>
                  <a:pt x="5238" y="946"/>
                  <a:pt x="5224" y="946"/>
                </a:cubicBezTo>
                <a:cubicBezTo>
                  <a:pt x="5211" y="946"/>
                  <a:pt x="5200" y="935"/>
                  <a:pt x="5200" y="922"/>
                </a:cubicBezTo>
                <a:close/>
                <a:moveTo>
                  <a:pt x="5200" y="778"/>
                </a:moveTo>
                <a:lnTo>
                  <a:pt x="5200" y="730"/>
                </a:lnTo>
                <a:cubicBezTo>
                  <a:pt x="5200" y="716"/>
                  <a:pt x="5211" y="706"/>
                  <a:pt x="5224" y="706"/>
                </a:cubicBezTo>
                <a:cubicBezTo>
                  <a:pt x="5238" y="706"/>
                  <a:pt x="5248" y="716"/>
                  <a:pt x="5248" y="730"/>
                </a:cubicBezTo>
                <a:lnTo>
                  <a:pt x="5248" y="778"/>
                </a:lnTo>
                <a:cubicBezTo>
                  <a:pt x="5248" y="791"/>
                  <a:pt x="5238" y="802"/>
                  <a:pt x="5224" y="802"/>
                </a:cubicBezTo>
                <a:cubicBezTo>
                  <a:pt x="5211" y="802"/>
                  <a:pt x="5200" y="791"/>
                  <a:pt x="5200" y="778"/>
                </a:cubicBezTo>
                <a:close/>
                <a:moveTo>
                  <a:pt x="5200" y="634"/>
                </a:moveTo>
                <a:lnTo>
                  <a:pt x="5200" y="586"/>
                </a:lnTo>
                <a:cubicBezTo>
                  <a:pt x="5200" y="572"/>
                  <a:pt x="5211" y="562"/>
                  <a:pt x="5224" y="562"/>
                </a:cubicBezTo>
                <a:cubicBezTo>
                  <a:pt x="5238" y="562"/>
                  <a:pt x="5248" y="572"/>
                  <a:pt x="5248" y="586"/>
                </a:cubicBezTo>
                <a:lnTo>
                  <a:pt x="5248" y="634"/>
                </a:lnTo>
                <a:cubicBezTo>
                  <a:pt x="5248" y="647"/>
                  <a:pt x="5238" y="658"/>
                  <a:pt x="5224" y="658"/>
                </a:cubicBezTo>
                <a:cubicBezTo>
                  <a:pt x="5211" y="658"/>
                  <a:pt x="5200" y="647"/>
                  <a:pt x="5200" y="634"/>
                </a:cubicBezTo>
                <a:close/>
                <a:moveTo>
                  <a:pt x="5200" y="490"/>
                </a:moveTo>
                <a:lnTo>
                  <a:pt x="5200" y="442"/>
                </a:lnTo>
                <a:cubicBezTo>
                  <a:pt x="5200" y="428"/>
                  <a:pt x="5211" y="418"/>
                  <a:pt x="5224" y="418"/>
                </a:cubicBezTo>
                <a:cubicBezTo>
                  <a:pt x="5238" y="418"/>
                  <a:pt x="5248" y="428"/>
                  <a:pt x="5248" y="442"/>
                </a:cubicBezTo>
                <a:lnTo>
                  <a:pt x="5248" y="490"/>
                </a:lnTo>
                <a:cubicBezTo>
                  <a:pt x="5248" y="503"/>
                  <a:pt x="5238" y="514"/>
                  <a:pt x="5224" y="514"/>
                </a:cubicBezTo>
                <a:cubicBezTo>
                  <a:pt x="5211" y="514"/>
                  <a:pt x="5200" y="503"/>
                  <a:pt x="5200" y="490"/>
                </a:cubicBezTo>
                <a:close/>
                <a:moveTo>
                  <a:pt x="5200" y="346"/>
                </a:moveTo>
                <a:lnTo>
                  <a:pt x="5200" y="298"/>
                </a:lnTo>
                <a:cubicBezTo>
                  <a:pt x="5200" y="284"/>
                  <a:pt x="5211" y="274"/>
                  <a:pt x="5224" y="274"/>
                </a:cubicBezTo>
                <a:cubicBezTo>
                  <a:pt x="5238" y="274"/>
                  <a:pt x="5248" y="284"/>
                  <a:pt x="5248" y="298"/>
                </a:cubicBezTo>
                <a:lnTo>
                  <a:pt x="5248" y="346"/>
                </a:lnTo>
                <a:cubicBezTo>
                  <a:pt x="5248" y="359"/>
                  <a:pt x="5238" y="370"/>
                  <a:pt x="5224" y="370"/>
                </a:cubicBezTo>
                <a:cubicBezTo>
                  <a:pt x="5211" y="370"/>
                  <a:pt x="5200" y="359"/>
                  <a:pt x="5200" y="346"/>
                </a:cubicBezTo>
                <a:close/>
                <a:moveTo>
                  <a:pt x="5200" y="202"/>
                </a:moveTo>
                <a:lnTo>
                  <a:pt x="5200" y="154"/>
                </a:lnTo>
                <a:cubicBezTo>
                  <a:pt x="5200" y="140"/>
                  <a:pt x="5211" y="130"/>
                  <a:pt x="5224" y="130"/>
                </a:cubicBezTo>
                <a:cubicBezTo>
                  <a:pt x="5238" y="130"/>
                  <a:pt x="5248" y="140"/>
                  <a:pt x="5248" y="154"/>
                </a:cubicBezTo>
                <a:lnTo>
                  <a:pt x="5248" y="202"/>
                </a:lnTo>
                <a:cubicBezTo>
                  <a:pt x="5248" y="215"/>
                  <a:pt x="5238" y="226"/>
                  <a:pt x="5224" y="226"/>
                </a:cubicBezTo>
                <a:cubicBezTo>
                  <a:pt x="5211" y="226"/>
                  <a:pt x="5200" y="215"/>
                  <a:pt x="5200" y="202"/>
                </a:cubicBezTo>
                <a:close/>
                <a:moveTo>
                  <a:pt x="5200" y="58"/>
                </a:moveTo>
                <a:lnTo>
                  <a:pt x="5200" y="24"/>
                </a:lnTo>
                <a:lnTo>
                  <a:pt x="5224" y="48"/>
                </a:lnTo>
                <a:lnTo>
                  <a:pt x="5210" y="48"/>
                </a:lnTo>
                <a:cubicBezTo>
                  <a:pt x="5197" y="48"/>
                  <a:pt x="5186" y="37"/>
                  <a:pt x="5186" y="24"/>
                </a:cubicBezTo>
                <a:cubicBezTo>
                  <a:pt x="5186" y="10"/>
                  <a:pt x="5197" y="0"/>
                  <a:pt x="5210" y="0"/>
                </a:cubicBezTo>
                <a:lnTo>
                  <a:pt x="5224" y="0"/>
                </a:lnTo>
                <a:cubicBezTo>
                  <a:pt x="5238" y="0"/>
                  <a:pt x="5248" y="10"/>
                  <a:pt x="5248" y="24"/>
                </a:cubicBezTo>
                <a:lnTo>
                  <a:pt x="5248" y="58"/>
                </a:lnTo>
                <a:cubicBezTo>
                  <a:pt x="5248" y="71"/>
                  <a:pt x="5238" y="82"/>
                  <a:pt x="5224" y="82"/>
                </a:cubicBezTo>
                <a:cubicBezTo>
                  <a:pt x="5211" y="82"/>
                  <a:pt x="5200" y="71"/>
                  <a:pt x="5200" y="58"/>
                </a:cubicBezTo>
                <a:close/>
                <a:moveTo>
                  <a:pt x="5114" y="48"/>
                </a:moveTo>
                <a:lnTo>
                  <a:pt x="5066" y="48"/>
                </a:lnTo>
                <a:cubicBezTo>
                  <a:pt x="5053" y="48"/>
                  <a:pt x="5042" y="37"/>
                  <a:pt x="5042" y="24"/>
                </a:cubicBezTo>
                <a:cubicBezTo>
                  <a:pt x="5042" y="10"/>
                  <a:pt x="5053" y="0"/>
                  <a:pt x="5066" y="0"/>
                </a:cubicBezTo>
                <a:lnTo>
                  <a:pt x="5114" y="0"/>
                </a:lnTo>
                <a:cubicBezTo>
                  <a:pt x="5128" y="0"/>
                  <a:pt x="5138" y="10"/>
                  <a:pt x="5138" y="24"/>
                </a:cubicBezTo>
                <a:cubicBezTo>
                  <a:pt x="5138" y="37"/>
                  <a:pt x="5128" y="48"/>
                  <a:pt x="5114" y="48"/>
                </a:cubicBezTo>
                <a:close/>
                <a:moveTo>
                  <a:pt x="4970" y="48"/>
                </a:moveTo>
                <a:lnTo>
                  <a:pt x="4922" y="48"/>
                </a:lnTo>
                <a:cubicBezTo>
                  <a:pt x="4909" y="48"/>
                  <a:pt x="4898" y="37"/>
                  <a:pt x="4898" y="24"/>
                </a:cubicBezTo>
                <a:cubicBezTo>
                  <a:pt x="4898" y="10"/>
                  <a:pt x="4909" y="0"/>
                  <a:pt x="4922" y="0"/>
                </a:cubicBezTo>
                <a:lnTo>
                  <a:pt x="4970" y="0"/>
                </a:lnTo>
                <a:cubicBezTo>
                  <a:pt x="4984" y="0"/>
                  <a:pt x="4994" y="10"/>
                  <a:pt x="4994" y="24"/>
                </a:cubicBezTo>
                <a:cubicBezTo>
                  <a:pt x="4994" y="37"/>
                  <a:pt x="4984" y="48"/>
                  <a:pt x="4970" y="48"/>
                </a:cubicBezTo>
                <a:close/>
                <a:moveTo>
                  <a:pt x="4826" y="48"/>
                </a:moveTo>
                <a:lnTo>
                  <a:pt x="4778" y="48"/>
                </a:lnTo>
                <a:cubicBezTo>
                  <a:pt x="4765" y="48"/>
                  <a:pt x="4754" y="37"/>
                  <a:pt x="4754" y="24"/>
                </a:cubicBezTo>
                <a:cubicBezTo>
                  <a:pt x="4754" y="10"/>
                  <a:pt x="4765" y="0"/>
                  <a:pt x="4778" y="0"/>
                </a:cubicBezTo>
                <a:lnTo>
                  <a:pt x="4826" y="0"/>
                </a:lnTo>
                <a:cubicBezTo>
                  <a:pt x="4840" y="0"/>
                  <a:pt x="4850" y="10"/>
                  <a:pt x="4850" y="24"/>
                </a:cubicBezTo>
                <a:cubicBezTo>
                  <a:pt x="4850" y="37"/>
                  <a:pt x="4840" y="48"/>
                  <a:pt x="4826" y="48"/>
                </a:cubicBezTo>
                <a:close/>
                <a:moveTo>
                  <a:pt x="4682" y="48"/>
                </a:moveTo>
                <a:lnTo>
                  <a:pt x="4634" y="48"/>
                </a:lnTo>
                <a:cubicBezTo>
                  <a:pt x="4621" y="48"/>
                  <a:pt x="4610" y="37"/>
                  <a:pt x="4610" y="24"/>
                </a:cubicBezTo>
                <a:cubicBezTo>
                  <a:pt x="4610" y="10"/>
                  <a:pt x="4621" y="0"/>
                  <a:pt x="4634" y="0"/>
                </a:cubicBezTo>
                <a:lnTo>
                  <a:pt x="4682" y="0"/>
                </a:lnTo>
                <a:cubicBezTo>
                  <a:pt x="4696" y="0"/>
                  <a:pt x="4706" y="10"/>
                  <a:pt x="4706" y="24"/>
                </a:cubicBezTo>
                <a:cubicBezTo>
                  <a:pt x="4706" y="37"/>
                  <a:pt x="4696" y="48"/>
                  <a:pt x="4682" y="48"/>
                </a:cubicBezTo>
                <a:close/>
                <a:moveTo>
                  <a:pt x="4538" y="48"/>
                </a:moveTo>
                <a:lnTo>
                  <a:pt x="4490" y="48"/>
                </a:lnTo>
                <a:cubicBezTo>
                  <a:pt x="4477" y="48"/>
                  <a:pt x="4466" y="37"/>
                  <a:pt x="4466" y="24"/>
                </a:cubicBezTo>
                <a:cubicBezTo>
                  <a:pt x="4466" y="10"/>
                  <a:pt x="4477" y="0"/>
                  <a:pt x="4490" y="0"/>
                </a:cubicBezTo>
                <a:lnTo>
                  <a:pt x="4538" y="0"/>
                </a:lnTo>
                <a:cubicBezTo>
                  <a:pt x="4552" y="0"/>
                  <a:pt x="4562" y="10"/>
                  <a:pt x="4562" y="24"/>
                </a:cubicBezTo>
                <a:cubicBezTo>
                  <a:pt x="4562" y="37"/>
                  <a:pt x="4552" y="48"/>
                  <a:pt x="4538" y="48"/>
                </a:cubicBezTo>
                <a:close/>
                <a:moveTo>
                  <a:pt x="4394" y="48"/>
                </a:moveTo>
                <a:lnTo>
                  <a:pt x="4346" y="48"/>
                </a:lnTo>
                <a:cubicBezTo>
                  <a:pt x="4333" y="48"/>
                  <a:pt x="4322" y="37"/>
                  <a:pt x="4322" y="24"/>
                </a:cubicBezTo>
                <a:cubicBezTo>
                  <a:pt x="4322" y="10"/>
                  <a:pt x="4333" y="0"/>
                  <a:pt x="4346" y="0"/>
                </a:cubicBezTo>
                <a:lnTo>
                  <a:pt x="4394" y="0"/>
                </a:lnTo>
                <a:cubicBezTo>
                  <a:pt x="4408" y="0"/>
                  <a:pt x="4418" y="10"/>
                  <a:pt x="4418" y="24"/>
                </a:cubicBezTo>
                <a:cubicBezTo>
                  <a:pt x="4418" y="37"/>
                  <a:pt x="4408" y="48"/>
                  <a:pt x="4394" y="48"/>
                </a:cubicBezTo>
                <a:close/>
                <a:moveTo>
                  <a:pt x="4250" y="48"/>
                </a:moveTo>
                <a:lnTo>
                  <a:pt x="4202" y="48"/>
                </a:lnTo>
                <a:cubicBezTo>
                  <a:pt x="4189" y="48"/>
                  <a:pt x="4178" y="37"/>
                  <a:pt x="4178" y="24"/>
                </a:cubicBezTo>
                <a:cubicBezTo>
                  <a:pt x="4178" y="10"/>
                  <a:pt x="4189" y="0"/>
                  <a:pt x="4202" y="0"/>
                </a:cubicBezTo>
                <a:lnTo>
                  <a:pt x="4250" y="0"/>
                </a:lnTo>
                <a:cubicBezTo>
                  <a:pt x="4264" y="0"/>
                  <a:pt x="4274" y="10"/>
                  <a:pt x="4274" y="24"/>
                </a:cubicBezTo>
                <a:cubicBezTo>
                  <a:pt x="4274" y="37"/>
                  <a:pt x="4264" y="48"/>
                  <a:pt x="4250" y="48"/>
                </a:cubicBezTo>
                <a:close/>
                <a:moveTo>
                  <a:pt x="4106" y="48"/>
                </a:moveTo>
                <a:lnTo>
                  <a:pt x="4058" y="48"/>
                </a:lnTo>
                <a:cubicBezTo>
                  <a:pt x="4045" y="48"/>
                  <a:pt x="4034" y="37"/>
                  <a:pt x="4034" y="24"/>
                </a:cubicBezTo>
                <a:cubicBezTo>
                  <a:pt x="4034" y="10"/>
                  <a:pt x="4045" y="0"/>
                  <a:pt x="4058" y="0"/>
                </a:cubicBezTo>
                <a:lnTo>
                  <a:pt x="4106" y="0"/>
                </a:lnTo>
                <a:cubicBezTo>
                  <a:pt x="4120" y="0"/>
                  <a:pt x="4130" y="10"/>
                  <a:pt x="4130" y="24"/>
                </a:cubicBezTo>
                <a:cubicBezTo>
                  <a:pt x="4130" y="37"/>
                  <a:pt x="4120" y="48"/>
                  <a:pt x="4106" y="48"/>
                </a:cubicBezTo>
                <a:close/>
                <a:moveTo>
                  <a:pt x="3962" y="48"/>
                </a:moveTo>
                <a:lnTo>
                  <a:pt x="3914" y="48"/>
                </a:lnTo>
                <a:cubicBezTo>
                  <a:pt x="3901" y="48"/>
                  <a:pt x="3890" y="37"/>
                  <a:pt x="3890" y="24"/>
                </a:cubicBezTo>
                <a:cubicBezTo>
                  <a:pt x="3890" y="10"/>
                  <a:pt x="3901" y="0"/>
                  <a:pt x="3914" y="0"/>
                </a:cubicBezTo>
                <a:lnTo>
                  <a:pt x="3962" y="0"/>
                </a:lnTo>
                <a:cubicBezTo>
                  <a:pt x="3976" y="0"/>
                  <a:pt x="3986" y="10"/>
                  <a:pt x="3986" y="24"/>
                </a:cubicBezTo>
                <a:cubicBezTo>
                  <a:pt x="3986" y="37"/>
                  <a:pt x="3976" y="48"/>
                  <a:pt x="3962" y="48"/>
                </a:cubicBezTo>
                <a:close/>
                <a:moveTo>
                  <a:pt x="3818" y="48"/>
                </a:moveTo>
                <a:lnTo>
                  <a:pt x="3770" y="48"/>
                </a:lnTo>
                <a:cubicBezTo>
                  <a:pt x="3757" y="48"/>
                  <a:pt x="3746" y="37"/>
                  <a:pt x="3746" y="24"/>
                </a:cubicBezTo>
                <a:cubicBezTo>
                  <a:pt x="3746" y="10"/>
                  <a:pt x="3757" y="0"/>
                  <a:pt x="3770" y="0"/>
                </a:cubicBezTo>
                <a:lnTo>
                  <a:pt x="3818" y="0"/>
                </a:lnTo>
                <a:cubicBezTo>
                  <a:pt x="3832" y="0"/>
                  <a:pt x="3842" y="10"/>
                  <a:pt x="3842" y="24"/>
                </a:cubicBezTo>
                <a:cubicBezTo>
                  <a:pt x="3842" y="37"/>
                  <a:pt x="3832" y="48"/>
                  <a:pt x="3818" y="48"/>
                </a:cubicBezTo>
                <a:close/>
                <a:moveTo>
                  <a:pt x="3674" y="48"/>
                </a:moveTo>
                <a:lnTo>
                  <a:pt x="3626" y="48"/>
                </a:lnTo>
                <a:cubicBezTo>
                  <a:pt x="3613" y="48"/>
                  <a:pt x="3602" y="37"/>
                  <a:pt x="3602" y="24"/>
                </a:cubicBezTo>
                <a:cubicBezTo>
                  <a:pt x="3602" y="10"/>
                  <a:pt x="3613" y="0"/>
                  <a:pt x="3626" y="0"/>
                </a:cubicBezTo>
                <a:lnTo>
                  <a:pt x="3674" y="0"/>
                </a:lnTo>
                <a:cubicBezTo>
                  <a:pt x="3688" y="0"/>
                  <a:pt x="3698" y="10"/>
                  <a:pt x="3698" y="24"/>
                </a:cubicBezTo>
                <a:cubicBezTo>
                  <a:pt x="3698" y="37"/>
                  <a:pt x="3688" y="48"/>
                  <a:pt x="3674" y="48"/>
                </a:cubicBezTo>
                <a:close/>
                <a:moveTo>
                  <a:pt x="3530" y="48"/>
                </a:moveTo>
                <a:lnTo>
                  <a:pt x="3482" y="48"/>
                </a:lnTo>
                <a:cubicBezTo>
                  <a:pt x="3469" y="48"/>
                  <a:pt x="3458" y="37"/>
                  <a:pt x="3458" y="24"/>
                </a:cubicBezTo>
                <a:cubicBezTo>
                  <a:pt x="3458" y="10"/>
                  <a:pt x="3469" y="0"/>
                  <a:pt x="3482" y="0"/>
                </a:cubicBezTo>
                <a:lnTo>
                  <a:pt x="3530" y="0"/>
                </a:lnTo>
                <a:cubicBezTo>
                  <a:pt x="3544" y="0"/>
                  <a:pt x="3554" y="10"/>
                  <a:pt x="3554" y="24"/>
                </a:cubicBezTo>
                <a:cubicBezTo>
                  <a:pt x="3554" y="37"/>
                  <a:pt x="3544" y="48"/>
                  <a:pt x="3530" y="48"/>
                </a:cubicBezTo>
                <a:close/>
                <a:moveTo>
                  <a:pt x="3386" y="48"/>
                </a:moveTo>
                <a:lnTo>
                  <a:pt x="3338" y="48"/>
                </a:lnTo>
                <a:cubicBezTo>
                  <a:pt x="3325" y="48"/>
                  <a:pt x="3314" y="37"/>
                  <a:pt x="3314" y="24"/>
                </a:cubicBezTo>
                <a:cubicBezTo>
                  <a:pt x="3314" y="10"/>
                  <a:pt x="3325" y="0"/>
                  <a:pt x="3338" y="0"/>
                </a:cubicBezTo>
                <a:lnTo>
                  <a:pt x="3386" y="0"/>
                </a:lnTo>
                <a:cubicBezTo>
                  <a:pt x="3400" y="0"/>
                  <a:pt x="3410" y="10"/>
                  <a:pt x="3410" y="24"/>
                </a:cubicBezTo>
                <a:cubicBezTo>
                  <a:pt x="3410" y="37"/>
                  <a:pt x="3400" y="48"/>
                  <a:pt x="3386" y="48"/>
                </a:cubicBezTo>
                <a:close/>
                <a:moveTo>
                  <a:pt x="3242" y="48"/>
                </a:moveTo>
                <a:lnTo>
                  <a:pt x="3194" y="48"/>
                </a:lnTo>
                <a:cubicBezTo>
                  <a:pt x="3181" y="48"/>
                  <a:pt x="3170" y="37"/>
                  <a:pt x="3170" y="24"/>
                </a:cubicBezTo>
                <a:cubicBezTo>
                  <a:pt x="3170" y="10"/>
                  <a:pt x="3181" y="0"/>
                  <a:pt x="3194" y="0"/>
                </a:cubicBezTo>
                <a:lnTo>
                  <a:pt x="3242" y="0"/>
                </a:lnTo>
                <a:cubicBezTo>
                  <a:pt x="3256" y="0"/>
                  <a:pt x="3266" y="10"/>
                  <a:pt x="3266" y="24"/>
                </a:cubicBezTo>
                <a:cubicBezTo>
                  <a:pt x="3266" y="37"/>
                  <a:pt x="3256" y="48"/>
                  <a:pt x="3242" y="48"/>
                </a:cubicBezTo>
                <a:close/>
                <a:moveTo>
                  <a:pt x="3098" y="48"/>
                </a:moveTo>
                <a:lnTo>
                  <a:pt x="3050" y="48"/>
                </a:lnTo>
                <a:cubicBezTo>
                  <a:pt x="3037" y="48"/>
                  <a:pt x="3026" y="37"/>
                  <a:pt x="3026" y="24"/>
                </a:cubicBezTo>
                <a:cubicBezTo>
                  <a:pt x="3026" y="10"/>
                  <a:pt x="3037" y="0"/>
                  <a:pt x="3050" y="0"/>
                </a:cubicBezTo>
                <a:lnTo>
                  <a:pt x="3098" y="0"/>
                </a:lnTo>
                <a:cubicBezTo>
                  <a:pt x="3112" y="0"/>
                  <a:pt x="3122" y="10"/>
                  <a:pt x="3122" y="24"/>
                </a:cubicBezTo>
                <a:cubicBezTo>
                  <a:pt x="3122" y="37"/>
                  <a:pt x="3112" y="48"/>
                  <a:pt x="3098" y="48"/>
                </a:cubicBezTo>
                <a:close/>
                <a:moveTo>
                  <a:pt x="2954" y="48"/>
                </a:moveTo>
                <a:lnTo>
                  <a:pt x="2906" y="48"/>
                </a:lnTo>
                <a:cubicBezTo>
                  <a:pt x="2893" y="48"/>
                  <a:pt x="2882" y="37"/>
                  <a:pt x="2882" y="24"/>
                </a:cubicBezTo>
                <a:cubicBezTo>
                  <a:pt x="2882" y="10"/>
                  <a:pt x="2893" y="0"/>
                  <a:pt x="2906" y="0"/>
                </a:cubicBezTo>
                <a:lnTo>
                  <a:pt x="2954" y="0"/>
                </a:lnTo>
                <a:cubicBezTo>
                  <a:pt x="2968" y="0"/>
                  <a:pt x="2978" y="10"/>
                  <a:pt x="2978" y="24"/>
                </a:cubicBezTo>
                <a:cubicBezTo>
                  <a:pt x="2978" y="37"/>
                  <a:pt x="2968" y="48"/>
                  <a:pt x="2954" y="48"/>
                </a:cubicBezTo>
                <a:close/>
                <a:moveTo>
                  <a:pt x="2810" y="48"/>
                </a:moveTo>
                <a:lnTo>
                  <a:pt x="2762" y="48"/>
                </a:lnTo>
                <a:cubicBezTo>
                  <a:pt x="2749" y="48"/>
                  <a:pt x="2738" y="37"/>
                  <a:pt x="2738" y="24"/>
                </a:cubicBezTo>
                <a:cubicBezTo>
                  <a:pt x="2738" y="10"/>
                  <a:pt x="2749" y="0"/>
                  <a:pt x="2762" y="0"/>
                </a:cubicBezTo>
                <a:lnTo>
                  <a:pt x="2810" y="0"/>
                </a:lnTo>
                <a:cubicBezTo>
                  <a:pt x="2824" y="0"/>
                  <a:pt x="2834" y="10"/>
                  <a:pt x="2834" y="24"/>
                </a:cubicBezTo>
                <a:cubicBezTo>
                  <a:pt x="2834" y="37"/>
                  <a:pt x="2824" y="48"/>
                  <a:pt x="2810" y="48"/>
                </a:cubicBezTo>
                <a:close/>
                <a:moveTo>
                  <a:pt x="2666" y="48"/>
                </a:moveTo>
                <a:lnTo>
                  <a:pt x="2618" y="48"/>
                </a:lnTo>
                <a:cubicBezTo>
                  <a:pt x="2605" y="48"/>
                  <a:pt x="2594" y="37"/>
                  <a:pt x="2594" y="24"/>
                </a:cubicBezTo>
                <a:cubicBezTo>
                  <a:pt x="2594" y="10"/>
                  <a:pt x="2605" y="0"/>
                  <a:pt x="2618" y="0"/>
                </a:cubicBezTo>
                <a:lnTo>
                  <a:pt x="2666" y="0"/>
                </a:lnTo>
                <a:cubicBezTo>
                  <a:pt x="2680" y="0"/>
                  <a:pt x="2690" y="10"/>
                  <a:pt x="2690" y="24"/>
                </a:cubicBezTo>
                <a:cubicBezTo>
                  <a:pt x="2690" y="37"/>
                  <a:pt x="2680" y="48"/>
                  <a:pt x="2666" y="48"/>
                </a:cubicBezTo>
                <a:close/>
                <a:moveTo>
                  <a:pt x="2522" y="48"/>
                </a:moveTo>
                <a:lnTo>
                  <a:pt x="2474" y="48"/>
                </a:lnTo>
                <a:cubicBezTo>
                  <a:pt x="2461" y="48"/>
                  <a:pt x="2450" y="37"/>
                  <a:pt x="2450" y="24"/>
                </a:cubicBezTo>
                <a:cubicBezTo>
                  <a:pt x="2450" y="10"/>
                  <a:pt x="2461" y="0"/>
                  <a:pt x="2474" y="0"/>
                </a:cubicBezTo>
                <a:lnTo>
                  <a:pt x="2522" y="0"/>
                </a:lnTo>
                <a:cubicBezTo>
                  <a:pt x="2536" y="0"/>
                  <a:pt x="2546" y="10"/>
                  <a:pt x="2546" y="24"/>
                </a:cubicBezTo>
                <a:cubicBezTo>
                  <a:pt x="2546" y="37"/>
                  <a:pt x="2536" y="48"/>
                  <a:pt x="2522" y="48"/>
                </a:cubicBezTo>
                <a:close/>
                <a:moveTo>
                  <a:pt x="2378" y="48"/>
                </a:moveTo>
                <a:lnTo>
                  <a:pt x="2330" y="48"/>
                </a:lnTo>
                <a:cubicBezTo>
                  <a:pt x="2317" y="48"/>
                  <a:pt x="2306" y="37"/>
                  <a:pt x="2306" y="24"/>
                </a:cubicBezTo>
                <a:cubicBezTo>
                  <a:pt x="2306" y="10"/>
                  <a:pt x="2317" y="0"/>
                  <a:pt x="2330" y="0"/>
                </a:cubicBezTo>
                <a:lnTo>
                  <a:pt x="2378" y="0"/>
                </a:lnTo>
                <a:cubicBezTo>
                  <a:pt x="2392" y="0"/>
                  <a:pt x="2402" y="10"/>
                  <a:pt x="2402" y="24"/>
                </a:cubicBezTo>
                <a:cubicBezTo>
                  <a:pt x="2402" y="37"/>
                  <a:pt x="2392" y="48"/>
                  <a:pt x="2378" y="48"/>
                </a:cubicBezTo>
                <a:close/>
                <a:moveTo>
                  <a:pt x="2234" y="48"/>
                </a:moveTo>
                <a:lnTo>
                  <a:pt x="2186" y="48"/>
                </a:lnTo>
                <a:cubicBezTo>
                  <a:pt x="2173" y="48"/>
                  <a:pt x="2162" y="37"/>
                  <a:pt x="2162" y="24"/>
                </a:cubicBezTo>
                <a:cubicBezTo>
                  <a:pt x="2162" y="10"/>
                  <a:pt x="2173" y="0"/>
                  <a:pt x="2186" y="0"/>
                </a:cubicBezTo>
                <a:lnTo>
                  <a:pt x="2234" y="0"/>
                </a:lnTo>
                <a:cubicBezTo>
                  <a:pt x="2248" y="0"/>
                  <a:pt x="2258" y="10"/>
                  <a:pt x="2258" y="24"/>
                </a:cubicBezTo>
                <a:cubicBezTo>
                  <a:pt x="2258" y="37"/>
                  <a:pt x="2248" y="48"/>
                  <a:pt x="2234" y="48"/>
                </a:cubicBezTo>
                <a:close/>
                <a:moveTo>
                  <a:pt x="2090" y="48"/>
                </a:moveTo>
                <a:lnTo>
                  <a:pt x="2042" y="48"/>
                </a:lnTo>
                <a:cubicBezTo>
                  <a:pt x="2029" y="48"/>
                  <a:pt x="2018" y="37"/>
                  <a:pt x="2018" y="24"/>
                </a:cubicBezTo>
                <a:cubicBezTo>
                  <a:pt x="2018" y="10"/>
                  <a:pt x="2029" y="0"/>
                  <a:pt x="2042" y="0"/>
                </a:cubicBezTo>
                <a:lnTo>
                  <a:pt x="2090" y="0"/>
                </a:lnTo>
                <a:cubicBezTo>
                  <a:pt x="2104" y="0"/>
                  <a:pt x="2114" y="10"/>
                  <a:pt x="2114" y="24"/>
                </a:cubicBezTo>
                <a:cubicBezTo>
                  <a:pt x="2114" y="37"/>
                  <a:pt x="2104" y="48"/>
                  <a:pt x="2090" y="48"/>
                </a:cubicBezTo>
                <a:close/>
                <a:moveTo>
                  <a:pt x="1946" y="48"/>
                </a:moveTo>
                <a:lnTo>
                  <a:pt x="1898" y="48"/>
                </a:lnTo>
                <a:cubicBezTo>
                  <a:pt x="1885" y="48"/>
                  <a:pt x="1874" y="37"/>
                  <a:pt x="1874" y="24"/>
                </a:cubicBezTo>
                <a:cubicBezTo>
                  <a:pt x="1874" y="10"/>
                  <a:pt x="1885" y="0"/>
                  <a:pt x="1898" y="0"/>
                </a:cubicBezTo>
                <a:lnTo>
                  <a:pt x="1946" y="0"/>
                </a:lnTo>
                <a:cubicBezTo>
                  <a:pt x="1960" y="0"/>
                  <a:pt x="1970" y="10"/>
                  <a:pt x="1970" y="24"/>
                </a:cubicBezTo>
                <a:cubicBezTo>
                  <a:pt x="1970" y="37"/>
                  <a:pt x="1960" y="48"/>
                  <a:pt x="1946" y="48"/>
                </a:cubicBezTo>
                <a:close/>
                <a:moveTo>
                  <a:pt x="1802" y="48"/>
                </a:moveTo>
                <a:lnTo>
                  <a:pt x="1754" y="48"/>
                </a:lnTo>
                <a:cubicBezTo>
                  <a:pt x="1741" y="48"/>
                  <a:pt x="1730" y="37"/>
                  <a:pt x="1730" y="24"/>
                </a:cubicBezTo>
                <a:cubicBezTo>
                  <a:pt x="1730" y="10"/>
                  <a:pt x="1741" y="0"/>
                  <a:pt x="1754" y="0"/>
                </a:cubicBezTo>
                <a:lnTo>
                  <a:pt x="1802" y="0"/>
                </a:lnTo>
                <a:cubicBezTo>
                  <a:pt x="1816" y="0"/>
                  <a:pt x="1826" y="10"/>
                  <a:pt x="1826" y="24"/>
                </a:cubicBezTo>
                <a:cubicBezTo>
                  <a:pt x="1826" y="37"/>
                  <a:pt x="1816" y="48"/>
                  <a:pt x="1802" y="48"/>
                </a:cubicBezTo>
                <a:close/>
                <a:moveTo>
                  <a:pt x="1658" y="48"/>
                </a:moveTo>
                <a:lnTo>
                  <a:pt x="1610" y="48"/>
                </a:lnTo>
                <a:cubicBezTo>
                  <a:pt x="1597" y="48"/>
                  <a:pt x="1586" y="37"/>
                  <a:pt x="1586" y="24"/>
                </a:cubicBezTo>
                <a:cubicBezTo>
                  <a:pt x="1586" y="10"/>
                  <a:pt x="1597" y="0"/>
                  <a:pt x="1610" y="0"/>
                </a:cubicBezTo>
                <a:lnTo>
                  <a:pt x="1658" y="0"/>
                </a:lnTo>
                <a:cubicBezTo>
                  <a:pt x="1672" y="0"/>
                  <a:pt x="1682" y="10"/>
                  <a:pt x="1682" y="24"/>
                </a:cubicBezTo>
                <a:cubicBezTo>
                  <a:pt x="1682" y="37"/>
                  <a:pt x="1672" y="48"/>
                  <a:pt x="1658" y="48"/>
                </a:cubicBezTo>
                <a:close/>
                <a:moveTo>
                  <a:pt x="1514" y="48"/>
                </a:moveTo>
                <a:lnTo>
                  <a:pt x="1466" y="48"/>
                </a:lnTo>
                <a:cubicBezTo>
                  <a:pt x="1453" y="48"/>
                  <a:pt x="1442" y="37"/>
                  <a:pt x="1442" y="24"/>
                </a:cubicBezTo>
                <a:cubicBezTo>
                  <a:pt x="1442" y="10"/>
                  <a:pt x="1453" y="0"/>
                  <a:pt x="1466" y="0"/>
                </a:cubicBezTo>
                <a:lnTo>
                  <a:pt x="1514" y="0"/>
                </a:lnTo>
                <a:cubicBezTo>
                  <a:pt x="1528" y="0"/>
                  <a:pt x="1538" y="10"/>
                  <a:pt x="1538" y="24"/>
                </a:cubicBezTo>
                <a:cubicBezTo>
                  <a:pt x="1538" y="37"/>
                  <a:pt x="1528" y="48"/>
                  <a:pt x="1514" y="48"/>
                </a:cubicBezTo>
                <a:close/>
                <a:moveTo>
                  <a:pt x="1370" y="48"/>
                </a:moveTo>
                <a:lnTo>
                  <a:pt x="1322" y="48"/>
                </a:lnTo>
                <a:cubicBezTo>
                  <a:pt x="1309" y="48"/>
                  <a:pt x="1298" y="37"/>
                  <a:pt x="1298" y="24"/>
                </a:cubicBezTo>
                <a:cubicBezTo>
                  <a:pt x="1298" y="10"/>
                  <a:pt x="1309" y="0"/>
                  <a:pt x="1322" y="0"/>
                </a:cubicBezTo>
                <a:lnTo>
                  <a:pt x="1370" y="0"/>
                </a:lnTo>
                <a:cubicBezTo>
                  <a:pt x="1384" y="0"/>
                  <a:pt x="1394" y="10"/>
                  <a:pt x="1394" y="24"/>
                </a:cubicBezTo>
                <a:cubicBezTo>
                  <a:pt x="1394" y="37"/>
                  <a:pt x="1384" y="48"/>
                  <a:pt x="1370" y="48"/>
                </a:cubicBezTo>
                <a:close/>
                <a:moveTo>
                  <a:pt x="1226" y="48"/>
                </a:moveTo>
                <a:lnTo>
                  <a:pt x="1178" y="48"/>
                </a:lnTo>
                <a:cubicBezTo>
                  <a:pt x="1165" y="48"/>
                  <a:pt x="1154" y="37"/>
                  <a:pt x="1154" y="24"/>
                </a:cubicBezTo>
                <a:cubicBezTo>
                  <a:pt x="1154" y="10"/>
                  <a:pt x="1165" y="0"/>
                  <a:pt x="1178" y="0"/>
                </a:cubicBezTo>
                <a:lnTo>
                  <a:pt x="1226" y="0"/>
                </a:lnTo>
                <a:cubicBezTo>
                  <a:pt x="1240" y="0"/>
                  <a:pt x="1250" y="10"/>
                  <a:pt x="1250" y="24"/>
                </a:cubicBezTo>
                <a:cubicBezTo>
                  <a:pt x="1250" y="37"/>
                  <a:pt x="1240" y="48"/>
                  <a:pt x="1226" y="48"/>
                </a:cubicBezTo>
                <a:close/>
                <a:moveTo>
                  <a:pt x="1082" y="48"/>
                </a:moveTo>
                <a:lnTo>
                  <a:pt x="1034" y="48"/>
                </a:lnTo>
                <a:cubicBezTo>
                  <a:pt x="1021" y="48"/>
                  <a:pt x="1010" y="37"/>
                  <a:pt x="1010" y="24"/>
                </a:cubicBezTo>
                <a:cubicBezTo>
                  <a:pt x="1010" y="10"/>
                  <a:pt x="1021" y="0"/>
                  <a:pt x="1034" y="0"/>
                </a:cubicBezTo>
                <a:lnTo>
                  <a:pt x="1082" y="0"/>
                </a:lnTo>
                <a:cubicBezTo>
                  <a:pt x="1096" y="0"/>
                  <a:pt x="1106" y="10"/>
                  <a:pt x="1106" y="24"/>
                </a:cubicBezTo>
                <a:cubicBezTo>
                  <a:pt x="1106" y="37"/>
                  <a:pt x="1096" y="48"/>
                  <a:pt x="1082" y="48"/>
                </a:cubicBezTo>
                <a:close/>
                <a:moveTo>
                  <a:pt x="938" y="48"/>
                </a:moveTo>
                <a:lnTo>
                  <a:pt x="890" y="48"/>
                </a:lnTo>
                <a:cubicBezTo>
                  <a:pt x="877" y="48"/>
                  <a:pt x="866" y="37"/>
                  <a:pt x="866" y="24"/>
                </a:cubicBezTo>
                <a:cubicBezTo>
                  <a:pt x="866" y="10"/>
                  <a:pt x="877" y="0"/>
                  <a:pt x="890" y="0"/>
                </a:cubicBezTo>
                <a:lnTo>
                  <a:pt x="938" y="0"/>
                </a:lnTo>
                <a:cubicBezTo>
                  <a:pt x="952" y="0"/>
                  <a:pt x="962" y="10"/>
                  <a:pt x="962" y="24"/>
                </a:cubicBezTo>
                <a:cubicBezTo>
                  <a:pt x="962" y="37"/>
                  <a:pt x="952" y="48"/>
                  <a:pt x="938" y="48"/>
                </a:cubicBezTo>
                <a:close/>
                <a:moveTo>
                  <a:pt x="794" y="48"/>
                </a:moveTo>
                <a:lnTo>
                  <a:pt x="746" y="48"/>
                </a:lnTo>
                <a:cubicBezTo>
                  <a:pt x="733" y="48"/>
                  <a:pt x="722" y="37"/>
                  <a:pt x="722" y="24"/>
                </a:cubicBezTo>
                <a:cubicBezTo>
                  <a:pt x="722" y="10"/>
                  <a:pt x="733" y="0"/>
                  <a:pt x="746" y="0"/>
                </a:cubicBezTo>
                <a:lnTo>
                  <a:pt x="794" y="0"/>
                </a:lnTo>
                <a:cubicBezTo>
                  <a:pt x="808" y="0"/>
                  <a:pt x="818" y="10"/>
                  <a:pt x="818" y="24"/>
                </a:cubicBezTo>
                <a:cubicBezTo>
                  <a:pt x="818" y="37"/>
                  <a:pt x="808" y="48"/>
                  <a:pt x="794" y="48"/>
                </a:cubicBezTo>
                <a:close/>
                <a:moveTo>
                  <a:pt x="650" y="48"/>
                </a:moveTo>
                <a:lnTo>
                  <a:pt x="602" y="48"/>
                </a:lnTo>
                <a:cubicBezTo>
                  <a:pt x="589" y="48"/>
                  <a:pt x="578" y="37"/>
                  <a:pt x="578" y="24"/>
                </a:cubicBezTo>
                <a:cubicBezTo>
                  <a:pt x="578" y="10"/>
                  <a:pt x="589" y="0"/>
                  <a:pt x="602" y="0"/>
                </a:cubicBezTo>
                <a:lnTo>
                  <a:pt x="650" y="0"/>
                </a:lnTo>
                <a:cubicBezTo>
                  <a:pt x="664" y="0"/>
                  <a:pt x="674" y="10"/>
                  <a:pt x="674" y="24"/>
                </a:cubicBezTo>
                <a:cubicBezTo>
                  <a:pt x="674" y="37"/>
                  <a:pt x="664" y="48"/>
                  <a:pt x="650" y="48"/>
                </a:cubicBezTo>
                <a:close/>
                <a:moveTo>
                  <a:pt x="506" y="48"/>
                </a:moveTo>
                <a:lnTo>
                  <a:pt x="458" y="48"/>
                </a:lnTo>
                <a:cubicBezTo>
                  <a:pt x="445" y="48"/>
                  <a:pt x="434" y="37"/>
                  <a:pt x="434" y="24"/>
                </a:cubicBezTo>
                <a:cubicBezTo>
                  <a:pt x="434" y="10"/>
                  <a:pt x="445" y="0"/>
                  <a:pt x="458" y="0"/>
                </a:cubicBezTo>
                <a:lnTo>
                  <a:pt x="506" y="0"/>
                </a:lnTo>
                <a:cubicBezTo>
                  <a:pt x="520" y="0"/>
                  <a:pt x="530" y="10"/>
                  <a:pt x="530" y="24"/>
                </a:cubicBezTo>
                <a:cubicBezTo>
                  <a:pt x="530" y="37"/>
                  <a:pt x="520" y="48"/>
                  <a:pt x="506" y="48"/>
                </a:cubicBezTo>
                <a:close/>
                <a:moveTo>
                  <a:pt x="362" y="48"/>
                </a:moveTo>
                <a:lnTo>
                  <a:pt x="314" y="48"/>
                </a:lnTo>
                <a:cubicBezTo>
                  <a:pt x="301" y="48"/>
                  <a:pt x="290" y="37"/>
                  <a:pt x="290" y="24"/>
                </a:cubicBezTo>
                <a:cubicBezTo>
                  <a:pt x="290" y="10"/>
                  <a:pt x="301" y="0"/>
                  <a:pt x="314" y="0"/>
                </a:cubicBezTo>
                <a:lnTo>
                  <a:pt x="362" y="0"/>
                </a:lnTo>
                <a:cubicBezTo>
                  <a:pt x="376" y="0"/>
                  <a:pt x="386" y="10"/>
                  <a:pt x="386" y="24"/>
                </a:cubicBezTo>
                <a:cubicBezTo>
                  <a:pt x="386" y="37"/>
                  <a:pt x="376" y="48"/>
                  <a:pt x="362" y="48"/>
                </a:cubicBezTo>
                <a:close/>
                <a:moveTo>
                  <a:pt x="218" y="48"/>
                </a:moveTo>
                <a:lnTo>
                  <a:pt x="170" y="48"/>
                </a:lnTo>
                <a:cubicBezTo>
                  <a:pt x="157" y="48"/>
                  <a:pt x="146" y="37"/>
                  <a:pt x="146" y="24"/>
                </a:cubicBezTo>
                <a:cubicBezTo>
                  <a:pt x="146" y="10"/>
                  <a:pt x="157" y="0"/>
                  <a:pt x="170" y="0"/>
                </a:cubicBezTo>
                <a:lnTo>
                  <a:pt x="218" y="0"/>
                </a:lnTo>
                <a:cubicBezTo>
                  <a:pt x="232" y="0"/>
                  <a:pt x="242" y="10"/>
                  <a:pt x="242" y="24"/>
                </a:cubicBezTo>
                <a:cubicBezTo>
                  <a:pt x="242" y="37"/>
                  <a:pt x="232" y="48"/>
                  <a:pt x="218" y="48"/>
                </a:cubicBezTo>
                <a:close/>
                <a:moveTo>
                  <a:pt x="74" y="48"/>
                </a:moveTo>
                <a:lnTo>
                  <a:pt x="26" y="48"/>
                </a:lnTo>
                <a:cubicBezTo>
                  <a:pt x="13" y="48"/>
                  <a:pt x="2" y="37"/>
                  <a:pt x="2" y="24"/>
                </a:cubicBezTo>
                <a:cubicBezTo>
                  <a:pt x="2" y="10"/>
                  <a:pt x="13" y="0"/>
                  <a:pt x="26" y="0"/>
                </a:cubicBezTo>
                <a:lnTo>
                  <a:pt x="74" y="0"/>
                </a:lnTo>
                <a:cubicBezTo>
                  <a:pt x="88" y="0"/>
                  <a:pt x="98" y="10"/>
                  <a:pt x="98" y="24"/>
                </a:cubicBezTo>
                <a:cubicBezTo>
                  <a:pt x="98" y="37"/>
                  <a:pt x="88" y="48"/>
                  <a:pt x="74" y="48"/>
                </a:cubicBezTo>
                <a:close/>
              </a:path>
            </a:pathLst>
          </a:custGeom>
          <a:solidFill>
            <a:srgbClr val="203864"/>
          </a:solidFill>
          <a:ln w="0" cap="flat">
            <a:solidFill>
              <a:srgbClr val="203864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" name="Rectangle 212"/>
          <p:cNvSpPr>
            <a:spLocks noChangeArrowheads="1"/>
          </p:cNvSpPr>
          <p:nvPr/>
        </p:nvSpPr>
        <p:spPr bwMode="auto">
          <a:xfrm>
            <a:off x="978605" y="1372410"/>
            <a:ext cx="958596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5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Учебные классы</a:t>
            </a:r>
            <a:endParaRPr kumimoji="0" lang="ru-RU" alt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4" name="Freeform 220"/>
          <p:cNvSpPr>
            <a:spLocks noEditPoints="1"/>
          </p:cNvSpPr>
          <p:nvPr/>
        </p:nvSpPr>
        <p:spPr bwMode="auto">
          <a:xfrm>
            <a:off x="1026868" y="4890975"/>
            <a:ext cx="2092335" cy="362108"/>
          </a:xfrm>
          <a:custGeom>
            <a:avLst/>
            <a:gdLst>
              <a:gd name="T0" fmla="*/ 48 w 4583"/>
              <a:gd name="T1" fmla="*/ 264 h 955"/>
              <a:gd name="T2" fmla="*/ 0 w 4583"/>
              <a:gd name="T3" fmla="*/ 408 h 955"/>
              <a:gd name="T4" fmla="*/ 24 w 4583"/>
              <a:gd name="T5" fmla="*/ 480 h 955"/>
              <a:gd name="T6" fmla="*/ 48 w 4583"/>
              <a:gd name="T7" fmla="*/ 792 h 955"/>
              <a:gd name="T8" fmla="*/ 101 w 4583"/>
              <a:gd name="T9" fmla="*/ 931 h 955"/>
              <a:gd name="T10" fmla="*/ 173 w 4583"/>
              <a:gd name="T11" fmla="*/ 955 h 955"/>
              <a:gd name="T12" fmla="*/ 317 w 4583"/>
              <a:gd name="T13" fmla="*/ 907 h 955"/>
              <a:gd name="T14" fmla="*/ 653 w 4583"/>
              <a:gd name="T15" fmla="*/ 907 h 955"/>
              <a:gd name="T16" fmla="*/ 797 w 4583"/>
              <a:gd name="T17" fmla="*/ 955 h 955"/>
              <a:gd name="T18" fmla="*/ 869 w 4583"/>
              <a:gd name="T19" fmla="*/ 931 h 955"/>
              <a:gd name="T20" fmla="*/ 1181 w 4583"/>
              <a:gd name="T21" fmla="*/ 907 h 955"/>
              <a:gd name="T22" fmla="*/ 1397 w 4583"/>
              <a:gd name="T23" fmla="*/ 931 h 955"/>
              <a:gd name="T24" fmla="*/ 1469 w 4583"/>
              <a:gd name="T25" fmla="*/ 955 h 955"/>
              <a:gd name="T26" fmla="*/ 1613 w 4583"/>
              <a:gd name="T27" fmla="*/ 907 h 955"/>
              <a:gd name="T28" fmla="*/ 1949 w 4583"/>
              <a:gd name="T29" fmla="*/ 907 h 955"/>
              <a:gd name="T30" fmla="*/ 2093 w 4583"/>
              <a:gd name="T31" fmla="*/ 955 h 955"/>
              <a:gd name="T32" fmla="*/ 2165 w 4583"/>
              <a:gd name="T33" fmla="*/ 931 h 955"/>
              <a:gd name="T34" fmla="*/ 2477 w 4583"/>
              <a:gd name="T35" fmla="*/ 907 h 955"/>
              <a:gd name="T36" fmla="*/ 2693 w 4583"/>
              <a:gd name="T37" fmla="*/ 931 h 955"/>
              <a:gd name="T38" fmla="*/ 2765 w 4583"/>
              <a:gd name="T39" fmla="*/ 955 h 955"/>
              <a:gd name="T40" fmla="*/ 2909 w 4583"/>
              <a:gd name="T41" fmla="*/ 907 h 955"/>
              <a:gd name="T42" fmla="*/ 3245 w 4583"/>
              <a:gd name="T43" fmla="*/ 907 h 955"/>
              <a:gd name="T44" fmla="*/ 3389 w 4583"/>
              <a:gd name="T45" fmla="*/ 955 h 955"/>
              <a:gd name="T46" fmla="*/ 3461 w 4583"/>
              <a:gd name="T47" fmla="*/ 931 h 955"/>
              <a:gd name="T48" fmla="*/ 3773 w 4583"/>
              <a:gd name="T49" fmla="*/ 907 h 955"/>
              <a:gd name="T50" fmla="*/ 3989 w 4583"/>
              <a:gd name="T51" fmla="*/ 931 h 955"/>
              <a:gd name="T52" fmla="*/ 4061 w 4583"/>
              <a:gd name="T53" fmla="*/ 955 h 955"/>
              <a:gd name="T54" fmla="*/ 4205 w 4583"/>
              <a:gd name="T55" fmla="*/ 907 h 955"/>
              <a:gd name="T56" fmla="*/ 4541 w 4583"/>
              <a:gd name="T57" fmla="*/ 907 h 955"/>
              <a:gd name="T58" fmla="*/ 4583 w 4583"/>
              <a:gd name="T59" fmla="*/ 806 h 955"/>
              <a:gd name="T60" fmla="*/ 4559 w 4583"/>
              <a:gd name="T61" fmla="*/ 734 h 955"/>
              <a:gd name="T62" fmla="*/ 4535 w 4583"/>
              <a:gd name="T63" fmla="*/ 422 h 955"/>
              <a:gd name="T64" fmla="*/ 4559 w 4583"/>
              <a:gd name="T65" fmla="*/ 206 h 955"/>
              <a:gd name="T66" fmla="*/ 4583 w 4583"/>
              <a:gd name="T67" fmla="*/ 134 h 955"/>
              <a:gd name="T68" fmla="*/ 4525 w 4583"/>
              <a:gd name="T69" fmla="*/ 48 h 955"/>
              <a:gd name="T70" fmla="*/ 4189 w 4583"/>
              <a:gd name="T71" fmla="*/ 48 h 955"/>
              <a:gd name="T72" fmla="*/ 4045 w 4583"/>
              <a:gd name="T73" fmla="*/ 0 h 955"/>
              <a:gd name="T74" fmla="*/ 3973 w 4583"/>
              <a:gd name="T75" fmla="*/ 24 h 955"/>
              <a:gd name="T76" fmla="*/ 3661 w 4583"/>
              <a:gd name="T77" fmla="*/ 48 h 955"/>
              <a:gd name="T78" fmla="*/ 3445 w 4583"/>
              <a:gd name="T79" fmla="*/ 24 h 955"/>
              <a:gd name="T80" fmla="*/ 3373 w 4583"/>
              <a:gd name="T81" fmla="*/ 0 h 955"/>
              <a:gd name="T82" fmla="*/ 3229 w 4583"/>
              <a:gd name="T83" fmla="*/ 48 h 955"/>
              <a:gd name="T84" fmla="*/ 2893 w 4583"/>
              <a:gd name="T85" fmla="*/ 48 h 955"/>
              <a:gd name="T86" fmla="*/ 2749 w 4583"/>
              <a:gd name="T87" fmla="*/ 0 h 955"/>
              <a:gd name="T88" fmla="*/ 2677 w 4583"/>
              <a:gd name="T89" fmla="*/ 24 h 955"/>
              <a:gd name="T90" fmla="*/ 2365 w 4583"/>
              <a:gd name="T91" fmla="*/ 48 h 955"/>
              <a:gd name="T92" fmla="*/ 2149 w 4583"/>
              <a:gd name="T93" fmla="*/ 24 h 955"/>
              <a:gd name="T94" fmla="*/ 2077 w 4583"/>
              <a:gd name="T95" fmla="*/ 0 h 955"/>
              <a:gd name="T96" fmla="*/ 1933 w 4583"/>
              <a:gd name="T97" fmla="*/ 48 h 955"/>
              <a:gd name="T98" fmla="*/ 1597 w 4583"/>
              <a:gd name="T99" fmla="*/ 48 h 955"/>
              <a:gd name="T100" fmla="*/ 1453 w 4583"/>
              <a:gd name="T101" fmla="*/ 0 h 955"/>
              <a:gd name="T102" fmla="*/ 1381 w 4583"/>
              <a:gd name="T103" fmla="*/ 24 h 955"/>
              <a:gd name="T104" fmla="*/ 1069 w 4583"/>
              <a:gd name="T105" fmla="*/ 48 h 955"/>
              <a:gd name="T106" fmla="*/ 853 w 4583"/>
              <a:gd name="T107" fmla="*/ 24 h 955"/>
              <a:gd name="T108" fmla="*/ 781 w 4583"/>
              <a:gd name="T109" fmla="*/ 0 h 955"/>
              <a:gd name="T110" fmla="*/ 637 w 4583"/>
              <a:gd name="T111" fmla="*/ 48 h 955"/>
              <a:gd name="T112" fmla="*/ 301 w 4583"/>
              <a:gd name="T113" fmla="*/ 48 h 955"/>
              <a:gd name="T114" fmla="*/ 157 w 4583"/>
              <a:gd name="T115" fmla="*/ 0 h 955"/>
              <a:gd name="T116" fmla="*/ 85 w 4583"/>
              <a:gd name="T117" fmla="*/ 24 h 9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583" h="955">
                <a:moveTo>
                  <a:pt x="48" y="72"/>
                </a:moveTo>
                <a:lnTo>
                  <a:pt x="48" y="120"/>
                </a:lnTo>
                <a:cubicBezTo>
                  <a:pt x="48" y="134"/>
                  <a:pt x="37" y="144"/>
                  <a:pt x="24" y="144"/>
                </a:cubicBezTo>
                <a:cubicBezTo>
                  <a:pt x="11" y="144"/>
                  <a:pt x="0" y="134"/>
                  <a:pt x="0" y="120"/>
                </a:cubicBezTo>
                <a:lnTo>
                  <a:pt x="0" y="72"/>
                </a:lnTo>
                <a:cubicBezTo>
                  <a:pt x="0" y="59"/>
                  <a:pt x="11" y="48"/>
                  <a:pt x="24" y="48"/>
                </a:cubicBezTo>
                <a:cubicBezTo>
                  <a:pt x="37" y="48"/>
                  <a:pt x="48" y="59"/>
                  <a:pt x="48" y="72"/>
                </a:cubicBezTo>
                <a:close/>
                <a:moveTo>
                  <a:pt x="48" y="216"/>
                </a:moveTo>
                <a:lnTo>
                  <a:pt x="48" y="264"/>
                </a:lnTo>
                <a:cubicBezTo>
                  <a:pt x="48" y="278"/>
                  <a:pt x="37" y="288"/>
                  <a:pt x="24" y="288"/>
                </a:cubicBezTo>
                <a:cubicBezTo>
                  <a:pt x="11" y="288"/>
                  <a:pt x="0" y="278"/>
                  <a:pt x="0" y="264"/>
                </a:cubicBezTo>
                <a:lnTo>
                  <a:pt x="0" y="216"/>
                </a:lnTo>
                <a:cubicBezTo>
                  <a:pt x="0" y="203"/>
                  <a:pt x="11" y="192"/>
                  <a:pt x="24" y="192"/>
                </a:cubicBezTo>
                <a:cubicBezTo>
                  <a:pt x="37" y="192"/>
                  <a:pt x="48" y="203"/>
                  <a:pt x="48" y="216"/>
                </a:cubicBezTo>
                <a:close/>
                <a:moveTo>
                  <a:pt x="48" y="360"/>
                </a:moveTo>
                <a:lnTo>
                  <a:pt x="48" y="408"/>
                </a:lnTo>
                <a:cubicBezTo>
                  <a:pt x="48" y="422"/>
                  <a:pt x="37" y="432"/>
                  <a:pt x="24" y="432"/>
                </a:cubicBezTo>
                <a:cubicBezTo>
                  <a:pt x="11" y="432"/>
                  <a:pt x="0" y="422"/>
                  <a:pt x="0" y="408"/>
                </a:cubicBezTo>
                <a:lnTo>
                  <a:pt x="0" y="360"/>
                </a:lnTo>
                <a:cubicBezTo>
                  <a:pt x="0" y="347"/>
                  <a:pt x="11" y="336"/>
                  <a:pt x="24" y="336"/>
                </a:cubicBezTo>
                <a:cubicBezTo>
                  <a:pt x="37" y="336"/>
                  <a:pt x="48" y="347"/>
                  <a:pt x="48" y="360"/>
                </a:cubicBezTo>
                <a:close/>
                <a:moveTo>
                  <a:pt x="48" y="504"/>
                </a:moveTo>
                <a:lnTo>
                  <a:pt x="48" y="552"/>
                </a:lnTo>
                <a:cubicBezTo>
                  <a:pt x="48" y="566"/>
                  <a:pt x="37" y="576"/>
                  <a:pt x="24" y="576"/>
                </a:cubicBezTo>
                <a:cubicBezTo>
                  <a:pt x="11" y="576"/>
                  <a:pt x="0" y="566"/>
                  <a:pt x="0" y="552"/>
                </a:cubicBezTo>
                <a:lnTo>
                  <a:pt x="0" y="504"/>
                </a:lnTo>
                <a:cubicBezTo>
                  <a:pt x="0" y="491"/>
                  <a:pt x="11" y="480"/>
                  <a:pt x="24" y="480"/>
                </a:cubicBezTo>
                <a:cubicBezTo>
                  <a:pt x="37" y="480"/>
                  <a:pt x="48" y="491"/>
                  <a:pt x="48" y="504"/>
                </a:cubicBezTo>
                <a:close/>
                <a:moveTo>
                  <a:pt x="48" y="648"/>
                </a:moveTo>
                <a:lnTo>
                  <a:pt x="48" y="696"/>
                </a:lnTo>
                <a:cubicBezTo>
                  <a:pt x="48" y="710"/>
                  <a:pt x="37" y="720"/>
                  <a:pt x="24" y="720"/>
                </a:cubicBezTo>
                <a:cubicBezTo>
                  <a:pt x="11" y="720"/>
                  <a:pt x="0" y="710"/>
                  <a:pt x="0" y="696"/>
                </a:cubicBezTo>
                <a:lnTo>
                  <a:pt x="0" y="648"/>
                </a:lnTo>
                <a:cubicBezTo>
                  <a:pt x="0" y="635"/>
                  <a:pt x="11" y="624"/>
                  <a:pt x="24" y="624"/>
                </a:cubicBezTo>
                <a:cubicBezTo>
                  <a:pt x="37" y="624"/>
                  <a:pt x="48" y="635"/>
                  <a:pt x="48" y="648"/>
                </a:cubicBezTo>
                <a:close/>
                <a:moveTo>
                  <a:pt x="48" y="792"/>
                </a:moveTo>
                <a:lnTo>
                  <a:pt x="48" y="840"/>
                </a:lnTo>
                <a:cubicBezTo>
                  <a:pt x="48" y="854"/>
                  <a:pt x="37" y="864"/>
                  <a:pt x="24" y="864"/>
                </a:cubicBezTo>
                <a:cubicBezTo>
                  <a:pt x="11" y="864"/>
                  <a:pt x="0" y="854"/>
                  <a:pt x="0" y="840"/>
                </a:cubicBezTo>
                <a:lnTo>
                  <a:pt x="0" y="792"/>
                </a:lnTo>
                <a:cubicBezTo>
                  <a:pt x="0" y="779"/>
                  <a:pt x="11" y="768"/>
                  <a:pt x="24" y="768"/>
                </a:cubicBezTo>
                <a:cubicBezTo>
                  <a:pt x="37" y="768"/>
                  <a:pt x="48" y="779"/>
                  <a:pt x="48" y="792"/>
                </a:cubicBezTo>
                <a:close/>
                <a:moveTo>
                  <a:pt x="29" y="907"/>
                </a:moveTo>
                <a:lnTo>
                  <a:pt x="77" y="907"/>
                </a:lnTo>
                <a:cubicBezTo>
                  <a:pt x="90" y="907"/>
                  <a:pt x="101" y="918"/>
                  <a:pt x="101" y="931"/>
                </a:cubicBezTo>
                <a:cubicBezTo>
                  <a:pt x="101" y="945"/>
                  <a:pt x="90" y="955"/>
                  <a:pt x="77" y="955"/>
                </a:cubicBezTo>
                <a:lnTo>
                  <a:pt x="29" y="955"/>
                </a:lnTo>
                <a:cubicBezTo>
                  <a:pt x="15" y="955"/>
                  <a:pt x="5" y="945"/>
                  <a:pt x="5" y="931"/>
                </a:cubicBezTo>
                <a:cubicBezTo>
                  <a:pt x="5" y="918"/>
                  <a:pt x="15" y="907"/>
                  <a:pt x="29" y="907"/>
                </a:cubicBezTo>
                <a:close/>
                <a:moveTo>
                  <a:pt x="173" y="907"/>
                </a:moveTo>
                <a:lnTo>
                  <a:pt x="221" y="907"/>
                </a:lnTo>
                <a:cubicBezTo>
                  <a:pt x="234" y="907"/>
                  <a:pt x="245" y="918"/>
                  <a:pt x="245" y="931"/>
                </a:cubicBezTo>
                <a:cubicBezTo>
                  <a:pt x="245" y="945"/>
                  <a:pt x="234" y="955"/>
                  <a:pt x="221" y="955"/>
                </a:cubicBezTo>
                <a:lnTo>
                  <a:pt x="173" y="955"/>
                </a:lnTo>
                <a:cubicBezTo>
                  <a:pt x="159" y="955"/>
                  <a:pt x="149" y="945"/>
                  <a:pt x="149" y="931"/>
                </a:cubicBezTo>
                <a:cubicBezTo>
                  <a:pt x="149" y="918"/>
                  <a:pt x="159" y="907"/>
                  <a:pt x="173" y="907"/>
                </a:cubicBezTo>
                <a:close/>
                <a:moveTo>
                  <a:pt x="317" y="907"/>
                </a:moveTo>
                <a:lnTo>
                  <a:pt x="365" y="907"/>
                </a:lnTo>
                <a:cubicBezTo>
                  <a:pt x="378" y="907"/>
                  <a:pt x="389" y="918"/>
                  <a:pt x="389" y="931"/>
                </a:cubicBezTo>
                <a:cubicBezTo>
                  <a:pt x="389" y="945"/>
                  <a:pt x="378" y="955"/>
                  <a:pt x="365" y="955"/>
                </a:cubicBezTo>
                <a:lnTo>
                  <a:pt x="317" y="955"/>
                </a:lnTo>
                <a:cubicBezTo>
                  <a:pt x="303" y="955"/>
                  <a:pt x="293" y="945"/>
                  <a:pt x="293" y="931"/>
                </a:cubicBezTo>
                <a:cubicBezTo>
                  <a:pt x="293" y="918"/>
                  <a:pt x="303" y="907"/>
                  <a:pt x="317" y="907"/>
                </a:cubicBezTo>
                <a:close/>
                <a:moveTo>
                  <a:pt x="461" y="907"/>
                </a:moveTo>
                <a:lnTo>
                  <a:pt x="509" y="907"/>
                </a:lnTo>
                <a:cubicBezTo>
                  <a:pt x="522" y="907"/>
                  <a:pt x="533" y="918"/>
                  <a:pt x="533" y="931"/>
                </a:cubicBezTo>
                <a:cubicBezTo>
                  <a:pt x="533" y="945"/>
                  <a:pt x="522" y="955"/>
                  <a:pt x="509" y="955"/>
                </a:cubicBezTo>
                <a:lnTo>
                  <a:pt x="461" y="955"/>
                </a:lnTo>
                <a:cubicBezTo>
                  <a:pt x="447" y="955"/>
                  <a:pt x="437" y="945"/>
                  <a:pt x="437" y="931"/>
                </a:cubicBezTo>
                <a:cubicBezTo>
                  <a:pt x="437" y="918"/>
                  <a:pt x="447" y="907"/>
                  <a:pt x="461" y="907"/>
                </a:cubicBezTo>
                <a:close/>
                <a:moveTo>
                  <a:pt x="605" y="907"/>
                </a:moveTo>
                <a:lnTo>
                  <a:pt x="653" y="907"/>
                </a:lnTo>
                <a:cubicBezTo>
                  <a:pt x="666" y="907"/>
                  <a:pt x="677" y="918"/>
                  <a:pt x="677" y="931"/>
                </a:cubicBezTo>
                <a:cubicBezTo>
                  <a:pt x="677" y="945"/>
                  <a:pt x="666" y="955"/>
                  <a:pt x="653" y="955"/>
                </a:cubicBezTo>
                <a:lnTo>
                  <a:pt x="605" y="955"/>
                </a:lnTo>
                <a:cubicBezTo>
                  <a:pt x="591" y="955"/>
                  <a:pt x="581" y="945"/>
                  <a:pt x="581" y="931"/>
                </a:cubicBezTo>
                <a:cubicBezTo>
                  <a:pt x="581" y="918"/>
                  <a:pt x="591" y="907"/>
                  <a:pt x="605" y="907"/>
                </a:cubicBezTo>
                <a:close/>
                <a:moveTo>
                  <a:pt x="749" y="907"/>
                </a:moveTo>
                <a:lnTo>
                  <a:pt x="797" y="907"/>
                </a:lnTo>
                <a:cubicBezTo>
                  <a:pt x="810" y="907"/>
                  <a:pt x="821" y="918"/>
                  <a:pt x="821" y="931"/>
                </a:cubicBezTo>
                <a:cubicBezTo>
                  <a:pt x="821" y="945"/>
                  <a:pt x="810" y="955"/>
                  <a:pt x="797" y="955"/>
                </a:cubicBezTo>
                <a:lnTo>
                  <a:pt x="749" y="955"/>
                </a:lnTo>
                <a:cubicBezTo>
                  <a:pt x="735" y="955"/>
                  <a:pt x="725" y="945"/>
                  <a:pt x="725" y="931"/>
                </a:cubicBezTo>
                <a:cubicBezTo>
                  <a:pt x="725" y="918"/>
                  <a:pt x="735" y="907"/>
                  <a:pt x="749" y="907"/>
                </a:cubicBezTo>
                <a:close/>
                <a:moveTo>
                  <a:pt x="893" y="907"/>
                </a:moveTo>
                <a:lnTo>
                  <a:pt x="941" y="907"/>
                </a:lnTo>
                <a:cubicBezTo>
                  <a:pt x="954" y="907"/>
                  <a:pt x="965" y="918"/>
                  <a:pt x="965" y="931"/>
                </a:cubicBezTo>
                <a:cubicBezTo>
                  <a:pt x="965" y="945"/>
                  <a:pt x="954" y="955"/>
                  <a:pt x="941" y="955"/>
                </a:cubicBezTo>
                <a:lnTo>
                  <a:pt x="893" y="955"/>
                </a:lnTo>
                <a:cubicBezTo>
                  <a:pt x="879" y="955"/>
                  <a:pt x="869" y="945"/>
                  <a:pt x="869" y="931"/>
                </a:cubicBezTo>
                <a:cubicBezTo>
                  <a:pt x="869" y="918"/>
                  <a:pt x="879" y="907"/>
                  <a:pt x="893" y="907"/>
                </a:cubicBezTo>
                <a:close/>
                <a:moveTo>
                  <a:pt x="1037" y="907"/>
                </a:moveTo>
                <a:lnTo>
                  <a:pt x="1085" y="907"/>
                </a:lnTo>
                <a:cubicBezTo>
                  <a:pt x="1098" y="907"/>
                  <a:pt x="1109" y="918"/>
                  <a:pt x="1109" y="931"/>
                </a:cubicBezTo>
                <a:cubicBezTo>
                  <a:pt x="1109" y="945"/>
                  <a:pt x="1098" y="955"/>
                  <a:pt x="1085" y="955"/>
                </a:cubicBezTo>
                <a:lnTo>
                  <a:pt x="1037" y="955"/>
                </a:lnTo>
                <a:cubicBezTo>
                  <a:pt x="1023" y="955"/>
                  <a:pt x="1013" y="945"/>
                  <a:pt x="1013" y="931"/>
                </a:cubicBezTo>
                <a:cubicBezTo>
                  <a:pt x="1013" y="918"/>
                  <a:pt x="1023" y="907"/>
                  <a:pt x="1037" y="907"/>
                </a:cubicBezTo>
                <a:close/>
                <a:moveTo>
                  <a:pt x="1181" y="907"/>
                </a:moveTo>
                <a:lnTo>
                  <a:pt x="1229" y="907"/>
                </a:lnTo>
                <a:cubicBezTo>
                  <a:pt x="1242" y="907"/>
                  <a:pt x="1253" y="918"/>
                  <a:pt x="1253" y="931"/>
                </a:cubicBezTo>
                <a:cubicBezTo>
                  <a:pt x="1253" y="945"/>
                  <a:pt x="1242" y="955"/>
                  <a:pt x="1229" y="955"/>
                </a:cubicBezTo>
                <a:lnTo>
                  <a:pt x="1181" y="955"/>
                </a:lnTo>
                <a:cubicBezTo>
                  <a:pt x="1167" y="955"/>
                  <a:pt x="1157" y="945"/>
                  <a:pt x="1157" y="931"/>
                </a:cubicBezTo>
                <a:cubicBezTo>
                  <a:pt x="1157" y="918"/>
                  <a:pt x="1167" y="907"/>
                  <a:pt x="1181" y="907"/>
                </a:cubicBezTo>
                <a:close/>
                <a:moveTo>
                  <a:pt x="1325" y="907"/>
                </a:moveTo>
                <a:lnTo>
                  <a:pt x="1373" y="907"/>
                </a:lnTo>
                <a:cubicBezTo>
                  <a:pt x="1386" y="907"/>
                  <a:pt x="1397" y="918"/>
                  <a:pt x="1397" y="931"/>
                </a:cubicBezTo>
                <a:cubicBezTo>
                  <a:pt x="1397" y="945"/>
                  <a:pt x="1386" y="955"/>
                  <a:pt x="1373" y="955"/>
                </a:cubicBezTo>
                <a:lnTo>
                  <a:pt x="1325" y="955"/>
                </a:lnTo>
                <a:cubicBezTo>
                  <a:pt x="1311" y="955"/>
                  <a:pt x="1301" y="945"/>
                  <a:pt x="1301" y="931"/>
                </a:cubicBezTo>
                <a:cubicBezTo>
                  <a:pt x="1301" y="918"/>
                  <a:pt x="1311" y="907"/>
                  <a:pt x="1325" y="907"/>
                </a:cubicBezTo>
                <a:close/>
                <a:moveTo>
                  <a:pt x="1469" y="907"/>
                </a:moveTo>
                <a:lnTo>
                  <a:pt x="1517" y="907"/>
                </a:lnTo>
                <a:cubicBezTo>
                  <a:pt x="1530" y="907"/>
                  <a:pt x="1541" y="918"/>
                  <a:pt x="1541" y="931"/>
                </a:cubicBezTo>
                <a:cubicBezTo>
                  <a:pt x="1541" y="945"/>
                  <a:pt x="1530" y="955"/>
                  <a:pt x="1517" y="955"/>
                </a:cubicBezTo>
                <a:lnTo>
                  <a:pt x="1469" y="955"/>
                </a:lnTo>
                <a:cubicBezTo>
                  <a:pt x="1455" y="955"/>
                  <a:pt x="1445" y="945"/>
                  <a:pt x="1445" y="931"/>
                </a:cubicBezTo>
                <a:cubicBezTo>
                  <a:pt x="1445" y="918"/>
                  <a:pt x="1455" y="907"/>
                  <a:pt x="1469" y="907"/>
                </a:cubicBezTo>
                <a:close/>
                <a:moveTo>
                  <a:pt x="1613" y="907"/>
                </a:moveTo>
                <a:lnTo>
                  <a:pt x="1661" y="907"/>
                </a:lnTo>
                <a:cubicBezTo>
                  <a:pt x="1674" y="907"/>
                  <a:pt x="1685" y="918"/>
                  <a:pt x="1685" y="931"/>
                </a:cubicBezTo>
                <a:cubicBezTo>
                  <a:pt x="1685" y="945"/>
                  <a:pt x="1674" y="955"/>
                  <a:pt x="1661" y="955"/>
                </a:cubicBezTo>
                <a:lnTo>
                  <a:pt x="1613" y="955"/>
                </a:lnTo>
                <a:cubicBezTo>
                  <a:pt x="1599" y="955"/>
                  <a:pt x="1589" y="945"/>
                  <a:pt x="1589" y="931"/>
                </a:cubicBezTo>
                <a:cubicBezTo>
                  <a:pt x="1589" y="918"/>
                  <a:pt x="1599" y="907"/>
                  <a:pt x="1613" y="907"/>
                </a:cubicBezTo>
                <a:close/>
                <a:moveTo>
                  <a:pt x="1757" y="907"/>
                </a:moveTo>
                <a:lnTo>
                  <a:pt x="1805" y="907"/>
                </a:lnTo>
                <a:cubicBezTo>
                  <a:pt x="1818" y="907"/>
                  <a:pt x="1829" y="918"/>
                  <a:pt x="1829" y="931"/>
                </a:cubicBezTo>
                <a:cubicBezTo>
                  <a:pt x="1829" y="945"/>
                  <a:pt x="1818" y="955"/>
                  <a:pt x="1805" y="955"/>
                </a:cubicBezTo>
                <a:lnTo>
                  <a:pt x="1757" y="955"/>
                </a:lnTo>
                <a:cubicBezTo>
                  <a:pt x="1743" y="955"/>
                  <a:pt x="1733" y="945"/>
                  <a:pt x="1733" y="931"/>
                </a:cubicBezTo>
                <a:cubicBezTo>
                  <a:pt x="1733" y="918"/>
                  <a:pt x="1743" y="907"/>
                  <a:pt x="1757" y="907"/>
                </a:cubicBezTo>
                <a:close/>
                <a:moveTo>
                  <a:pt x="1901" y="907"/>
                </a:moveTo>
                <a:lnTo>
                  <a:pt x="1949" y="907"/>
                </a:lnTo>
                <a:cubicBezTo>
                  <a:pt x="1962" y="907"/>
                  <a:pt x="1973" y="918"/>
                  <a:pt x="1973" y="931"/>
                </a:cubicBezTo>
                <a:cubicBezTo>
                  <a:pt x="1973" y="945"/>
                  <a:pt x="1962" y="955"/>
                  <a:pt x="1949" y="955"/>
                </a:cubicBezTo>
                <a:lnTo>
                  <a:pt x="1901" y="955"/>
                </a:lnTo>
                <a:cubicBezTo>
                  <a:pt x="1887" y="955"/>
                  <a:pt x="1877" y="945"/>
                  <a:pt x="1877" y="931"/>
                </a:cubicBezTo>
                <a:cubicBezTo>
                  <a:pt x="1877" y="918"/>
                  <a:pt x="1887" y="907"/>
                  <a:pt x="1901" y="907"/>
                </a:cubicBezTo>
                <a:close/>
                <a:moveTo>
                  <a:pt x="2045" y="907"/>
                </a:moveTo>
                <a:lnTo>
                  <a:pt x="2093" y="907"/>
                </a:lnTo>
                <a:cubicBezTo>
                  <a:pt x="2106" y="907"/>
                  <a:pt x="2117" y="918"/>
                  <a:pt x="2117" y="931"/>
                </a:cubicBezTo>
                <a:cubicBezTo>
                  <a:pt x="2117" y="945"/>
                  <a:pt x="2106" y="955"/>
                  <a:pt x="2093" y="955"/>
                </a:cubicBezTo>
                <a:lnTo>
                  <a:pt x="2045" y="955"/>
                </a:lnTo>
                <a:cubicBezTo>
                  <a:pt x="2031" y="955"/>
                  <a:pt x="2021" y="945"/>
                  <a:pt x="2021" y="931"/>
                </a:cubicBezTo>
                <a:cubicBezTo>
                  <a:pt x="2021" y="918"/>
                  <a:pt x="2031" y="907"/>
                  <a:pt x="2045" y="907"/>
                </a:cubicBezTo>
                <a:close/>
                <a:moveTo>
                  <a:pt x="2189" y="907"/>
                </a:moveTo>
                <a:lnTo>
                  <a:pt x="2237" y="907"/>
                </a:lnTo>
                <a:cubicBezTo>
                  <a:pt x="2250" y="907"/>
                  <a:pt x="2261" y="918"/>
                  <a:pt x="2261" y="931"/>
                </a:cubicBezTo>
                <a:cubicBezTo>
                  <a:pt x="2261" y="945"/>
                  <a:pt x="2250" y="955"/>
                  <a:pt x="2237" y="955"/>
                </a:cubicBezTo>
                <a:lnTo>
                  <a:pt x="2189" y="955"/>
                </a:lnTo>
                <a:cubicBezTo>
                  <a:pt x="2175" y="955"/>
                  <a:pt x="2165" y="945"/>
                  <a:pt x="2165" y="931"/>
                </a:cubicBezTo>
                <a:cubicBezTo>
                  <a:pt x="2165" y="918"/>
                  <a:pt x="2175" y="907"/>
                  <a:pt x="2189" y="907"/>
                </a:cubicBezTo>
                <a:close/>
                <a:moveTo>
                  <a:pt x="2333" y="907"/>
                </a:moveTo>
                <a:lnTo>
                  <a:pt x="2381" y="907"/>
                </a:lnTo>
                <a:cubicBezTo>
                  <a:pt x="2394" y="907"/>
                  <a:pt x="2405" y="918"/>
                  <a:pt x="2405" y="931"/>
                </a:cubicBezTo>
                <a:cubicBezTo>
                  <a:pt x="2405" y="945"/>
                  <a:pt x="2394" y="955"/>
                  <a:pt x="2381" y="955"/>
                </a:cubicBezTo>
                <a:lnTo>
                  <a:pt x="2333" y="955"/>
                </a:lnTo>
                <a:cubicBezTo>
                  <a:pt x="2319" y="955"/>
                  <a:pt x="2309" y="945"/>
                  <a:pt x="2309" y="931"/>
                </a:cubicBezTo>
                <a:cubicBezTo>
                  <a:pt x="2309" y="918"/>
                  <a:pt x="2319" y="907"/>
                  <a:pt x="2333" y="907"/>
                </a:cubicBezTo>
                <a:close/>
                <a:moveTo>
                  <a:pt x="2477" y="907"/>
                </a:moveTo>
                <a:lnTo>
                  <a:pt x="2525" y="907"/>
                </a:lnTo>
                <a:cubicBezTo>
                  <a:pt x="2538" y="907"/>
                  <a:pt x="2549" y="918"/>
                  <a:pt x="2549" y="931"/>
                </a:cubicBezTo>
                <a:cubicBezTo>
                  <a:pt x="2549" y="945"/>
                  <a:pt x="2538" y="955"/>
                  <a:pt x="2525" y="955"/>
                </a:cubicBezTo>
                <a:lnTo>
                  <a:pt x="2477" y="955"/>
                </a:lnTo>
                <a:cubicBezTo>
                  <a:pt x="2463" y="955"/>
                  <a:pt x="2453" y="945"/>
                  <a:pt x="2453" y="931"/>
                </a:cubicBezTo>
                <a:cubicBezTo>
                  <a:pt x="2453" y="918"/>
                  <a:pt x="2463" y="907"/>
                  <a:pt x="2477" y="907"/>
                </a:cubicBezTo>
                <a:close/>
                <a:moveTo>
                  <a:pt x="2621" y="907"/>
                </a:moveTo>
                <a:lnTo>
                  <a:pt x="2669" y="907"/>
                </a:lnTo>
                <a:cubicBezTo>
                  <a:pt x="2682" y="907"/>
                  <a:pt x="2693" y="918"/>
                  <a:pt x="2693" y="931"/>
                </a:cubicBezTo>
                <a:cubicBezTo>
                  <a:pt x="2693" y="945"/>
                  <a:pt x="2682" y="955"/>
                  <a:pt x="2669" y="955"/>
                </a:cubicBezTo>
                <a:lnTo>
                  <a:pt x="2621" y="955"/>
                </a:lnTo>
                <a:cubicBezTo>
                  <a:pt x="2607" y="955"/>
                  <a:pt x="2597" y="945"/>
                  <a:pt x="2597" y="931"/>
                </a:cubicBezTo>
                <a:cubicBezTo>
                  <a:pt x="2597" y="918"/>
                  <a:pt x="2607" y="907"/>
                  <a:pt x="2621" y="907"/>
                </a:cubicBezTo>
                <a:close/>
                <a:moveTo>
                  <a:pt x="2765" y="907"/>
                </a:moveTo>
                <a:lnTo>
                  <a:pt x="2813" y="907"/>
                </a:lnTo>
                <a:cubicBezTo>
                  <a:pt x="2826" y="907"/>
                  <a:pt x="2837" y="918"/>
                  <a:pt x="2837" y="931"/>
                </a:cubicBezTo>
                <a:cubicBezTo>
                  <a:pt x="2837" y="945"/>
                  <a:pt x="2826" y="955"/>
                  <a:pt x="2813" y="955"/>
                </a:cubicBezTo>
                <a:lnTo>
                  <a:pt x="2765" y="955"/>
                </a:lnTo>
                <a:cubicBezTo>
                  <a:pt x="2751" y="955"/>
                  <a:pt x="2741" y="945"/>
                  <a:pt x="2741" y="931"/>
                </a:cubicBezTo>
                <a:cubicBezTo>
                  <a:pt x="2741" y="918"/>
                  <a:pt x="2751" y="907"/>
                  <a:pt x="2765" y="907"/>
                </a:cubicBezTo>
                <a:close/>
                <a:moveTo>
                  <a:pt x="2909" y="907"/>
                </a:moveTo>
                <a:lnTo>
                  <a:pt x="2957" y="907"/>
                </a:lnTo>
                <a:cubicBezTo>
                  <a:pt x="2970" y="907"/>
                  <a:pt x="2981" y="918"/>
                  <a:pt x="2981" y="931"/>
                </a:cubicBezTo>
                <a:cubicBezTo>
                  <a:pt x="2981" y="945"/>
                  <a:pt x="2970" y="955"/>
                  <a:pt x="2957" y="955"/>
                </a:cubicBezTo>
                <a:lnTo>
                  <a:pt x="2909" y="955"/>
                </a:lnTo>
                <a:cubicBezTo>
                  <a:pt x="2895" y="955"/>
                  <a:pt x="2885" y="945"/>
                  <a:pt x="2885" y="931"/>
                </a:cubicBezTo>
                <a:cubicBezTo>
                  <a:pt x="2885" y="918"/>
                  <a:pt x="2895" y="907"/>
                  <a:pt x="2909" y="907"/>
                </a:cubicBezTo>
                <a:close/>
                <a:moveTo>
                  <a:pt x="3053" y="907"/>
                </a:moveTo>
                <a:lnTo>
                  <a:pt x="3101" y="907"/>
                </a:lnTo>
                <a:cubicBezTo>
                  <a:pt x="3114" y="907"/>
                  <a:pt x="3125" y="918"/>
                  <a:pt x="3125" y="931"/>
                </a:cubicBezTo>
                <a:cubicBezTo>
                  <a:pt x="3125" y="945"/>
                  <a:pt x="3114" y="955"/>
                  <a:pt x="3101" y="955"/>
                </a:cubicBezTo>
                <a:lnTo>
                  <a:pt x="3053" y="955"/>
                </a:lnTo>
                <a:cubicBezTo>
                  <a:pt x="3039" y="955"/>
                  <a:pt x="3029" y="945"/>
                  <a:pt x="3029" y="931"/>
                </a:cubicBezTo>
                <a:cubicBezTo>
                  <a:pt x="3029" y="918"/>
                  <a:pt x="3039" y="907"/>
                  <a:pt x="3053" y="907"/>
                </a:cubicBezTo>
                <a:close/>
                <a:moveTo>
                  <a:pt x="3197" y="907"/>
                </a:moveTo>
                <a:lnTo>
                  <a:pt x="3245" y="907"/>
                </a:lnTo>
                <a:cubicBezTo>
                  <a:pt x="3258" y="907"/>
                  <a:pt x="3269" y="918"/>
                  <a:pt x="3269" y="931"/>
                </a:cubicBezTo>
                <a:cubicBezTo>
                  <a:pt x="3269" y="945"/>
                  <a:pt x="3258" y="955"/>
                  <a:pt x="3245" y="955"/>
                </a:cubicBezTo>
                <a:lnTo>
                  <a:pt x="3197" y="955"/>
                </a:lnTo>
                <a:cubicBezTo>
                  <a:pt x="3183" y="955"/>
                  <a:pt x="3173" y="945"/>
                  <a:pt x="3173" y="931"/>
                </a:cubicBezTo>
                <a:cubicBezTo>
                  <a:pt x="3173" y="918"/>
                  <a:pt x="3183" y="907"/>
                  <a:pt x="3197" y="907"/>
                </a:cubicBezTo>
                <a:close/>
                <a:moveTo>
                  <a:pt x="3341" y="907"/>
                </a:moveTo>
                <a:lnTo>
                  <a:pt x="3389" y="907"/>
                </a:lnTo>
                <a:cubicBezTo>
                  <a:pt x="3402" y="907"/>
                  <a:pt x="3413" y="918"/>
                  <a:pt x="3413" y="931"/>
                </a:cubicBezTo>
                <a:cubicBezTo>
                  <a:pt x="3413" y="945"/>
                  <a:pt x="3402" y="955"/>
                  <a:pt x="3389" y="955"/>
                </a:cubicBezTo>
                <a:lnTo>
                  <a:pt x="3341" y="955"/>
                </a:lnTo>
                <a:cubicBezTo>
                  <a:pt x="3327" y="955"/>
                  <a:pt x="3317" y="945"/>
                  <a:pt x="3317" y="931"/>
                </a:cubicBezTo>
                <a:cubicBezTo>
                  <a:pt x="3317" y="918"/>
                  <a:pt x="3327" y="907"/>
                  <a:pt x="3341" y="907"/>
                </a:cubicBezTo>
                <a:close/>
                <a:moveTo>
                  <a:pt x="3485" y="907"/>
                </a:moveTo>
                <a:lnTo>
                  <a:pt x="3533" y="907"/>
                </a:lnTo>
                <a:cubicBezTo>
                  <a:pt x="3546" y="907"/>
                  <a:pt x="3557" y="918"/>
                  <a:pt x="3557" y="931"/>
                </a:cubicBezTo>
                <a:cubicBezTo>
                  <a:pt x="3557" y="945"/>
                  <a:pt x="3546" y="955"/>
                  <a:pt x="3533" y="955"/>
                </a:cubicBezTo>
                <a:lnTo>
                  <a:pt x="3485" y="955"/>
                </a:lnTo>
                <a:cubicBezTo>
                  <a:pt x="3471" y="955"/>
                  <a:pt x="3461" y="945"/>
                  <a:pt x="3461" y="931"/>
                </a:cubicBezTo>
                <a:cubicBezTo>
                  <a:pt x="3461" y="918"/>
                  <a:pt x="3471" y="907"/>
                  <a:pt x="3485" y="907"/>
                </a:cubicBezTo>
                <a:close/>
                <a:moveTo>
                  <a:pt x="3629" y="907"/>
                </a:moveTo>
                <a:lnTo>
                  <a:pt x="3677" y="907"/>
                </a:lnTo>
                <a:cubicBezTo>
                  <a:pt x="3690" y="907"/>
                  <a:pt x="3701" y="918"/>
                  <a:pt x="3701" y="931"/>
                </a:cubicBezTo>
                <a:cubicBezTo>
                  <a:pt x="3701" y="945"/>
                  <a:pt x="3690" y="955"/>
                  <a:pt x="3677" y="955"/>
                </a:cubicBezTo>
                <a:lnTo>
                  <a:pt x="3629" y="955"/>
                </a:lnTo>
                <a:cubicBezTo>
                  <a:pt x="3615" y="955"/>
                  <a:pt x="3605" y="945"/>
                  <a:pt x="3605" y="931"/>
                </a:cubicBezTo>
                <a:cubicBezTo>
                  <a:pt x="3605" y="918"/>
                  <a:pt x="3615" y="907"/>
                  <a:pt x="3629" y="907"/>
                </a:cubicBezTo>
                <a:close/>
                <a:moveTo>
                  <a:pt x="3773" y="907"/>
                </a:moveTo>
                <a:lnTo>
                  <a:pt x="3821" y="907"/>
                </a:lnTo>
                <a:cubicBezTo>
                  <a:pt x="3834" y="907"/>
                  <a:pt x="3845" y="918"/>
                  <a:pt x="3845" y="931"/>
                </a:cubicBezTo>
                <a:cubicBezTo>
                  <a:pt x="3845" y="945"/>
                  <a:pt x="3834" y="955"/>
                  <a:pt x="3821" y="955"/>
                </a:cubicBezTo>
                <a:lnTo>
                  <a:pt x="3773" y="955"/>
                </a:lnTo>
                <a:cubicBezTo>
                  <a:pt x="3759" y="955"/>
                  <a:pt x="3749" y="945"/>
                  <a:pt x="3749" y="931"/>
                </a:cubicBezTo>
                <a:cubicBezTo>
                  <a:pt x="3749" y="918"/>
                  <a:pt x="3759" y="907"/>
                  <a:pt x="3773" y="907"/>
                </a:cubicBezTo>
                <a:close/>
                <a:moveTo>
                  <a:pt x="3917" y="907"/>
                </a:moveTo>
                <a:lnTo>
                  <a:pt x="3965" y="907"/>
                </a:lnTo>
                <a:cubicBezTo>
                  <a:pt x="3978" y="907"/>
                  <a:pt x="3989" y="918"/>
                  <a:pt x="3989" y="931"/>
                </a:cubicBezTo>
                <a:cubicBezTo>
                  <a:pt x="3989" y="945"/>
                  <a:pt x="3978" y="955"/>
                  <a:pt x="3965" y="955"/>
                </a:cubicBezTo>
                <a:lnTo>
                  <a:pt x="3917" y="955"/>
                </a:lnTo>
                <a:cubicBezTo>
                  <a:pt x="3903" y="955"/>
                  <a:pt x="3893" y="945"/>
                  <a:pt x="3893" y="931"/>
                </a:cubicBezTo>
                <a:cubicBezTo>
                  <a:pt x="3893" y="918"/>
                  <a:pt x="3903" y="907"/>
                  <a:pt x="3917" y="907"/>
                </a:cubicBezTo>
                <a:close/>
                <a:moveTo>
                  <a:pt x="4061" y="907"/>
                </a:moveTo>
                <a:lnTo>
                  <a:pt x="4109" y="907"/>
                </a:lnTo>
                <a:cubicBezTo>
                  <a:pt x="4122" y="907"/>
                  <a:pt x="4133" y="918"/>
                  <a:pt x="4133" y="931"/>
                </a:cubicBezTo>
                <a:cubicBezTo>
                  <a:pt x="4133" y="945"/>
                  <a:pt x="4122" y="955"/>
                  <a:pt x="4109" y="955"/>
                </a:cubicBezTo>
                <a:lnTo>
                  <a:pt x="4061" y="955"/>
                </a:lnTo>
                <a:cubicBezTo>
                  <a:pt x="4047" y="955"/>
                  <a:pt x="4037" y="945"/>
                  <a:pt x="4037" y="931"/>
                </a:cubicBezTo>
                <a:cubicBezTo>
                  <a:pt x="4037" y="918"/>
                  <a:pt x="4047" y="907"/>
                  <a:pt x="4061" y="907"/>
                </a:cubicBezTo>
                <a:close/>
                <a:moveTo>
                  <a:pt x="4205" y="907"/>
                </a:moveTo>
                <a:lnTo>
                  <a:pt x="4253" y="907"/>
                </a:lnTo>
                <a:cubicBezTo>
                  <a:pt x="4266" y="907"/>
                  <a:pt x="4277" y="918"/>
                  <a:pt x="4277" y="931"/>
                </a:cubicBezTo>
                <a:cubicBezTo>
                  <a:pt x="4277" y="945"/>
                  <a:pt x="4266" y="955"/>
                  <a:pt x="4253" y="955"/>
                </a:cubicBezTo>
                <a:lnTo>
                  <a:pt x="4205" y="955"/>
                </a:lnTo>
                <a:cubicBezTo>
                  <a:pt x="4191" y="955"/>
                  <a:pt x="4181" y="945"/>
                  <a:pt x="4181" y="931"/>
                </a:cubicBezTo>
                <a:cubicBezTo>
                  <a:pt x="4181" y="918"/>
                  <a:pt x="4191" y="907"/>
                  <a:pt x="4205" y="907"/>
                </a:cubicBezTo>
                <a:close/>
                <a:moveTo>
                  <a:pt x="4349" y="907"/>
                </a:moveTo>
                <a:lnTo>
                  <a:pt x="4397" y="907"/>
                </a:lnTo>
                <a:cubicBezTo>
                  <a:pt x="4410" y="907"/>
                  <a:pt x="4421" y="918"/>
                  <a:pt x="4421" y="931"/>
                </a:cubicBezTo>
                <a:cubicBezTo>
                  <a:pt x="4421" y="945"/>
                  <a:pt x="4410" y="955"/>
                  <a:pt x="4397" y="955"/>
                </a:cubicBezTo>
                <a:lnTo>
                  <a:pt x="4349" y="955"/>
                </a:lnTo>
                <a:cubicBezTo>
                  <a:pt x="4335" y="955"/>
                  <a:pt x="4325" y="945"/>
                  <a:pt x="4325" y="931"/>
                </a:cubicBezTo>
                <a:cubicBezTo>
                  <a:pt x="4325" y="918"/>
                  <a:pt x="4335" y="907"/>
                  <a:pt x="4349" y="907"/>
                </a:cubicBezTo>
                <a:close/>
                <a:moveTo>
                  <a:pt x="4493" y="907"/>
                </a:moveTo>
                <a:lnTo>
                  <a:pt x="4541" y="907"/>
                </a:lnTo>
                <a:cubicBezTo>
                  <a:pt x="4554" y="907"/>
                  <a:pt x="4565" y="918"/>
                  <a:pt x="4565" y="931"/>
                </a:cubicBezTo>
                <a:cubicBezTo>
                  <a:pt x="4565" y="945"/>
                  <a:pt x="4554" y="955"/>
                  <a:pt x="4541" y="955"/>
                </a:cubicBezTo>
                <a:lnTo>
                  <a:pt x="4493" y="955"/>
                </a:lnTo>
                <a:cubicBezTo>
                  <a:pt x="4479" y="955"/>
                  <a:pt x="4469" y="945"/>
                  <a:pt x="4469" y="931"/>
                </a:cubicBezTo>
                <a:cubicBezTo>
                  <a:pt x="4469" y="918"/>
                  <a:pt x="4479" y="907"/>
                  <a:pt x="4493" y="907"/>
                </a:cubicBezTo>
                <a:close/>
                <a:moveTo>
                  <a:pt x="4535" y="854"/>
                </a:moveTo>
                <a:lnTo>
                  <a:pt x="4535" y="806"/>
                </a:lnTo>
                <a:cubicBezTo>
                  <a:pt x="4535" y="793"/>
                  <a:pt x="4546" y="782"/>
                  <a:pt x="4559" y="782"/>
                </a:cubicBezTo>
                <a:cubicBezTo>
                  <a:pt x="4573" y="782"/>
                  <a:pt x="4583" y="793"/>
                  <a:pt x="4583" y="806"/>
                </a:cubicBezTo>
                <a:lnTo>
                  <a:pt x="4583" y="854"/>
                </a:lnTo>
                <a:cubicBezTo>
                  <a:pt x="4583" y="867"/>
                  <a:pt x="4573" y="878"/>
                  <a:pt x="4559" y="878"/>
                </a:cubicBezTo>
                <a:cubicBezTo>
                  <a:pt x="4546" y="878"/>
                  <a:pt x="4535" y="867"/>
                  <a:pt x="4535" y="854"/>
                </a:cubicBezTo>
                <a:close/>
                <a:moveTo>
                  <a:pt x="4535" y="710"/>
                </a:moveTo>
                <a:lnTo>
                  <a:pt x="4535" y="662"/>
                </a:lnTo>
                <a:cubicBezTo>
                  <a:pt x="4535" y="649"/>
                  <a:pt x="4546" y="638"/>
                  <a:pt x="4559" y="638"/>
                </a:cubicBezTo>
                <a:cubicBezTo>
                  <a:pt x="4573" y="638"/>
                  <a:pt x="4583" y="649"/>
                  <a:pt x="4583" y="662"/>
                </a:cubicBezTo>
                <a:lnTo>
                  <a:pt x="4583" y="710"/>
                </a:lnTo>
                <a:cubicBezTo>
                  <a:pt x="4583" y="723"/>
                  <a:pt x="4573" y="734"/>
                  <a:pt x="4559" y="734"/>
                </a:cubicBezTo>
                <a:cubicBezTo>
                  <a:pt x="4546" y="734"/>
                  <a:pt x="4535" y="723"/>
                  <a:pt x="4535" y="710"/>
                </a:cubicBezTo>
                <a:close/>
                <a:moveTo>
                  <a:pt x="4535" y="566"/>
                </a:moveTo>
                <a:lnTo>
                  <a:pt x="4535" y="518"/>
                </a:lnTo>
                <a:cubicBezTo>
                  <a:pt x="4535" y="505"/>
                  <a:pt x="4546" y="494"/>
                  <a:pt x="4559" y="494"/>
                </a:cubicBezTo>
                <a:cubicBezTo>
                  <a:pt x="4573" y="494"/>
                  <a:pt x="4583" y="505"/>
                  <a:pt x="4583" y="518"/>
                </a:cubicBezTo>
                <a:lnTo>
                  <a:pt x="4583" y="566"/>
                </a:lnTo>
                <a:cubicBezTo>
                  <a:pt x="4583" y="579"/>
                  <a:pt x="4573" y="590"/>
                  <a:pt x="4559" y="590"/>
                </a:cubicBezTo>
                <a:cubicBezTo>
                  <a:pt x="4546" y="590"/>
                  <a:pt x="4535" y="579"/>
                  <a:pt x="4535" y="566"/>
                </a:cubicBezTo>
                <a:close/>
                <a:moveTo>
                  <a:pt x="4535" y="422"/>
                </a:moveTo>
                <a:lnTo>
                  <a:pt x="4535" y="374"/>
                </a:lnTo>
                <a:cubicBezTo>
                  <a:pt x="4535" y="361"/>
                  <a:pt x="4546" y="350"/>
                  <a:pt x="4559" y="350"/>
                </a:cubicBezTo>
                <a:cubicBezTo>
                  <a:pt x="4573" y="350"/>
                  <a:pt x="4583" y="361"/>
                  <a:pt x="4583" y="374"/>
                </a:cubicBezTo>
                <a:lnTo>
                  <a:pt x="4583" y="422"/>
                </a:lnTo>
                <a:cubicBezTo>
                  <a:pt x="4583" y="435"/>
                  <a:pt x="4573" y="446"/>
                  <a:pt x="4559" y="446"/>
                </a:cubicBezTo>
                <a:cubicBezTo>
                  <a:pt x="4546" y="446"/>
                  <a:pt x="4535" y="435"/>
                  <a:pt x="4535" y="422"/>
                </a:cubicBezTo>
                <a:close/>
                <a:moveTo>
                  <a:pt x="4535" y="278"/>
                </a:moveTo>
                <a:lnTo>
                  <a:pt x="4535" y="230"/>
                </a:lnTo>
                <a:cubicBezTo>
                  <a:pt x="4535" y="217"/>
                  <a:pt x="4546" y="206"/>
                  <a:pt x="4559" y="206"/>
                </a:cubicBezTo>
                <a:cubicBezTo>
                  <a:pt x="4573" y="206"/>
                  <a:pt x="4583" y="217"/>
                  <a:pt x="4583" y="230"/>
                </a:cubicBezTo>
                <a:lnTo>
                  <a:pt x="4583" y="278"/>
                </a:lnTo>
                <a:cubicBezTo>
                  <a:pt x="4583" y="291"/>
                  <a:pt x="4573" y="302"/>
                  <a:pt x="4559" y="302"/>
                </a:cubicBezTo>
                <a:cubicBezTo>
                  <a:pt x="4546" y="302"/>
                  <a:pt x="4535" y="291"/>
                  <a:pt x="4535" y="278"/>
                </a:cubicBezTo>
                <a:close/>
                <a:moveTo>
                  <a:pt x="4535" y="134"/>
                </a:moveTo>
                <a:lnTo>
                  <a:pt x="4535" y="86"/>
                </a:lnTo>
                <a:cubicBezTo>
                  <a:pt x="4535" y="73"/>
                  <a:pt x="4546" y="62"/>
                  <a:pt x="4559" y="62"/>
                </a:cubicBezTo>
                <a:cubicBezTo>
                  <a:pt x="4573" y="62"/>
                  <a:pt x="4583" y="73"/>
                  <a:pt x="4583" y="86"/>
                </a:cubicBezTo>
                <a:lnTo>
                  <a:pt x="4583" y="134"/>
                </a:lnTo>
                <a:cubicBezTo>
                  <a:pt x="4583" y="147"/>
                  <a:pt x="4573" y="158"/>
                  <a:pt x="4559" y="158"/>
                </a:cubicBezTo>
                <a:cubicBezTo>
                  <a:pt x="4546" y="158"/>
                  <a:pt x="4535" y="147"/>
                  <a:pt x="4535" y="134"/>
                </a:cubicBezTo>
                <a:close/>
                <a:moveTo>
                  <a:pt x="4525" y="48"/>
                </a:moveTo>
                <a:lnTo>
                  <a:pt x="4477" y="48"/>
                </a:lnTo>
                <a:cubicBezTo>
                  <a:pt x="4464" y="48"/>
                  <a:pt x="4453" y="38"/>
                  <a:pt x="4453" y="24"/>
                </a:cubicBezTo>
                <a:cubicBezTo>
                  <a:pt x="4453" y="11"/>
                  <a:pt x="4464" y="0"/>
                  <a:pt x="4477" y="0"/>
                </a:cubicBezTo>
                <a:lnTo>
                  <a:pt x="4525" y="0"/>
                </a:lnTo>
                <a:cubicBezTo>
                  <a:pt x="4538" y="0"/>
                  <a:pt x="4549" y="11"/>
                  <a:pt x="4549" y="24"/>
                </a:cubicBezTo>
                <a:cubicBezTo>
                  <a:pt x="4549" y="38"/>
                  <a:pt x="4538" y="48"/>
                  <a:pt x="4525" y="48"/>
                </a:cubicBezTo>
                <a:close/>
                <a:moveTo>
                  <a:pt x="4381" y="48"/>
                </a:moveTo>
                <a:lnTo>
                  <a:pt x="4333" y="48"/>
                </a:lnTo>
                <a:cubicBezTo>
                  <a:pt x="4320" y="48"/>
                  <a:pt x="4309" y="38"/>
                  <a:pt x="4309" y="24"/>
                </a:cubicBezTo>
                <a:cubicBezTo>
                  <a:pt x="4309" y="11"/>
                  <a:pt x="4320" y="0"/>
                  <a:pt x="4333" y="0"/>
                </a:cubicBezTo>
                <a:lnTo>
                  <a:pt x="4381" y="0"/>
                </a:lnTo>
                <a:cubicBezTo>
                  <a:pt x="4394" y="0"/>
                  <a:pt x="4405" y="11"/>
                  <a:pt x="4405" y="24"/>
                </a:cubicBezTo>
                <a:cubicBezTo>
                  <a:pt x="4405" y="38"/>
                  <a:pt x="4394" y="48"/>
                  <a:pt x="4381" y="48"/>
                </a:cubicBezTo>
                <a:close/>
                <a:moveTo>
                  <a:pt x="4237" y="48"/>
                </a:moveTo>
                <a:lnTo>
                  <a:pt x="4189" y="48"/>
                </a:lnTo>
                <a:cubicBezTo>
                  <a:pt x="4176" y="48"/>
                  <a:pt x="4165" y="38"/>
                  <a:pt x="4165" y="24"/>
                </a:cubicBezTo>
                <a:cubicBezTo>
                  <a:pt x="4165" y="11"/>
                  <a:pt x="4176" y="0"/>
                  <a:pt x="4189" y="0"/>
                </a:cubicBezTo>
                <a:lnTo>
                  <a:pt x="4237" y="0"/>
                </a:lnTo>
                <a:cubicBezTo>
                  <a:pt x="4250" y="0"/>
                  <a:pt x="4261" y="11"/>
                  <a:pt x="4261" y="24"/>
                </a:cubicBezTo>
                <a:cubicBezTo>
                  <a:pt x="4261" y="38"/>
                  <a:pt x="4250" y="48"/>
                  <a:pt x="4237" y="48"/>
                </a:cubicBezTo>
                <a:close/>
                <a:moveTo>
                  <a:pt x="4093" y="48"/>
                </a:moveTo>
                <a:lnTo>
                  <a:pt x="4045" y="48"/>
                </a:lnTo>
                <a:cubicBezTo>
                  <a:pt x="4032" y="48"/>
                  <a:pt x="4021" y="38"/>
                  <a:pt x="4021" y="24"/>
                </a:cubicBezTo>
                <a:cubicBezTo>
                  <a:pt x="4021" y="11"/>
                  <a:pt x="4032" y="0"/>
                  <a:pt x="4045" y="0"/>
                </a:cubicBezTo>
                <a:lnTo>
                  <a:pt x="4093" y="0"/>
                </a:lnTo>
                <a:cubicBezTo>
                  <a:pt x="4106" y="0"/>
                  <a:pt x="4117" y="11"/>
                  <a:pt x="4117" y="24"/>
                </a:cubicBezTo>
                <a:cubicBezTo>
                  <a:pt x="4117" y="38"/>
                  <a:pt x="4106" y="48"/>
                  <a:pt x="4093" y="48"/>
                </a:cubicBezTo>
                <a:close/>
                <a:moveTo>
                  <a:pt x="3949" y="48"/>
                </a:moveTo>
                <a:lnTo>
                  <a:pt x="3901" y="48"/>
                </a:lnTo>
                <a:cubicBezTo>
                  <a:pt x="3888" y="48"/>
                  <a:pt x="3877" y="38"/>
                  <a:pt x="3877" y="24"/>
                </a:cubicBezTo>
                <a:cubicBezTo>
                  <a:pt x="3877" y="11"/>
                  <a:pt x="3888" y="0"/>
                  <a:pt x="3901" y="0"/>
                </a:cubicBezTo>
                <a:lnTo>
                  <a:pt x="3949" y="0"/>
                </a:lnTo>
                <a:cubicBezTo>
                  <a:pt x="3962" y="0"/>
                  <a:pt x="3973" y="11"/>
                  <a:pt x="3973" y="24"/>
                </a:cubicBezTo>
                <a:cubicBezTo>
                  <a:pt x="3973" y="38"/>
                  <a:pt x="3962" y="48"/>
                  <a:pt x="3949" y="48"/>
                </a:cubicBezTo>
                <a:close/>
                <a:moveTo>
                  <a:pt x="3805" y="48"/>
                </a:moveTo>
                <a:lnTo>
                  <a:pt x="3757" y="48"/>
                </a:lnTo>
                <a:cubicBezTo>
                  <a:pt x="3744" y="48"/>
                  <a:pt x="3733" y="38"/>
                  <a:pt x="3733" y="24"/>
                </a:cubicBezTo>
                <a:cubicBezTo>
                  <a:pt x="3733" y="11"/>
                  <a:pt x="3744" y="0"/>
                  <a:pt x="3757" y="0"/>
                </a:cubicBezTo>
                <a:lnTo>
                  <a:pt x="3805" y="0"/>
                </a:lnTo>
                <a:cubicBezTo>
                  <a:pt x="3818" y="0"/>
                  <a:pt x="3829" y="11"/>
                  <a:pt x="3829" y="24"/>
                </a:cubicBezTo>
                <a:cubicBezTo>
                  <a:pt x="3829" y="38"/>
                  <a:pt x="3818" y="48"/>
                  <a:pt x="3805" y="48"/>
                </a:cubicBezTo>
                <a:close/>
                <a:moveTo>
                  <a:pt x="3661" y="48"/>
                </a:moveTo>
                <a:lnTo>
                  <a:pt x="3613" y="48"/>
                </a:lnTo>
                <a:cubicBezTo>
                  <a:pt x="3600" y="48"/>
                  <a:pt x="3589" y="38"/>
                  <a:pt x="3589" y="24"/>
                </a:cubicBezTo>
                <a:cubicBezTo>
                  <a:pt x="3589" y="11"/>
                  <a:pt x="3600" y="0"/>
                  <a:pt x="3613" y="0"/>
                </a:cubicBezTo>
                <a:lnTo>
                  <a:pt x="3661" y="0"/>
                </a:lnTo>
                <a:cubicBezTo>
                  <a:pt x="3674" y="0"/>
                  <a:pt x="3685" y="11"/>
                  <a:pt x="3685" y="24"/>
                </a:cubicBezTo>
                <a:cubicBezTo>
                  <a:pt x="3685" y="38"/>
                  <a:pt x="3674" y="48"/>
                  <a:pt x="3661" y="48"/>
                </a:cubicBezTo>
                <a:close/>
                <a:moveTo>
                  <a:pt x="3517" y="48"/>
                </a:moveTo>
                <a:lnTo>
                  <a:pt x="3469" y="48"/>
                </a:lnTo>
                <a:cubicBezTo>
                  <a:pt x="3456" y="48"/>
                  <a:pt x="3445" y="38"/>
                  <a:pt x="3445" y="24"/>
                </a:cubicBezTo>
                <a:cubicBezTo>
                  <a:pt x="3445" y="11"/>
                  <a:pt x="3456" y="0"/>
                  <a:pt x="3469" y="0"/>
                </a:cubicBezTo>
                <a:lnTo>
                  <a:pt x="3517" y="0"/>
                </a:lnTo>
                <a:cubicBezTo>
                  <a:pt x="3530" y="0"/>
                  <a:pt x="3541" y="11"/>
                  <a:pt x="3541" y="24"/>
                </a:cubicBezTo>
                <a:cubicBezTo>
                  <a:pt x="3541" y="38"/>
                  <a:pt x="3530" y="48"/>
                  <a:pt x="3517" y="48"/>
                </a:cubicBezTo>
                <a:close/>
                <a:moveTo>
                  <a:pt x="3373" y="48"/>
                </a:moveTo>
                <a:lnTo>
                  <a:pt x="3325" y="48"/>
                </a:lnTo>
                <a:cubicBezTo>
                  <a:pt x="3312" y="48"/>
                  <a:pt x="3301" y="38"/>
                  <a:pt x="3301" y="24"/>
                </a:cubicBezTo>
                <a:cubicBezTo>
                  <a:pt x="3301" y="11"/>
                  <a:pt x="3312" y="0"/>
                  <a:pt x="3325" y="0"/>
                </a:cubicBezTo>
                <a:lnTo>
                  <a:pt x="3373" y="0"/>
                </a:lnTo>
                <a:cubicBezTo>
                  <a:pt x="3386" y="0"/>
                  <a:pt x="3397" y="11"/>
                  <a:pt x="3397" y="24"/>
                </a:cubicBezTo>
                <a:cubicBezTo>
                  <a:pt x="3397" y="38"/>
                  <a:pt x="3386" y="48"/>
                  <a:pt x="3373" y="48"/>
                </a:cubicBezTo>
                <a:close/>
                <a:moveTo>
                  <a:pt x="3229" y="48"/>
                </a:moveTo>
                <a:lnTo>
                  <a:pt x="3181" y="48"/>
                </a:lnTo>
                <a:cubicBezTo>
                  <a:pt x="3168" y="48"/>
                  <a:pt x="3157" y="38"/>
                  <a:pt x="3157" y="24"/>
                </a:cubicBezTo>
                <a:cubicBezTo>
                  <a:pt x="3157" y="11"/>
                  <a:pt x="3168" y="0"/>
                  <a:pt x="3181" y="0"/>
                </a:cubicBezTo>
                <a:lnTo>
                  <a:pt x="3229" y="0"/>
                </a:lnTo>
                <a:cubicBezTo>
                  <a:pt x="3242" y="0"/>
                  <a:pt x="3253" y="11"/>
                  <a:pt x="3253" y="24"/>
                </a:cubicBezTo>
                <a:cubicBezTo>
                  <a:pt x="3253" y="38"/>
                  <a:pt x="3242" y="48"/>
                  <a:pt x="3229" y="48"/>
                </a:cubicBezTo>
                <a:close/>
                <a:moveTo>
                  <a:pt x="3085" y="48"/>
                </a:moveTo>
                <a:lnTo>
                  <a:pt x="3037" y="48"/>
                </a:lnTo>
                <a:cubicBezTo>
                  <a:pt x="3024" y="48"/>
                  <a:pt x="3013" y="38"/>
                  <a:pt x="3013" y="24"/>
                </a:cubicBezTo>
                <a:cubicBezTo>
                  <a:pt x="3013" y="11"/>
                  <a:pt x="3024" y="0"/>
                  <a:pt x="3037" y="0"/>
                </a:cubicBezTo>
                <a:lnTo>
                  <a:pt x="3085" y="0"/>
                </a:lnTo>
                <a:cubicBezTo>
                  <a:pt x="3098" y="0"/>
                  <a:pt x="3109" y="11"/>
                  <a:pt x="3109" y="24"/>
                </a:cubicBezTo>
                <a:cubicBezTo>
                  <a:pt x="3109" y="38"/>
                  <a:pt x="3098" y="48"/>
                  <a:pt x="3085" y="48"/>
                </a:cubicBezTo>
                <a:close/>
                <a:moveTo>
                  <a:pt x="2941" y="48"/>
                </a:moveTo>
                <a:lnTo>
                  <a:pt x="2893" y="48"/>
                </a:lnTo>
                <a:cubicBezTo>
                  <a:pt x="2880" y="48"/>
                  <a:pt x="2869" y="38"/>
                  <a:pt x="2869" y="24"/>
                </a:cubicBezTo>
                <a:cubicBezTo>
                  <a:pt x="2869" y="11"/>
                  <a:pt x="2880" y="0"/>
                  <a:pt x="2893" y="0"/>
                </a:cubicBezTo>
                <a:lnTo>
                  <a:pt x="2941" y="0"/>
                </a:lnTo>
                <a:cubicBezTo>
                  <a:pt x="2954" y="0"/>
                  <a:pt x="2965" y="11"/>
                  <a:pt x="2965" y="24"/>
                </a:cubicBezTo>
                <a:cubicBezTo>
                  <a:pt x="2965" y="38"/>
                  <a:pt x="2954" y="48"/>
                  <a:pt x="2941" y="48"/>
                </a:cubicBezTo>
                <a:close/>
                <a:moveTo>
                  <a:pt x="2797" y="48"/>
                </a:moveTo>
                <a:lnTo>
                  <a:pt x="2749" y="48"/>
                </a:lnTo>
                <a:cubicBezTo>
                  <a:pt x="2736" y="48"/>
                  <a:pt x="2725" y="38"/>
                  <a:pt x="2725" y="24"/>
                </a:cubicBezTo>
                <a:cubicBezTo>
                  <a:pt x="2725" y="11"/>
                  <a:pt x="2736" y="0"/>
                  <a:pt x="2749" y="0"/>
                </a:cubicBezTo>
                <a:lnTo>
                  <a:pt x="2797" y="0"/>
                </a:lnTo>
                <a:cubicBezTo>
                  <a:pt x="2810" y="0"/>
                  <a:pt x="2821" y="11"/>
                  <a:pt x="2821" y="24"/>
                </a:cubicBezTo>
                <a:cubicBezTo>
                  <a:pt x="2821" y="38"/>
                  <a:pt x="2810" y="48"/>
                  <a:pt x="2797" y="48"/>
                </a:cubicBezTo>
                <a:close/>
                <a:moveTo>
                  <a:pt x="2653" y="48"/>
                </a:moveTo>
                <a:lnTo>
                  <a:pt x="2605" y="48"/>
                </a:lnTo>
                <a:cubicBezTo>
                  <a:pt x="2592" y="48"/>
                  <a:pt x="2581" y="38"/>
                  <a:pt x="2581" y="24"/>
                </a:cubicBezTo>
                <a:cubicBezTo>
                  <a:pt x="2581" y="11"/>
                  <a:pt x="2592" y="0"/>
                  <a:pt x="2605" y="0"/>
                </a:cubicBezTo>
                <a:lnTo>
                  <a:pt x="2653" y="0"/>
                </a:lnTo>
                <a:cubicBezTo>
                  <a:pt x="2666" y="0"/>
                  <a:pt x="2677" y="11"/>
                  <a:pt x="2677" y="24"/>
                </a:cubicBezTo>
                <a:cubicBezTo>
                  <a:pt x="2677" y="38"/>
                  <a:pt x="2666" y="48"/>
                  <a:pt x="2653" y="48"/>
                </a:cubicBezTo>
                <a:close/>
                <a:moveTo>
                  <a:pt x="2509" y="48"/>
                </a:moveTo>
                <a:lnTo>
                  <a:pt x="2461" y="48"/>
                </a:lnTo>
                <a:cubicBezTo>
                  <a:pt x="2448" y="48"/>
                  <a:pt x="2437" y="38"/>
                  <a:pt x="2437" y="24"/>
                </a:cubicBezTo>
                <a:cubicBezTo>
                  <a:pt x="2437" y="11"/>
                  <a:pt x="2448" y="0"/>
                  <a:pt x="2461" y="0"/>
                </a:cubicBezTo>
                <a:lnTo>
                  <a:pt x="2509" y="0"/>
                </a:lnTo>
                <a:cubicBezTo>
                  <a:pt x="2522" y="0"/>
                  <a:pt x="2533" y="11"/>
                  <a:pt x="2533" y="24"/>
                </a:cubicBezTo>
                <a:cubicBezTo>
                  <a:pt x="2533" y="38"/>
                  <a:pt x="2522" y="48"/>
                  <a:pt x="2509" y="48"/>
                </a:cubicBezTo>
                <a:close/>
                <a:moveTo>
                  <a:pt x="2365" y="48"/>
                </a:moveTo>
                <a:lnTo>
                  <a:pt x="2317" y="48"/>
                </a:lnTo>
                <a:cubicBezTo>
                  <a:pt x="2304" y="48"/>
                  <a:pt x="2293" y="38"/>
                  <a:pt x="2293" y="24"/>
                </a:cubicBezTo>
                <a:cubicBezTo>
                  <a:pt x="2293" y="11"/>
                  <a:pt x="2304" y="0"/>
                  <a:pt x="2317" y="0"/>
                </a:cubicBezTo>
                <a:lnTo>
                  <a:pt x="2365" y="0"/>
                </a:lnTo>
                <a:cubicBezTo>
                  <a:pt x="2378" y="0"/>
                  <a:pt x="2389" y="11"/>
                  <a:pt x="2389" y="24"/>
                </a:cubicBezTo>
                <a:cubicBezTo>
                  <a:pt x="2389" y="38"/>
                  <a:pt x="2378" y="48"/>
                  <a:pt x="2365" y="48"/>
                </a:cubicBezTo>
                <a:close/>
                <a:moveTo>
                  <a:pt x="2221" y="48"/>
                </a:moveTo>
                <a:lnTo>
                  <a:pt x="2173" y="48"/>
                </a:lnTo>
                <a:cubicBezTo>
                  <a:pt x="2160" y="48"/>
                  <a:pt x="2149" y="38"/>
                  <a:pt x="2149" y="24"/>
                </a:cubicBezTo>
                <a:cubicBezTo>
                  <a:pt x="2149" y="11"/>
                  <a:pt x="2160" y="0"/>
                  <a:pt x="2173" y="0"/>
                </a:cubicBezTo>
                <a:lnTo>
                  <a:pt x="2221" y="0"/>
                </a:lnTo>
                <a:cubicBezTo>
                  <a:pt x="2234" y="0"/>
                  <a:pt x="2245" y="11"/>
                  <a:pt x="2245" y="24"/>
                </a:cubicBezTo>
                <a:cubicBezTo>
                  <a:pt x="2245" y="38"/>
                  <a:pt x="2234" y="48"/>
                  <a:pt x="2221" y="48"/>
                </a:cubicBezTo>
                <a:close/>
                <a:moveTo>
                  <a:pt x="2077" y="48"/>
                </a:moveTo>
                <a:lnTo>
                  <a:pt x="2029" y="48"/>
                </a:lnTo>
                <a:cubicBezTo>
                  <a:pt x="2016" y="48"/>
                  <a:pt x="2005" y="38"/>
                  <a:pt x="2005" y="24"/>
                </a:cubicBezTo>
                <a:cubicBezTo>
                  <a:pt x="2005" y="11"/>
                  <a:pt x="2016" y="0"/>
                  <a:pt x="2029" y="0"/>
                </a:cubicBezTo>
                <a:lnTo>
                  <a:pt x="2077" y="0"/>
                </a:lnTo>
                <a:cubicBezTo>
                  <a:pt x="2090" y="0"/>
                  <a:pt x="2101" y="11"/>
                  <a:pt x="2101" y="24"/>
                </a:cubicBezTo>
                <a:cubicBezTo>
                  <a:pt x="2101" y="38"/>
                  <a:pt x="2090" y="48"/>
                  <a:pt x="2077" y="48"/>
                </a:cubicBezTo>
                <a:close/>
                <a:moveTo>
                  <a:pt x="1933" y="48"/>
                </a:moveTo>
                <a:lnTo>
                  <a:pt x="1885" y="48"/>
                </a:lnTo>
                <a:cubicBezTo>
                  <a:pt x="1872" y="48"/>
                  <a:pt x="1861" y="38"/>
                  <a:pt x="1861" y="24"/>
                </a:cubicBezTo>
                <a:cubicBezTo>
                  <a:pt x="1861" y="11"/>
                  <a:pt x="1872" y="0"/>
                  <a:pt x="1885" y="0"/>
                </a:cubicBezTo>
                <a:lnTo>
                  <a:pt x="1933" y="0"/>
                </a:lnTo>
                <a:cubicBezTo>
                  <a:pt x="1946" y="0"/>
                  <a:pt x="1957" y="11"/>
                  <a:pt x="1957" y="24"/>
                </a:cubicBezTo>
                <a:cubicBezTo>
                  <a:pt x="1957" y="38"/>
                  <a:pt x="1946" y="48"/>
                  <a:pt x="1933" y="48"/>
                </a:cubicBezTo>
                <a:close/>
                <a:moveTo>
                  <a:pt x="1789" y="48"/>
                </a:moveTo>
                <a:lnTo>
                  <a:pt x="1741" y="48"/>
                </a:lnTo>
                <a:cubicBezTo>
                  <a:pt x="1728" y="48"/>
                  <a:pt x="1717" y="38"/>
                  <a:pt x="1717" y="24"/>
                </a:cubicBezTo>
                <a:cubicBezTo>
                  <a:pt x="1717" y="11"/>
                  <a:pt x="1728" y="0"/>
                  <a:pt x="1741" y="0"/>
                </a:cubicBezTo>
                <a:lnTo>
                  <a:pt x="1789" y="0"/>
                </a:lnTo>
                <a:cubicBezTo>
                  <a:pt x="1802" y="0"/>
                  <a:pt x="1813" y="11"/>
                  <a:pt x="1813" y="24"/>
                </a:cubicBezTo>
                <a:cubicBezTo>
                  <a:pt x="1813" y="38"/>
                  <a:pt x="1802" y="48"/>
                  <a:pt x="1789" y="48"/>
                </a:cubicBezTo>
                <a:close/>
                <a:moveTo>
                  <a:pt x="1645" y="48"/>
                </a:moveTo>
                <a:lnTo>
                  <a:pt x="1597" y="48"/>
                </a:lnTo>
                <a:cubicBezTo>
                  <a:pt x="1584" y="48"/>
                  <a:pt x="1573" y="38"/>
                  <a:pt x="1573" y="24"/>
                </a:cubicBezTo>
                <a:cubicBezTo>
                  <a:pt x="1573" y="11"/>
                  <a:pt x="1584" y="0"/>
                  <a:pt x="1597" y="0"/>
                </a:cubicBezTo>
                <a:lnTo>
                  <a:pt x="1645" y="0"/>
                </a:lnTo>
                <a:cubicBezTo>
                  <a:pt x="1658" y="0"/>
                  <a:pt x="1669" y="11"/>
                  <a:pt x="1669" y="24"/>
                </a:cubicBezTo>
                <a:cubicBezTo>
                  <a:pt x="1669" y="38"/>
                  <a:pt x="1658" y="48"/>
                  <a:pt x="1645" y="48"/>
                </a:cubicBezTo>
                <a:close/>
                <a:moveTo>
                  <a:pt x="1501" y="48"/>
                </a:moveTo>
                <a:lnTo>
                  <a:pt x="1453" y="48"/>
                </a:lnTo>
                <a:cubicBezTo>
                  <a:pt x="1440" y="48"/>
                  <a:pt x="1429" y="38"/>
                  <a:pt x="1429" y="24"/>
                </a:cubicBezTo>
                <a:cubicBezTo>
                  <a:pt x="1429" y="11"/>
                  <a:pt x="1440" y="0"/>
                  <a:pt x="1453" y="0"/>
                </a:cubicBezTo>
                <a:lnTo>
                  <a:pt x="1501" y="0"/>
                </a:lnTo>
                <a:cubicBezTo>
                  <a:pt x="1514" y="0"/>
                  <a:pt x="1525" y="11"/>
                  <a:pt x="1525" y="24"/>
                </a:cubicBezTo>
                <a:cubicBezTo>
                  <a:pt x="1525" y="38"/>
                  <a:pt x="1514" y="48"/>
                  <a:pt x="1501" y="48"/>
                </a:cubicBezTo>
                <a:close/>
                <a:moveTo>
                  <a:pt x="1357" y="48"/>
                </a:moveTo>
                <a:lnTo>
                  <a:pt x="1309" y="48"/>
                </a:lnTo>
                <a:cubicBezTo>
                  <a:pt x="1296" y="48"/>
                  <a:pt x="1285" y="38"/>
                  <a:pt x="1285" y="24"/>
                </a:cubicBezTo>
                <a:cubicBezTo>
                  <a:pt x="1285" y="11"/>
                  <a:pt x="1296" y="0"/>
                  <a:pt x="1309" y="0"/>
                </a:cubicBezTo>
                <a:lnTo>
                  <a:pt x="1357" y="0"/>
                </a:lnTo>
                <a:cubicBezTo>
                  <a:pt x="1370" y="0"/>
                  <a:pt x="1381" y="11"/>
                  <a:pt x="1381" y="24"/>
                </a:cubicBezTo>
                <a:cubicBezTo>
                  <a:pt x="1381" y="38"/>
                  <a:pt x="1370" y="48"/>
                  <a:pt x="1357" y="48"/>
                </a:cubicBezTo>
                <a:close/>
                <a:moveTo>
                  <a:pt x="1213" y="48"/>
                </a:moveTo>
                <a:lnTo>
                  <a:pt x="1165" y="48"/>
                </a:lnTo>
                <a:cubicBezTo>
                  <a:pt x="1152" y="48"/>
                  <a:pt x="1141" y="38"/>
                  <a:pt x="1141" y="24"/>
                </a:cubicBezTo>
                <a:cubicBezTo>
                  <a:pt x="1141" y="11"/>
                  <a:pt x="1152" y="0"/>
                  <a:pt x="1165" y="0"/>
                </a:cubicBezTo>
                <a:lnTo>
                  <a:pt x="1213" y="0"/>
                </a:lnTo>
                <a:cubicBezTo>
                  <a:pt x="1226" y="0"/>
                  <a:pt x="1237" y="11"/>
                  <a:pt x="1237" y="24"/>
                </a:cubicBezTo>
                <a:cubicBezTo>
                  <a:pt x="1237" y="38"/>
                  <a:pt x="1226" y="48"/>
                  <a:pt x="1213" y="48"/>
                </a:cubicBezTo>
                <a:close/>
                <a:moveTo>
                  <a:pt x="1069" y="48"/>
                </a:moveTo>
                <a:lnTo>
                  <a:pt x="1021" y="48"/>
                </a:lnTo>
                <a:cubicBezTo>
                  <a:pt x="1008" y="48"/>
                  <a:pt x="997" y="38"/>
                  <a:pt x="997" y="24"/>
                </a:cubicBezTo>
                <a:cubicBezTo>
                  <a:pt x="997" y="11"/>
                  <a:pt x="1008" y="0"/>
                  <a:pt x="1021" y="0"/>
                </a:cubicBezTo>
                <a:lnTo>
                  <a:pt x="1069" y="0"/>
                </a:lnTo>
                <a:cubicBezTo>
                  <a:pt x="1082" y="0"/>
                  <a:pt x="1093" y="11"/>
                  <a:pt x="1093" y="24"/>
                </a:cubicBezTo>
                <a:cubicBezTo>
                  <a:pt x="1093" y="38"/>
                  <a:pt x="1082" y="48"/>
                  <a:pt x="1069" y="48"/>
                </a:cubicBezTo>
                <a:close/>
                <a:moveTo>
                  <a:pt x="925" y="48"/>
                </a:moveTo>
                <a:lnTo>
                  <a:pt x="877" y="48"/>
                </a:lnTo>
                <a:cubicBezTo>
                  <a:pt x="864" y="48"/>
                  <a:pt x="853" y="38"/>
                  <a:pt x="853" y="24"/>
                </a:cubicBezTo>
                <a:cubicBezTo>
                  <a:pt x="853" y="11"/>
                  <a:pt x="864" y="0"/>
                  <a:pt x="877" y="0"/>
                </a:cubicBezTo>
                <a:lnTo>
                  <a:pt x="925" y="0"/>
                </a:lnTo>
                <a:cubicBezTo>
                  <a:pt x="938" y="0"/>
                  <a:pt x="949" y="11"/>
                  <a:pt x="949" y="24"/>
                </a:cubicBezTo>
                <a:cubicBezTo>
                  <a:pt x="949" y="38"/>
                  <a:pt x="938" y="48"/>
                  <a:pt x="925" y="48"/>
                </a:cubicBezTo>
                <a:close/>
                <a:moveTo>
                  <a:pt x="781" y="48"/>
                </a:moveTo>
                <a:lnTo>
                  <a:pt x="733" y="48"/>
                </a:lnTo>
                <a:cubicBezTo>
                  <a:pt x="720" y="48"/>
                  <a:pt x="709" y="38"/>
                  <a:pt x="709" y="24"/>
                </a:cubicBezTo>
                <a:cubicBezTo>
                  <a:pt x="709" y="11"/>
                  <a:pt x="720" y="0"/>
                  <a:pt x="733" y="0"/>
                </a:cubicBezTo>
                <a:lnTo>
                  <a:pt x="781" y="0"/>
                </a:lnTo>
                <a:cubicBezTo>
                  <a:pt x="794" y="0"/>
                  <a:pt x="805" y="11"/>
                  <a:pt x="805" y="24"/>
                </a:cubicBezTo>
                <a:cubicBezTo>
                  <a:pt x="805" y="38"/>
                  <a:pt x="794" y="48"/>
                  <a:pt x="781" y="48"/>
                </a:cubicBezTo>
                <a:close/>
                <a:moveTo>
                  <a:pt x="637" y="48"/>
                </a:moveTo>
                <a:lnTo>
                  <a:pt x="589" y="48"/>
                </a:lnTo>
                <a:cubicBezTo>
                  <a:pt x="576" y="48"/>
                  <a:pt x="565" y="38"/>
                  <a:pt x="565" y="24"/>
                </a:cubicBezTo>
                <a:cubicBezTo>
                  <a:pt x="565" y="11"/>
                  <a:pt x="576" y="0"/>
                  <a:pt x="589" y="0"/>
                </a:cubicBezTo>
                <a:lnTo>
                  <a:pt x="637" y="0"/>
                </a:lnTo>
                <a:cubicBezTo>
                  <a:pt x="650" y="0"/>
                  <a:pt x="661" y="11"/>
                  <a:pt x="661" y="24"/>
                </a:cubicBezTo>
                <a:cubicBezTo>
                  <a:pt x="661" y="38"/>
                  <a:pt x="650" y="48"/>
                  <a:pt x="637" y="48"/>
                </a:cubicBezTo>
                <a:close/>
                <a:moveTo>
                  <a:pt x="493" y="48"/>
                </a:moveTo>
                <a:lnTo>
                  <a:pt x="445" y="48"/>
                </a:lnTo>
                <a:cubicBezTo>
                  <a:pt x="432" y="48"/>
                  <a:pt x="421" y="38"/>
                  <a:pt x="421" y="24"/>
                </a:cubicBezTo>
                <a:cubicBezTo>
                  <a:pt x="421" y="11"/>
                  <a:pt x="432" y="0"/>
                  <a:pt x="445" y="0"/>
                </a:cubicBezTo>
                <a:lnTo>
                  <a:pt x="493" y="0"/>
                </a:lnTo>
                <a:cubicBezTo>
                  <a:pt x="506" y="0"/>
                  <a:pt x="517" y="11"/>
                  <a:pt x="517" y="24"/>
                </a:cubicBezTo>
                <a:cubicBezTo>
                  <a:pt x="517" y="38"/>
                  <a:pt x="506" y="48"/>
                  <a:pt x="493" y="48"/>
                </a:cubicBezTo>
                <a:close/>
                <a:moveTo>
                  <a:pt x="349" y="48"/>
                </a:moveTo>
                <a:lnTo>
                  <a:pt x="301" y="48"/>
                </a:lnTo>
                <a:cubicBezTo>
                  <a:pt x="288" y="48"/>
                  <a:pt x="277" y="38"/>
                  <a:pt x="277" y="24"/>
                </a:cubicBezTo>
                <a:cubicBezTo>
                  <a:pt x="277" y="11"/>
                  <a:pt x="288" y="0"/>
                  <a:pt x="301" y="0"/>
                </a:cubicBezTo>
                <a:lnTo>
                  <a:pt x="349" y="0"/>
                </a:lnTo>
                <a:cubicBezTo>
                  <a:pt x="362" y="0"/>
                  <a:pt x="373" y="11"/>
                  <a:pt x="373" y="24"/>
                </a:cubicBezTo>
                <a:cubicBezTo>
                  <a:pt x="373" y="38"/>
                  <a:pt x="362" y="48"/>
                  <a:pt x="349" y="48"/>
                </a:cubicBezTo>
                <a:close/>
                <a:moveTo>
                  <a:pt x="205" y="48"/>
                </a:moveTo>
                <a:lnTo>
                  <a:pt x="157" y="48"/>
                </a:lnTo>
                <a:cubicBezTo>
                  <a:pt x="144" y="48"/>
                  <a:pt x="133" y="38"/>
                  <a:pt x="133" y="24"/>
                </a:cubicBezTo>
                <a:cubicBezTo>
                  <a:pt x="133" y="11"/>
                  <a:pt x="144" y="0"/>
                  <a:pt x="157" y="0"/>
                </a:cubicBezTo>
                <a:lnTo>
                  <a:pt x="205" y="0"/>
                </a:lnTo>
                <a:cubicBezTo>
                  <a:pt x="218" y="0"/>
                  <a:pt x="229" y="11"/>
                  <a:pt x="229" y="24"/>
                </a:cubicBezTo>
                <a:cubicBezTo>
                  <a:pt x="229" y="38"/>
                  <a:pt x="218" y="48"/>
                  <a:pt x="205" y="48"/>
                </a:cubicBezTo>
                <a:close/>
                <a:moveTo>
                  <a:pt x="61" y="48"/>
                </a:moveTo>
                <a:lnTo>
                  <a:pt x="24" y="48"/>
                </a:lnTo>
                <a:cubicBezTo>
                  <a:pt x="11" y="48"/>
                  <a:pt x="0" y="38"/>
                  <a:pt x="0" y="24"/>
                </a:cubicBezTo>
                <a:cubicBezTo>
                  <a:pt x="0" y="11"/>
                  <a:pt x="11" y="0"/>
                  <a:pt x="24" y="0"/>
                </a:cubicBezTo>
                <a:lnTo>
                  <a:pt x="61" y="0"/>
                </a:lnTo>
                <a:cubicBezTo>
                  <a:pt x="74" y="0"/>
                  <a:pt x="85" y="11"/>
                  <a:pt x="85" y="24"/>
                </a:cubicBezTo>
                <a:cubicBezTo>
                  <a:pt x="85" y="38"/>
                  <a:pt x="74" y="48"/>
                  <a:pt x="61" y="48"/>
                </a:cubicBezTo>
                <a:close/>
              </a:path>
            </a:pathLst>
          </a:custGeom>
          <a:solidFill>
            <a:srgbClr val="203864"/>
          </a:solidFill>
          <a:ln w="0" cap="flat">
            <a:solidFill>
              <a:srgbClr val="203864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200" dirty="0" smtClean="0"/>
              <a:t>Машиностроение</a:t>
            </a:r>
            <a:endParaRPr lang="ru-RU" sz="1200" dirty="0"/>
          </a:p>
        </p:txBody>
      </p:sp>
      <p:sp>
        <p:nvSpPr>
          <p:cNvPr id="36" name="Freeform 222"/>
          <p:cNvSpPr>
            <a:spLocks/>
          </p:cNvSpPr>
          <p:nvPr/>
        </p:nvSpPr>
        <p:spPr bwMode="auto">
          <a:xfrm>
            <a:off x="3803857" y="4245483"/>
            <a:ext cx="344489" cy="427038"/>
          </a:xfrm>
          <a:custGeom>
            <a:avLst/>
            <a:gdLst>
              <a:gd name="T0" fmla="*/ 9 w 217"/>
              <a:gd name="T1" fmla="*/ 0 h 269"/>
              <a:gd name="T2" fmla="*/ 0 w 217"/>
              <a:gd name="T3" fmla="*/ 0 h 269"/>
              <a:gd name="T4" fmla="*/ 0 w 217"/>
              <a:gd name="T5" fmla="*/ 269 h 269"/>
              <a:gd name="T6" fmla="*/ 217 w 217"/>
              <a:gd name="T7" fmla="*/ 269 h 269"/>
              <a:gd name="T8" fmla="*/ 217 w 217"/>
              <a:gd name="T9" fmla="*/ 261 h 269"/>
              <a:gd name="T10" fmla="*/ 9 w 217"/>
              <a:gd name="T11" fmla="*/ 261 h 269"/>
              <a:gd name="T12" fmla="*/ 9 w 217"/>
              <a:gd name="T13" fmla="*/ 0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7" h="269">
                <a:moveTo>
                  <a:pt x="9" y="0"/>
                </a:moveTo>
                <a:lnTo>
                  <a:pt x="0" y="0"/>
                </a:lnTo>
                <a:lnTo>
                  <a:pt x="0" y="269"/>
                </a:lnTo>
                <a:lnTo>
                  <a:pt x="217" y="269"/>
                </a:lnTo>
                <a:lnTo>
                  <a:pt x="217" y="261"/>
                </a:lnTo>
                <a:lnTo>
                  <a:pt x="9" y="261"/>
                </a:lnTo>
                <a:lnTo>
                  <a:pt x="9" y="0"/>
                </a:lnTo>
                <a:close/>
              </a:path>
            </a:pathLst>
          </a:custGeom>
          <a:solidFill>
            <a:srgbClr val="37C2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7" name="Freeform 223"/>
          <p:cNvSpPr>
            <a:spLocks noEditPoints="1"/>
          </p:cNvSpPr>
          <p:nvPr/>
        </p:nvSpPr>
        <p:spPr bwMode="auto">
          <a:xfrm>
            <a:off x="3776869" y="4218495"/>
            <a:ext cx="400052" cy="481013"/>
          </a:xfrm>
          <a:custGeom>
            <a:avLst/>
            <a:gdLst>
              <a:gd name="T0" fmla="*/ 9 w 252"/>
              <a:gd name="T1" fmla="*/ 34 h 303"/>
              <a:gd name="T2" fmla="*/ 0 w 252"/>
              <a:gd name="T3" fmla="*/ 34 h 303"/>
              <a:gd name="T4" fmla="*/ 0 w 252"/>
              <a:gd name="T5" fmla="*/ 303 h 303"/>
              <a:gd name="T6" fmla="*/ 217 w 252"/>
              <a:gd name="T7" fmla="*/ 303 h 303"/>
              <a:gd name="T8" fmla="*/ 217 w 252"/>
              <a:gd name="T9" fmla="*/ 295 h 303"/>
              <a:gd name="T10" fmla="*/ 9 w 252"/>
              <a:gd name="T11" fmla="*/ 295 h 303"/>
              <a:gd name="T12" fmla="*/ 9 w 252"/>
              <a:gd name="T13" fmla="*/ 34 h 303"/>
              <a:gd name="T14" fmla="*/ 252 w 252"/>
              <a:gd name="T15" fmla="*/ 52 h 303"/>
              <a:gd name="T16" fmla="*/ 198 w 252"/>
              <a:gd name="T17" fmla="*/ 0 h 303"/>
              <a:gd name="T18" fmla="*/ 35 w 252"/>
              <a:gd name="T19" fmla="*/ 0 h 303"/>
              <a:gd name="T20" fmla="*/ 35 w 252"/>
              <a:gd name="T21" fmla="*/ 270 h 303"/>
              <a:gd name="T22" fmla="*/ 252 w 252"/>
              <a:gd name="T23" fmla="*/ 270 h 303"/>
              <a:gd name="T24" fmla="*/ 252 w 252"/>
              <a:gd name="T25" fmla="*/ 52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52" h="303">
                <a:moveTo>
                  <a:pt x="9" y="34"/>
                </a:moveTo>
                <a:lnTo>
                  <a:pt x="0" y="34"/>
                </a:lnTo>
                <a:lnTo>
                  <a:pt x="0" y="303"/>
                </a:lnTo>
                <a:lnTo>
                  <a:pt x="217" y="303"/>
                </a:lnTo>
                <a:lnTo>
                  <a:pt x="217" y="295"/>
                </a:lnTo>
                <a:lnTo>
                  <a:pt x="9" y="295"/>
                </a:lnTo>
                <a:lnTo>
                  <a:pt x="9" y="34"/>
                </a:lnTo>
                <a:close/>
                <a:moveTo>
                  <a:pt x="252" y="52"/>
                </a:moveTo>
                <a:lnTo>
                  <a:pt x="198" y="0"/>
                </a:lnTo>
                <a:lnTo>
                  <a:pt x="35" y="0"/>
                </a:lnTo>
                <a:lnTo>
                  <a:pt x="35" y="270"/>
                </a:lnTo>
                <a:lnTo>
                  <a:pt x="252" y="270"/>
                </a:lnTo>
                <a:lnTo>
                  <a:pt x="252" y="52"/>
                </a:lnTo>
                <a:close/>
              </a:path>
            </a:pathLst>
          </a:custGeom>
          <a:solidFill>
            <a:srgbClr val="37C2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8" name="Freeform 224"/>
          <p:cNvSpPr>
            <a:spLocks/>
          </p:cNvSpPr>
          <p:nvPr/>
        </p:nvSpPr>
        <p:spPr bwMode="auto">
          <a:xfrm>
            <a:off x="3832432" y="4218495"/>
            <a:ext cx="344489" cy="428626"/>
          </a:xfrm>
          <a:custGeom>
            <a:avLst/>
            <a:gdLst>
              <a:gd name="T0" fmla="*/ 217 w 217"/>
              <a:gd name="T1" fmla="*/ 52 h 270"/>
              <a:gd name="T2" fmla="*/ 163 w 217"/>
              <a:gd name="T3" fmla="*/ 0 h 270"/>
              <a:gd name="T4" fmla="*/ 0 w 217"/>
              <a:gd name="T5" fmla="*/ 0 h 270"/>
              <a:gd name="T6" fmla="*/ 0 w 217"/>
              <a:gd name="T7" fmla="*/ 270 h 270"/>
              <a:gd name="T8" fmla="*/ 217 w 217"/>
              <a:gd name="T9" fmla="*/ 270 h 270"/>
              <a:gd name="T10" fmla="*/ 217 w 217"/>
              <a:gd name="T11" fmla="*/ 52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7" h="270">
                <a:moveTo>
                  <a:pt x="217" y="52"/>
                </a:moveTo>
                <a:lnTo>
                  <a:pt x="163" y="0"/>
                </a:lnTo>
                <a:lnTo>
                  <a:pt x="0" y="0"/>
                </a:lnTo>
                <a:lnTo>
                  <a:pt x="0" y="270"/>
                </a:lnTo>
                <a:lnTo>
                  <a:pt x="217" y="270"/>
                </a:lnTo>
                <a:lnTo>
                  <a:pt x="217" y="52"/>
                </a:lnTo>
                <a:close/>
              </a:path>
            </a:pathLst>
          </a:custGeom>
          <a:noFill/>
          <a:ln w="7938" cap="rnd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9" name="Freeform 225"/>
          <p:cNvSpPr>
            <a:spLocks noEditPoints="1"/>
          </p:cNvSpPr>
          <p:nvPr/>
        </p:nvSpPr>
        <p:spPr bwMode="auto">
          <a:xfrm>
            <a:off x="3891170" y="4221670"/>
            <a:ext cx="282576" cy="346075"/>
          </a:xfrm>
          <a:custGeom>
            <a:avLst/>
            <a:gdLst>
              <a:gd name="T0" fmla="*/ 83 w 178"/>
              <a:gd name="T1" fmla="*/ 218 h 218"/>
              <a:gd name="T2" fmla="*/ 140 w 178"/>
              <a:gd name="T3" fmla="*/ 218 h 218"/>
              <a:gd name="T4" fmla="*/ 140 w 178"/>
              <a:gd name="T5" fmla="*/ 211 h 218"/>
              <a:gd name="T6" fmla="*/ 83 w 178"/>
              <a:gd name="T7" fmla="*/ 211 h 218"/>
              <a:gd name="T8" fmla="*/ 83 w 178"/>
              <a:gd name="T9" fmla="*/ 218 h 218"/>
              <a:gd name="T10" fmla="*/ 0 w 178"/>
              <a:gd name="T11" fmla="*/ 185 h 218"/>
              <a:gd name="T12" fmla="*/ 140 w 178"/>
              <a:gd name="T13" fmla="*/ 185 h 218"/>
              <a:gd name="T14" fmla="*/ 140 w 178"/>
              <a:gd name="T15" fmla="*/ 178 h 218"/>
              <a:gd name="T16" fmla="*/ 0 w 178"/>
              <a:gd name="T17" fmla="*/ 178 h 218"/>
              <a:gd name="T18" fmla="*/ 0 w 178"/>
              <a:gd name="T19" fmla="*/ 185 h 218"/>
              <a:gd name="T20" fmla="*/ 0 w 178"/>
              <a:gd name="T21" fmla="*/ 152 h 218"/>
              <a:gd name="T22" fmla="*/ 140 w 178"/>
              <a:gd name="T23" fmla="*/ 152 h 218"/>
              <a:gd name="T24" fmla="*/ 140 w 178"/>
              <a:gd name="T25" fmla="*/ 145 h 218"/>
              <a:gd name="T26" fmla="*/ 0 w 178"/>
              <a:gd name="T27" fmla="*/ 145 h 218"/>
              <a:gd name="T28" fmla="*/ 0 w 178"/>
              <a:gd name="T29" fmla="*/ 152 h 218"/>
              <a:gd name="T30" fmla="*/ 0 w 178"/>
              <a:gd name="T31" fmla="*/ 120 h 218"/>
              <a:gd name="T32" fmla="*/ 140 w 178"/>
              <a:gd name="T33" fmla="*/ 120 h 218"/>
              <a:gd name="T34" fmla="*/ 140 w 178"/>
              <a:gd name="T35" fmla="*/ 113 h 218"/>
              <a:gd name="T36" fmla="*/ 0 w 178"/>
              <a:gd name="T37" fmla="*/ 113 h 218"/>
              <a:gd name="T38" fmla="*/ 0 w 178"/>
              <a:gd name="T39" fmla="*/ 120 h 218"/>
              <a:gd name="T40" fmla="*/ 0 w 178"/>
              <a:gd name="T41" fmla="*/ 87 h 218"/>
              <a:gd name="T42" fmla="*/ 56 w 178"/>
              <a:gd name="T43" fmla="*/ 87 h 218"/>
              <a:gd name="T44" fmla="*/ 56 w 178"/>
              <a:gd name="T45" fmla="*/ 80 h 218"/>
              <a:gd name="T46" fmla="*/ 0 w 178"/>
              <a:gd name="T47" fmla="*/ 80 h 218"/>
              <a:gd name="T48" fmla="*/ 0 w 178"/>
              <a:gd name="T49" fmla="*/ 87 h 218"/>
              <a:gd name="T50" fmla="*/ 0 w 178"/>
              <a:gd name="T51" fmla="*/ 54 h 218"/>
              <a:gd name="T52" fmla="*/ 56 w 178"/>
              <a:gd name="T53" fmla="*/ 54 h 218"/>
              <a:gd name="T54" fmla="*/ 56 w 178"/>
              <a:gd name="T55" fmla="*/ 47 h 218"/>
              <a:gd name="T56" fmla="*/ 0 w 178"/>
              <a:gd name="T57" fmla="*/ 47 h 218"/>
              <a:gd name="T58" fmla="*/ 0 w 178"/>
              <a:gd name="T59" fmla="*/ 54 h 218"/>
              <a:gd name="T60" fmla="*/ 125 w 178"/>
              <a:gd name="T61" fmla="*/ 0 h 218"/>
              <a:gd name="T62" fmla="*/ 125 w 178"/>
              <a:gd name="T63" fmla="*/ 51 h 218"/>
              <a:gd name="T64" fmla="*/ 178 w 178"/>
              <a:gd name="T65" fmla="*/ 51 h 218"/>
              <a:gd name="T66" fmla="*/ 125 w 178"/>
              <a:gd name="T67" fmla="*/ 0 h 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78" h="218">
                <a:moveTo>
                  <a:pt x="83" y="218"/>
                </a:moveTo>
                <a:lnTo>
                  <a:pt x="140" y="218"/>
                </a:lnTo>
                <a:lnTo>
                  <a:pt x="140" y="211"/>
                </a:lnTo>
                <a:lnTo>
                  <a:pt x="83" y="211"/>
                </a:lnTo>
                <a:lnTo>
                  <a:pt x="83" y="218"/>
                </a:lnTo>
                <a:close/>
                <a:moveTo>
                  <a:pt x="0" y="185"/>
                </a:moveTo>
                <a:lnTo>
                  <a:pt x="140" y="185"/>
                </a:lnTo>
                <a:lnTo>
                  <a:pt x="140" y="178"/>
                </a:lnTo>
                <a:lnTo>
                  <a:pt x="0" y="178"/>
                </a:lnTo>
                <a:lnTo>
                  <a:pt x="0" y="185"/>
                </a:lnTo>
                <a:close/>
                <a:moveTo>
                  <a:pt x="0" y="152"/>
                </a:moveTo>
                <a:lnTo>
                  <a:pt x="140" y="152"/>
                </a:lnTo>
                <a:lnTo>
                  <a:pt x="140" y="145"/>
                </a:lnTo>
                <a:lnTo>
                  <a:pt x="0" y="145"/>
                </a:lnTo>
                <a:lnTo>
                  <a:pt x="0" y="152"/>
                </a:lnTo>
                <a:close/>
                <a:moveTo>
                  <a:pt x="0" y="120"/>
                </a:moveTo>
                <a:lnTo>
                  <a:pt x="140" y="120"/>
                </a:lnTo>
                <a:lnTo>
                  <a:pt x="140" y="113"/>
                </a:lnTo>
                <a:lnTo>
                  <a:pt x="0" y="113"/>
                </a:lnTo>
                <a:lnTo>
                  <a:pt x="0" y="120"/>
                </a:lnTo>
                <a:close/>
                <a:moveTo>
                  <a:pt x="0" y="87"/>
                </a:moveTo>
                <a:lnTo>
                  <a:pt x="56" y="87"/>
                </a:lnTo>
                <a:lnTo>
                  <a:pt x="56" y="80"/>
                </a:lnTo>
                <a:lnTo>
                  <a:pt x="0" y="80"/>
                </a:lnTo>
                <a:lnTo>
                  <a:pt x="0" y="87"/>
                </a:lnTo>
                <a:close/>
                <a:moveTo>
                  <a:pt x="0" y="54"/>
                </a:moveTo>
                <a:lnTo>
                  <a:pt x="56" y="54"/>
                </a:lnTo>
                <a:lnTo>
                  <a:pt x="56" y="47"/>
                </a:lnTo>
                <a:lnTo>
                  <a:pt x="0" y="47"/>
                </a:lnTo>
                <a:lnTo>
                  <a:pt x="0" y="54"/>
                </a:lnTo>
                <a:close/>
                <a:moveTo>
                  <a:pt x="125" y="0"/>
                </a:moveTo>
                <a:lnTo>
                  <a:pt x="125" y="51"/>
                </a:lnTo>
                <a:lnTo>
                  <a:pt x="178" y="51"/>
                </a:lnTo>
                <a:lnTo>
                  <a:pt x="12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0" name="Rectangle 226"/>
          <p:cNvSpPr>
            <a:spLocks noChangeArrowheads="1"/>
          </p:cNvSpPr>
          <p:nvPr/>
        </p:nvSpPr>
        <p:spPr bwMode="auto">
          <a:xfrm>
            <a:off x="3519693" y="4740784"/>
            <a:ext cx="867231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dirty="0" smtClean="0">
                <a:ln>
                  <a:noFill/>
                </a:ln>
                <a:solidFill>
                  <a:srgbClr val="37C230"/>
                </a:solidFill>
                <a:effectLst/>
                <a:latin typeface="Calibri" panose="020F0502020204030204" pitchFamily="34" charset="0"/>
              </a:rPr>
              <a:t>Учебно-методическое</a:t>
            </a:r>
            <a:r>
              <a:rPr kumimoji="0" lang="ru-RU" altLang="ru-RU" sz="1100" b="0" i="0" u="none" strike="noStrike" cap="none" normalizeH="0" dirty="0" smtClean="0">
                <a:ln>
                  <a:noFill/>
                </a:ln>
                <a:solidFill>
                  <a:srgbClr val="37C230"/>
                </a:solidFill>
                <a:effectLst/>
                <a:latin typeface="Calibri" panose="020F0502020204030204" pitchFamily="34" charset="0"/>
              </a:rPr>
              <a:t> обеспечение</a:t>
            </a:r>
            <a:endParaRPr kumimoji="0" lang="ru-RU" alt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1" name="Rectangle 227"/>
          <p:cNvSpPr>
            <a:spLocks noChangeArrowheads="1"/>
          </p:cNvSpPr>
          <p:nvPr/>
        </p:nvSpPr>
        <p:spPr bwMode="auto">
          <a:xfrm>
            <a:off x="3819732" y="4740784"/>
            <a:ext cx="80963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800" b="0" i="0" u="none" strike="noStrike" cap="none" normalizeH="0" baseline="0" smtClean="0">
                <a:ln>
                  <a:noFill/>
                </a:ln>
                <a:solidFill>
                  <a:srgbClr val="37C230"/>
                </a:solidFill>
                <a:effectLst/>
                <a:latin typeface="Calibri" panose="020F0502020204030204" pitchFamily="34" charset="0"/>
              </a:rPr>
              <a:t>-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4" name="Freeform 230"/>
          <p:cNvSpPr>
            <a:spLocks noEditPoints="1"/>
          </p:cNvSpPr>
          <p:nvPr/>
        </p:nvSpPr>
        <p:spPr bwMode="auto">
          <a:xfrm>
            <a:off x="5138305" y="2796232"/>
            <a:ext cx="552453" cy="414338"/>
          </a:xfrm>
          <a:custGeom>
            <a:avLst/>
            <a:gdLst>
              <a:gd name="T0" fmla="*/ 475 w 1210"/>
              <a:gd name="T1" fmla="*/ 407 h 907"/>
              <a:gd name="T2" fmla="*/ 453 w 1210"/>
              <a:gd name="T3" fmla="*/ 419 h 907"/>
              <a:gd name="T4" fmla="*/ 394 w 1210"/>
              <a:gd name="T5" fmla="*/ 529 h 907"/>
              <a:gd name="T6" fmla="*/ 335 w 1210"/>
              <a:gd name="T7" fmla="*/ 419 h 907"/>
              <a:gd name="T8" fmla="*/ 313 w 1210"/>
              <a:gd name="T9" fmla="*/ 407 h 907"/>
              <a:gd name="T10" fmla="*/ 189 w 1210"/>
              <a:gd name="T11" fmla="*/ 608 h 907"/>
              <a:gd name="T12" fmla="*/ 384 w 1210"/>
              <a:gd name="T13" fmla="*/ 728 h 907"/>
              <a:gd name="T14" fmla="*/ 394 w 1210"/>
              <a:gd name="T15" fmla="*/ 726 h 907"/>
              <a:gd name="T16" fmla="*/ 596 w 1210"/>
              <a:gd name="T17" fmla="*/ 618 h 907"/>
              <a:gd name="T18" fmla="*/ 599 w 1210"/>
              <a:gd name="T19" fmla="*/ 608 h 907"/>
              <a:gd name="T20" fmla="*/ 475 w 1210"/>
              <a:gd name="T21" fmla="*/ 407 h 907"/>
              <a:gd name="T22" fmla="*/ 517 w 1210"/>
              <a:gd name="T23" fmla="*/ 293 h 907"/>
              <a:gd name="T24" fmla="*/ 394 w 1210"/>
              <a:gd name="T25" fmla="*/ 175 h 907"/>
              <a:gd name="T26" fmla="*/ 271 w 1210"/>
              <a:gd name="T27" fmla="*/ 293 h 907"/>
              <a:gd name="T28" fmla="*/ 394 w 1210"/>
              <a:gd name="T29" fmla="*/ 411 h 907"/>
              <a:gd name="T30" fmla="*/ 517 w 1210"/>
              <a:gd name="T31" fmla="*/ 293 h 907"/>
              <a:gd name="T32" fmla="*/ 680 w 1210"/>
              <a:gd name="T33" fmla="*/ 581 h 907"/>
              <a:gd name="T34" fmla="*/ 1021 w 1210"/>
              <a:gd name="T35" fmla="*/ 581 h 907"/>
              <a:gd name="T36" fmla="*/ 1021 w 1210"/>
              <a:gd name="T37" fmla="*/ 544 h 907"/>
              <a:gd name="T38" fmla="*/ 680 w 1210"/>
              <a:gd name="T39" fmla="*/ 544 h 907"/>
              <a:gd name="T40" fmla="*/ 680 w 1210"/>
              <a:gd name="T41" fmla="*/ 581 h 907"/>
              <a:gd name="T42" fmla="*/ 680 w 1210"/>
              <a:gd name="T43" fmla="*/ 436 h 907"/>
              <a:gd name="T44" fmla="*/ 1021 w 1210"/>
              <a:gd name="T45" fmla="*/ 436 h 907"/>
              <a:gd name="T46" fmla="*/ 1021 w 1210"/>
              <a:gd name="T47" fmla="*/ 399 h 907"/>
              <a:gd name="T48" fmla="*/ 680 w 1210"/>
              <a:gd name="T49" fmla="*/ 399 h 907"/>
              <a:gd name="T50" fmla="*/ 680 w 1210"/>
              <a:gd name="T51" fmla="*/ 436 h 907"/>
              <a:gd name="T52" fmla="*/ 680 w 1210"/>
              <a:gd name="T53" fmla="*/ 290 h 907"/>
              <a:gd name="T54" fmla="*/ 1021 w 1210"/>
              <a:gd name="T55" fmla="*/ 290 h 907"/>
              <a:gd name="T56" fmla="*/ 1021 w 1210"/>
              <a:gd name="T57" fmla="*/ 254 h 907"/>
              <a:gd name="T58" fmla="*/ 680 w 1210"/>
              <a:gd name="T59" fmla="*/ 254 h 907"/>
              <a:gd name="T60" fmla="*/ 680 w 1210"/>
              <a:gd name="T61" fmla="*/ 290 h 907"/>
              <a:gd name="T62" fmla="*/ 0 w 1210"/>
              <a:gd name="T63" fmla="*/ 0 h 907"/>
              <a:gd name="T64" fmla="*/ 0 w 1210"/>
              <a:gd name="T65" fmla="*/ 907 h 907"/>
              <a:gd name="T66" fmla="*/ 1210 w 1210"/>
              <a:gd name="T67" fmla="*/ 907 h 907"/>
              <a:gd name="T68" fmla="*/ 1210 w 1210"/>
              <a:gd name="T69" fmla="*/ 0 h 907"/>
              <a:gd name="T70" fmla="*/ 0 w 1210"/>
              <a:gd name="T71" fmla="*/ 0 h 907"/>
              <a:gd name="T72" fmla="*/ 1134 w 1210"/>
              <a:gd name="T73" fmla="*/ 832 h 907"/>
              <a:gd name="T74" fmla="*/ 76 w 1210"/>
              <a:gd name="T75" fmla="*/ 832 h 907"/>
              <a:gd name="T76" fmla="*/ 76 w 1210"/>
              <a:gd name="T77" fmla="*/ 72 h 907"/>
              <a:gd name="T78" fmla="*/ 1134 w 1210"/>
              <a:gd name="T79" fmla="*/ 72 h 907"/>
              <a:gd name="T80" fmla="*/ 1134 w 1210"/>
              <a:gd name="T81" fmla="*/ 832 h 9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210" h="907">
                <a:moveTo>
                  <a:pt x="475" y="407"/>
                </a:moveTo>
                <a:lnTo>
                  <a:pt x="453" y="419"/>
                </a:lnTo>
                <a:lnTo>
                  <a:pt x="394" y="529"/>
                </a:lnTo>
                <a:lnTo>
                  <a:pt x="335" y="419"/>
                </a:lnTo>
                <a:lnTo>
                  <a:pt x="313" y="407"/>
                </a:lnTo>
                <a:cubicBezTo>
                  <a:pt x="233" y="443"/>
                  <a:pt x="183" y="523"/>
                  <a:pt x="189" y="608"/>
                </a:cubicBezTo>
                <a:cubicBezTo>
                  <a:pt x="208" y="693"/>
                  <a:pt x="295" y="747"/>
                  <a:pt x="384" y="728"/>
                </a:cubicBezTo>
                <a:cubicBezTo>
                  <a:pt x="387" y="728"/>
                  <a:pt x="391" y="727"/>
                  <a:pt x="394" y="726"/>
                </a:cubicBezTo>
                <a:cubicBezTo>
                  <a:pt x="481" y="750"/>
                  <a:pt x="571" y="701"/>
                  <a:pt x="596" y="618"/>
                </a:cubicBezTo>
                <a:cubicBezTo>
                  <a:pt x="597" y="615"/>
                  <a:pt x="598" y="611"/>
                  <a:pt x="599" y="608"/>
                </a:cubicBezTo>
                <a:cubicBezTo>
                  <a:pt x="605" y="523"/>
                  <a:pt x="555" y="443"/>
                  <a:pt x="475" y="407"/>
                </a:cubicBezTo>
                <a:close/>
                <a:moveTo>
                  <a:pt x="517" y="293"/>
                </a:moveTo>
                <a:cubicBezTo>
                  <a:pt x="517" y="228"/>
                  <a:pt x="462" y="175"/>
                  <a:pt x="394" y="175"/>
                </a:cubicBezTo>
                <a:cubicBezTo>
                  <a:pt x="326" y="175"/>
                  <a:pt x="271" y="228"/>
                  <a:pt x="271" y="293"/>
                </a:cubicBezTo>
                <a:cubicBezTo>
                  <a:pt x="271" y="358"/>
                  <a:pt x="326" y="411"/>
                  <a:pt x="394" y="411"/>
                </a:cubicBezTo>
                <a:cubicBezTo>
                  <a:pt x="462" y="411"/>
                  <a:pt x="517" y="358"/>
                  <a:pt x="517" y="293"/>
                </a:cubicBezTo>
                <a:close/>
                <a:moveTo>
                  <a:pt x="680" y="581"/>
                </a:moveTo>
                <a:lnTo>
                  <a:pt x="1021" y="581"/>
                </a:lnTo>
                <a:lnTo>
                  <a:pt x="1021" y="544"/>
                </a:lnTo>
                <a:lnTo>
                  <a:pt x="680" y="544"/>
                </a:lnTo>
                <a:lnTo>
                  <a:pt x="680" y="581"/>
                </a:lnTo>
                <a:close/>
                <a:moveTo>
                  <a:pt x="680" y="436"/>
                </a:moveTo>
                <a:lnTo>
                  <a:pt x="1021" y="436"/>
                </a:lnTo>
                <a:lnTo>
                  <a:pt x="1021" y="399"/>
                </a:lnTo>
                <a:lnTo>
                  <a:pt x="680" y="399"/>
                </a:lnTo>
                <a:lnTo>
                  <a:pt x="680" y="436"/>
                </a:lnTo>
                <a:close/>
                <a:moveTo>
                  <a:pt x="680" y="290"/>
                </a:moveTo>
                <a:lnTo>
                  <a:pt x="1021" y="290"/>
                </a:lnTo>
                <a:lnTo>
                  <a:pt x="1021" y="254"/>
                </a:lnTo>
                <a:lnTo>
                  <a:pt x="680" y="254"/>
                </a:lnTo>
                <a:lnTo>
                  <a:pt x="680" y="290"/>
                </a:lnTo>
                <a:close/>
                <a:moveTo>
                  <a:pt x="0" y="0"/>
                </a:moveTo>
                <a:lnTo>
                  <a:pt x="0" y="907"/>
                </a:lnTo>
                <a:lnTo>
                  <a:pt x="1210" y="907"/>
                </a:lnTo>
                <a:lnTo>
                  <a:pt x="1210" y="0"/>
                </a:lnTo>
                <a:lnTo>
                  <a:pt x="0" y="0"/>
                </a:lnTo>
                <a:close/>
                <a:moveTo>
                  <a:pt x="1134" y="832"/>
                </a:moveTo>
                <a:lnTo>
                  <a:pt x="76" y="832"/>
                </a:lnTo>
                <a:lnTo>
                  <a:pt x="76" y="72"/>
                </a:lnTo>
                <a:lnTo>
                  <a:pt x="1134" y="72"/>
                </a:lnTo>
                <a:lnTo>
                  <a:pt x="1134" y="832"/>
                </a:lnTo>
                <a:close/>
              </a:path>
            </a:pathLst>
          </a:custGeom>
          <a:solidFill>
            <a:srgbClr val="37C23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5" name="Freeform 231"/>
          <p:cNvSpPr>
            <a:spLocks noEditPoints="1"/>
          </p:cNvSpPr>
          <p:nvPr/>
        </p:nvSpPr>
        <p:spPr bwMode="auto">
          <a:xfrm>
            <a:off x="5138305" y="2796232"/>
            <a:ext cx="552453" cy="414338"/>
          </a:xfrm>
          <a:custGeom>
            <a:avLst/>
            <a:gdLst>
              <a:gd name="T0" fmla="*/ 475 w 1210"/>
              <a:gd name="T1" fmla="*/ 407 h 907"/>
              <a:gd name="T2" fmla="*/ 453 w 1210"/>
              <a:gd name="T3" fmla="*/ 419 h 907"/>
              <a:gd name="T4" fmla="*/ 394 w 1210"/>
              <a:gd name="T5" fmla="*/ 529 h 907"/>
              <a:gd name="T6" fmla="*/ 335 w 1210"/>
              <a:gd name="T7" fmla="*/ 419 h 907"/>
              <a:gd name="T8" fmla="*/ 313 w 1210"/>
              <a:gd name="T9" fmla="*/ 407 h 907"/>
              <a:gd name="T10" fmla="*/ 189 w 1210"/>
              <a:gd name="T11" fmla="*/ 608 h 907"/>
              <a:gd name="T12" fmla="*/ 384 w 1210"/>
              <a:gd name="T13" fmla="*/ 728 h 907"/>
              <a:gd name="T14" fmla="*/ 394 w 1210"/>
              <a:gd name="T15" fmla="*/ 726 h 907"/>
              <a:gd name="T16" fmla="*/ 596 w 1210"/>
              <a:gd name="T17" fmla="*/ 618 h 907"/>
              <a:gd name="T18" fmla="*/ 599 w 1210"/>
              <a:gd name="T19" fmla="*/ 608 h 907"/>
              <a:gd name="T20" fmla="*/ 475 w 1210"/>
              <a:gd name="T21" fmla="*/ 407 h 907"/>
              <a:gd name="T22" fmla="*/ 517 w 1210"/>
              <a:gd name="T23" fmla="*/ 293 h 907"/>
              <a:gd name="T24" fmla="*/ 394 w 1210"/>
              <a:gd name="T25" fmla="*/ 175 h 907"/>
              <a:gd name="T26" fmla="*/ 271 w 1210"/>
              <a:gd name="T27" fmla="*/ 293 h 907"/>
              <a:gd name="T28" fmla="*/ 394 w 1210"/>
              <a:gd name="T29" fmla="*/ 411 h 907"/>
              <a:gd name="T30" fmla="*/ 517 w 1210"/>
              <a:gd name="T31" fmla="*/ 293 h 907"/>
              <a:gd name="T32" fmla="*/ 680 w 1210"/>
              <a:gd name="T33" fmla="*/ 581 h 907"/>
              <a:gd name="T34" fmla="*/ 1021 w 1210"/>
              <a:gd name="T35" fmla="*/ 581 h 907"/>
              <a:gd name="T36" fmla="*/ 1021 w 1210"/>
              <a:gd name="T37" fmla="*/ 544 h 907"/>
              <a:gd name="T38" fmla="*/ 680 w 1210"/>
              <a:gd name="T39" fmla="*/ 544 h 907"/>
              <a:gd name="T40" fmla="*/ 680 w 1210"/>
              <a:gd name="T41" fmla="*/ 581 h 907"/>
              <a:gd name="T42" fmla="*/ 680 w 1210"/>
              <a:gd name="T43" fmla="*/ 436 h 907"/>
              <a:gd name="T44" fmla="*/ 1021 w 1210"/>
              <a:gd name="T45" fmla="*/ 436 h 907"/>
              <a:gd name="T46" fmla="*/ 1021 w 1210"/>
              <a:gd name="T47" fmla="*/ 399 h 907"/>
              <a:gd name="T48" fmla="*/ 680 w 1210"/>
              <a:gd name="T49" fmla="*/ 399 h 907"/>
              <a:gd name="T50" fmla="*/ 680 w 1210"/>
              <a:gd name="T51" fmla="*/ 436 h 907"/>
              <a:gd name="T52" fmla="*/ 680 w 1210"/>
              <a:gd name="T53" fmla="*/ 290 h 907"/>
              <a:gd name="T54" fmla="*/ 1021 w 1210"/>
              <a:gd name="T55" fmla="*/ 290 h 907"/>
              <a:gd name="T56" fmla="*/ 1021 w 1210"/>
              <a:gd name="T57" fmla="*/ 254 h 907"/>
              <a:gd name="T58" fmla="*/ 680 w 1210"/>
              <a:gd name="T59" fmla="*/ 254 h 907"/>
              <a:gd name="T60" fmla="*/ 680 w 1210"/>
              <a:gd name="T61" fmla="*/ 290 h 907"/>
              <a:gd name="T62" fmla="*/ 0 w 1210"/>
              <a:gd name="T63" fmla="*/ 0 h 907"/>
              <a:gd name="T64" fmla="*/ 0 w 1210"/>
              <a:gd name="T65" fmla="*/ 907 h 907"/>
              <a:gd name="T66" fmla="*/ 1210 w 1210"/>
              <a:gd name="T67" fmla="*/ 907 h 907"/>
              <a:gd name="T68" fmla="*/ 1210 w 1210"/>
              <a:gd name="T69" fmla="*/ 0 h 907"/>
              <a:gd name="T70" fmla="*/ 0 w 1210"/>
              <a:gd name="T71" fmla="*/ 0 h 907"/>
              <a:gd name="T72" fmla="*/ 1134 w 1210"/>
              <a:gd name="T73" fmla="*/ 832 h 907"/>
              <a:gd name="T74" fmla="*/ 76 w 1210"/>
              <a:gd name="T75" fmla="*/ 832 h 907"/>
              <a:gd name="T76" fmla="*/ 76 w 1210"/>
              <a:gd name="T77" fmla="*/ 72 h 907"/>
              <a:gd name="T78" fmla="*/ 1134 w 1210"/>
              <a:gd name="T79" fmla="*/ 72 h 907"/>
              <a:gd name="T80" fmla="*/ 1134 w 1210"/>
              <a:gd name="T81" fmla="*/ 832 h 9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210" h="907">
                <a:moveTo>
                  <a:pt x="475" y="407"/>
                </a:moveTo>
                <a:lnTo>
                  <a:pt x="453" y="419"/>
                </a:lnTo>
                <a:lnTo>
                  <a:pt x="394" y="529"/>
                </a:lnTo>
                <a:lnTo>
                  <a:pt x="335" y="419"/>
                </a:lnTo>
                <a:lnTo>
                  <a:pt x="313" y="407"/>
                </a:lnTo>
                <a:cubicBezTo>
                  <a:pt x="233" y="443"/>
                  <a:pt x="183" y="523"/>
                  <a:pt x="189" y="608"/>
                </a:cubicBezTo>
                <a:cubicBezTo>
                  <a:pt x="208" y="693"/>
                  <a:pt x="295" y="747"/>
                  <a:pt x="384" y="728"/>
                </a:cubicBezTo>
                <a:cubicBezTo>
                  <a:pt x="387" y="728"/>
                  <a:pt x="391" y="727"/>
                  <a:pt x="394" y="726"/>
                </a:cubicBezTo>
                <a:cubicBezTo>
                  <a:pt x="481" y="750"/>
                  <a:pt x="571" y="701"/>
                  <a:pt x="596" y="618"/>
                </a:cubicBezTo>
                <a:cubicBezTo>
                  <a:pt x="597" y="615"/>
                  <a:pt x="598" y="611"/>
                  <a:pt x="599" y="608"/>
                </a:cubicBezTo>
                <a:cubicBezTo>
                  <a:pt x="605" y="523"/>
                  <a:pt x="555" y="443"/>
                  <a:pt x="475" y="407"/>
                </a:cubicBezTo>
                <a:close/>
                <a:moveTo>
                  <a:pt x="517" y="293"/>
                </a:moveTo>
                <a:cubicBezTo>
                  <a:pt x="517" y="228"/>
                  <a:pt x="462" y="175"/>
                  <a:pt x="394" y="175"/>
                </a:cubicBezTo>
                <a:cubicBezTo>
                  <a:pt x="326" y="175"/>
                  <a:pt x="271" y="228"/>
                  <a:pt x="271" y="293"/>
                </a:cubicBezTo>
                <a:cubicBezTo>
                  <a:pt x="271" y="358"/>
                  <a:pt x="326" y="411"/>
                  <a:pt x="394" y="411"/>
                </a:cubicBezTo>
                <a:cubicBezTo>
                  <a:pt x="462" y="411"/>
                  <a:pt x="517" y="358"/>
                  <a:pt x="517" y="293"/>
                </a:cubicBezTo>
                <a:close/>
                <a:moveTo>
                  <a:pt x="680" y="581"/>
                </a:moveTo>
                <a:lnTo>
                  <a:pt x="1021" y="581"/>
                </a:lnTo>
                <a:lnTo>
                  <a:pt x="1021" y="544"/>
                </a:lnTo>
                <a:lnTo>
                  <a:pt x="680" y="544"/>
                </a:lnTo>
                <a:lnTo>
                  <a:pt x="680" y="581"/>
                </a:lnTo>
                <a:close/>
                <a:moveTo>
                  <a:pt x="680" y="436"/>
                </a:moveTo>
                <a:lnTo>
                  <a:pt x="1021" y="436"/>
                </a:lnTo>
                <a:lnTo>
                  <a:pt x="1021" y="399"/>
                </a:lnTo>
                <a:lnTo>
                  <a:pt x="680" y="399"/>
                </a:lnTo>
                <a:lnTo>
                  <a:pt x="680" y="436"/>
                </a:lnTo>
                <a:close/>
                <a:moveTo>
                  <a:pt x="680" y="290"/>
                </a:moveTo>
                <a:lnTo>
                  <a:pt x="1021" y="290"/>
                </a:lnTo>
                <a:lnTo>
                  <a:pt x="1021" y="254"/>
                </a:lnTo>
                <a:lnTo>
                  <a:pt x="680" y="254"/>
                </a:lnTo>
                <a:lnTo>
                  <a:pt x="680" y="290"/>
                </a:lnTo>
                <a:close/>
                <a:moveTo>
                  <a:pt x="0" y="0"/>
                </a:moveTo>
                <a:lnTo>
                  <a:pt x="0" y="907"/>
                </a:lnTo>
                <a:lnTo>
                  <a:pt x="1210" y="907"/>
                </a:lnTo>
                <a:lnTo>
                  <a:pt x="1210" y="0"/>
                </a:lnTo>
                <a:lnTo>
                  <a:pt x="0" y="0"/>
                </a:lnTo>
                <a:close/>
                <a:moveTo>
                  <a:pt x="1134" y="832"/>
                </a:moveTo>
                <a:lnTo>
                  <a:pt x="76" y="832"/>
                </a:lnTo>
                <a:lnTo>
                  <a:pt x="76" y="72"/>
                </a:lnTo>
                <a:lnTo>
                  <a:pt x="1134" y="72"/>
                </a:lnTo>
                <a:lnTo>
                  <a:pt x="1134" y="832"/>
                </a:lnTo>
                <a:close/>
              </a:path>
            </a:pathLst>
          </a:custGeom>
          <a:noFill/>
          <a:ln w="7938" cap="rnd">
            <a:solidFill>
              <a:srgbClr val="37C23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7" name="Rectangle 243"/>
          <p:cNvSpPr>
            <a:spLocks noChangeArrowheads="1"/>
          </p:cNvSpPr>
          <p:nvPr/>
        </p:nvSpPr>
        <p:spPr bwMode="auto">
          <a:xfrm>
            <a:off x="3630817" y="1772575"/>
            <a:ext cx="441327" cy="692151"/>
          </a:xfrm>
          <a:prstGeom prst="rect">
            <a:avLst/>
          </a:prstGeom>
          <a:solidFill>
            <a:srgbClr val="2038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8" name="Rectangle 244"/>
          <p:cNvSpPr>
            <a:spLocks noChangeArrowheads="1"/>
          </p:cNvSpPr>
          <p:nvPr/>
        </p:nvSpPr>
        <p:spPr bwMode="auto">
          <a:xfrm>
            <a:off x="3630817" y="1772575"/>
            <a:ext cx="441327" cy="692151"/>
          </a:xfrm>
          <a:prstGeom prst="rect">
            <a:avLst/>
          </a:prstGeom>
          <a:noFill/>
          <a:ln w="7938" cap="rnd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9" name="Oval 245"/>
          <p:cNvSpPr>
            <a:spLocks noChangeArrowheads="1"/>
          </p:cNvSpPr>
          <p:nvPr/>
        </p:nvSpPr>
        <p:spPr bwMode="auto">
          <a:xfrm>
            <a:off x="3959431" y="2115476"/>
            <a:ext cx="53975" cy="53975"/>
          </a:xfrm>
          <a:prstGeom prst="ellipse">
            <a:avLst/>
          </a:prstGeom>
          <a:solidFill>
            <a:srgbClr val="203864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0" name="Oval 246"/>
          <p:cNvSpPr>
            <a:spLocks noChangeArrowheads="1"/>
          </p:cNvSpPr>
          <p:nvPr/>
        </p:nvSpPr>
        <p:spPr bwMode="auto">
          <a:xfrm>
            <a:off x="3959431" y="2115476"/>
            <a:ext cx="53975" cy="53975"/>
          </a:xfrm>
          <a:prstGeom prst="ellipse">
            <a:avLst/>
          </a:prstGeom>
          <a:noFill/>
          <a:ln w="7938" cap="rnd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" name="Freeform 247"/>
          <p:cNvSpPr>
            <a:spLocks noEditPoints="1"/>
          </p:cNvSpPr>
          <p:nvPr/>
        </p:nvSpPr>
        <p:spPr bwMode="auto">
          <a:xfrm>
            <a:off x="3799093" y="2228188"/>
            <a:ext cx="214314" cy="123825"/>
          </a:xfrm>
          <a:custGeom>
            <a:avLst/>
            <a:gdLst>
              <a:gd name="T0" fmla="*/ 0 w 135"/>
              <a:gd name="T1" fmla="*/ 78 h 78"/>
              <a:gd name="T2" fmla="*/ 135 w 135"/>
              <a:gd name="T3" fmla="*/ 78 h 78"/>
              <a:gd name="T4" fmla="*/ 135 w 135"/>
              <a:gd name="T5" fmla="*/ 67 h 78"/>
              <a:gd name="T6" fmla="*/ 0 w 135"/>
              <a:gd name="T7" fmla="*/ 67 h 78"/>
              <a:gd name="T8" fmla="*/ 0 w 135"/>
              <a:gd name="T9" fmla="*/ 78 h 78"/>
              <a:gd name="T10" fmla="*/ 0 w 135"/>
              <a:gd name="T11" fmla="*/ 44 h 78"/>
              <a:gd name="T12" fmla="*/ 135 w 135"/>
              <a:gd name="T13" fmla="*/ 44 h 78"/>
              <a:gd name="T14" fmla="*/ 135 w 135"/>
              <a:gd name="T15" fmla="*/ 33 h 78"/>
              <a:gd name="T16" fmla="*/ 0 w 135"/>
              <a:gd name="T17" fmla="*/ 33 h 78"/>
              <a:gd name="T18" fmla="*/ 0 w 135"/>
              <a:gd name="T19" fmla="*/ 44 h 78"/>
              <a:gd name="T20" fmla="*/ 0 w 135"/>
              <a:gd name="T21" fmla="*/ 11 h 78"/>
              <a:gd name="T22" fmla="*/ 135 w 135"/>
              <a:gd name="T23" fmla="*/ 11 h 78"/>
              <a:gd name="T24" fmla="*/ 135 w 135"/>
              <a:gd name="T25" fmla="*/ 0 h 78"/>
              <a:gd name="T26" fmla="*/ 0 w 135"/>
              <a:gd name="T27" fmla="*/ 0 h 78"/>
              <a:gd name="T28" fmla="*/ 0 w 135"/>
              <a:gd name="T29" fmla="*/ 1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35" h="78">
                <a:moveTo>
                  <a:pt x="0" y="78"/>
                </a:moveTo>
                <a:lnTo>
                  <a:pt x="135" y="78"/>
                </a:lnTo>
                <a:lnTo>
                  <a:pt x="135" y="67"/>
                </a:lnTo>
                <a:lnTo>
                  <a:pt x="0" y="67"/>
                </a:lnTo>
                <a:lnTo>
                  <a:pt x="0" y="78"/>
                </a:lnTo>
                <a:close/>
                <a:moveTo>
                  <a:pt x="0" y="44"/>
                </a:moveTo>
                <a:lnTo>
                  <a:pt x="135" y="44"/>
                </a:lnTo>
                <a:lnTo>
                  <a:pt x="135" y="33"/>
                </a:lnTo>
                <a:lnTo>
                  <a:pt x="0" y="33"/>
                </a:lnTo>
                <a:lnTo>
                  <a:pt x="0" y="44"/>
                </a:lnTo>
                <a:close/>
                <a:moveTo>
                  <a:pt x="0" y="11"/>
                </a:moveTo>
                <a:lnTo>
                  <a:pt x="135" y="11"/>
                </a:lnTo>
                <a:lnTo>
                  <a:pt x="135" y="0"/>
                </a:lnTo>
                <a:lnTo>
                  <a:pt x="0" y="0"/>
                </a:lnTo>
                <a:lnTo>
                  <a:pt x="0" y="1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2" name="Rectangle 248"/>
          <p:cNvSpPr>
            <a:spLocks noChangeArrowheads="1"/>
          </p:cNvSpPr>
          <p:nvPr/>
        </p:nvSpPr>
        <p:spPr bwMode="auto">
          <a:xfrm>
            <a:off x="4307095" y="1842425"/>
            <a:ext cx="441327" cy="692151"/>
          </a:xfrm>
          <a:prstGeom prst="rect">
            <a:avLst/>
          </a:prstGeom>
          <a:solidFill>
            <a:srgbClr val="2038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3" name="Rectangle 249"/>
          <p:cNvSpPr>
            <a:spLocks noChangeArrowheads="1"/>
          </p:cNvSpPr>
          <p:nvPr/>
        </p:nvSpPr>
        <p:spPr bwMode="auto">
          <a:xfrm>
            <a:off x="4307095" y="1842425"/>
            <a:ext cx="441327" cy="692151"/>
          </a:xfrm>
          <a:prstGeom prst="rect">
            <a:avLst/>
          </a:prstGeom>
          <a:noFill/>
          <a:ln w="7938" cap="rnd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4" name="Oval 250"/>
          <p:cNvSpPr>
            <a:spLocks noChangeArrowheads="1"/>
          </p:cNvSpPr>
          <p:nvPr/>
        </p:nvSpPr>
        <p:spPr bwMode="auto">
          <a:xfrm>
            <a:off x="4637297" y="2185326"/>
            <a:ext cx="52388" cy="52388"/>
          </a:xfrm>
          <a:prstGeom prst="ellipse">
            <a:avLst/>
          </a:prstGeom>
          <a:solidFill>
            <a:srgbClr val="203864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5" name="Oval 251"/>
          <p:cNvSpPr>
            <a:spLocks noChangeArrowheads="1"/>
          </p:cNvSpPr>
          <p:nvPr/>
        </p:nvSpPr>
        <p:spPr bwMode="auto">
          <a:xfrm>
            <a:off x="4637297" y="2185326"/>
            <a:ext cx="52388" cy="52388"/>
          </a:xfrm>
          <a:prstGeom prst="ellipse">
            <a:avLst/>
          </a:prstGeom>
          <a:noFill/>
          <a:ln w="7938" cap="rnd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6" name="Freeform 252"/>
          <p:cNvSpPr>
            <a:spLocks noEditPoints="1"/>
          </p:cNvSpPr>
          <p:nvPr/>
        </p:nvSpPr>
        <p:spPr bwMode="auto">
          <a:xfrm>
            <a:off x="4475371" y="2298038"/>
            <a:ext cx="214314" cy="122238"/>
          </a:xfrm>
          <a:custGeom>
            <a:avLst/>
            <a:gdLst>
              <a:gd name="T0" fmla="*/ 0 w 135"/>
              <a:gd name="T1" fmla="*/ 77 h 77"/>
              <a:gd name="T2" fmla="*/ 135 w 135"/>
              <a:gd name="T3" fmla="*/ 77 h 77"/>
              <a:gd name="T4" fmla="*/ 135 w 135"/>
              <a:gd name="T5" fmla="*/ 66 h 77"/>
              <a:gd name="T6" fmla="*/ 0 w 135"/>
              <a:gd name="T7" fmla="*/ 66 h 77"/>
              <a:gd name="T8" fmla="*/ 0 w 135"/>
              <a:gd name="T9" fmla="*/ 77 h 77"/>
              <a:gd name="T10" fmla="*/ 0 w 135"/>
              <a:gd name="T11" fmla="*/ 44 h 77"/>
              <a:gd name="T12" fmla="*/ 135 w 135"/>
              <a:gd name="T13" fmla="*/ 44 h 77"/>
              <a:gd name="T14" fmla="*/ 135 w 135"/>
              <a:gd name="T15" fmla="*/ 33 h 77"/>
              <a:gd name="T16" fmla="*/ 0 w 135"/>
              <a:gd name="T17" fmla="*/ 33 h 77"/>
              <a:gd name="T18" fmla="*/ 0 w 135"/>
              <a:gd name="T19" fmla="*/ 44 h 77"/>
              <a:gd name="T20" fmla="*/ 0 w 135"/>
              <a:gd name="T21" fmla="*/ 11 h 77"/>
              <a:gd name="T22" fmla="*/ 135 w 135"/>
              <a:gd name="T23" fmla="*/ 11 h 77"/>
              <a:gd name="T24" fmla="*/ 135 w 135"/>
              <a:gd name="T25" fmla="*/ 0 h 77"/>
              <a:gd name="T26" fmla="*/ 0 w 135"/>
              <a:gd name="T27" fmla="*/ 0 h 77"/>
              <a:gd name="T28" fmla="*/ 0 w 135"/>
              <a:gd name="T29" fmla="*/ 11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35" h="77">
                <a:moveTo>
                  <a:pt x="0" y="77"/>
                </a:moveTo>
                <a:lnTo>
                  <a:pt x="135" y="77"/>
                </a:lnTo>
                <a:lnTo>
                  <a:pt x="135" y="66"/>
                </a:lnTo>
                <a:lnTo>
                  <a:pt x="0" y="66"/>
                </a:lnTo>
                <a:lnTo>
                  <a:pt x="0" y="77"/>
                </a:lnTo>
                <a:close/>
                <a:moveTo>
                  <a:pt x="0" y="44"/>
                </a:moveTo>
                <a:lnTo>
                  <a:pt x="135" y="44"/>
                </a:lnTo>
                <a:lnTo>
                  <a:pt x="135" y="33"/>
                </a:lnTo>
                <a:lnTo>
                  <a:pt x="0" y="33"/>
                </a:lnTo>
                <a:lnTo>
                  <a:pt x="0" y="44"/>
                </a:lnTo>
                <a:close/>
                <a:moveTo>
                  <a:pt x="0" y="11"/>
                </a:moveTo>
                <a:lnTo>
                  <a:pt x="135" y="11"/>
                </a:lnTo>
                <a:lnTo>
                  <a:pt x="135" y="0"/>
                </a:lnTo>
                <a:lnTo>
                  <a:pt x="0" y="0"/>
                </a:lnTo>
                <a:lnTo>
                  <a:pt x="0" y="1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7" name="Rectangle 253"/>
          <p:cNvSpPr>
            <a:spLocks noChangeArrowheads="1"/>
          </p:cNvSpPr>
          <p:nvPr/>
        </p:nvSpPr>
        <p:spPr bwMode="auto">
          <a:xfrm>
            <a:off x="3962606" y="1910688"/>
            <a:ext cx="439740" cy="692151"/>
          </a:xfrm>
          <a:prstGeom prst="rect">
            <a:avLst/>
          </a:prstGeom>
          <a:solidFill>
            <a:srgbClr val="2038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8" name="Rectangle 254"/>
          <p:cNvSpPr>
            <a:spLocks noChangeArrowheads="1"/>
          </p:cNvSpPr>
          <p:nvPr/>
        </p:nvSpPr>
        <p:spPr bwMode="auto">
          <a:xfrm>
            <a:off x="3962606" y="1910688"/>
            <a:ext cx="439740" cy="692151"/>
          </a:xfrm>
          <a:prstGeom prst="rect">
            <a:avLst/>
          </a:prstGeom>
          <a:noFill/>
          <a:ln w="7938" cap="rnd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9" name="Oval 255"/>
          <p:cNvSpPr>
            <a:spLocks noChangeArrowheads="1"/>
          </p:cNvSpPr>
          <p:nvPr/>
        </p:nvSpPr>
        <p:spPr bwMode="auto">
          <a:xfrm>
            <a:off x="4291220" y="2253588"/>
            <a:ext cx="53975" cy="53975"/>
          </a:xfrm>
          <a:prstGeom prst="ellipse">
            <a:avLst/>
          </a:prstGeom>
          <a:solidFill>
            <a:srgbClr val="203864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0" name="Oval 256"/>
          <p:cNvSpPr>
            <a:spLocks noChangeArrowheads="1"/>
          </p:cNvSpPr>
          <p:nvPr/>
        </p:nvSpPr>
        <p:spPr bwMode="auto">
          <a:xfrm>
            <a:off x="4291220" y="2253588"/>
            <a:ext cx="53975" cy="53975"/>
          </a:xfrm>
          <a:prstGeom prst="ellipse">
            <a:avLst/>
          </a:prstGeom>
          <a:noFill/>
          <a:ln w="7938" cap="rnd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1" name="Freeform 257"/>
          <p:cNvSpPr>
            <a:spLocks noEditPoints="1"/>
          </p:cNvSpPr>
          <p:nvPr/>
        </p:nvSpPr>
        <p:spPr bwMode="auto">
          <a:xfrm>
            <a:off x="4129294" y="2367888"/>
            <a:ext cx="215901" cy="122238"/>
          </a:xfrm>
          <a:custGeom>
            <a:avLst/>
            <a:gdLst>
              <a:gd name="T0" fmla="*/ 0 w 136"/>
              <a:gd name="T1" fmla="*/ 77 h 77"/>
              <a:gd name="T2" fmla="*/ 136 w 136"/>
              <a:gd name="T3" fmla="*/ 77 h 77"/>
              <a:gd name="T4" fmla="*/ 136 w 136"/>
              <a:gd name="T5" fmla="*/ 66 h 77"/>
              <a:gd name="T6" fmla="*/ 0 w 136"/>
              <a:gd name="T7" fmla="*/ 66 h 77"/>
              <a:gd name="T8" fmla="*/ 0 w 136"/>
              <a:gd name="T9" fmla="*/ 77 h 77"/>
              <a:gd name="T10" fmla="*/ 0 w 136"/>
              <a:gd name="T11" fmla="*/ 43 h 77"/>
              <a:gd name="T12" fmla="*/ 136 w 136"/>
              <a:gd name="T13" fmla="*/ 43 h 77"/>
              <a:gd name="T14" fmla="*/ 136 w 136"/>
              <a:gd name="T15" fmla="*/ 33 h 77"/>
              <a:gd name="T16" fmla="*/ 0 w 136"/>
              <a:gd name="T17" fmla="*/ 33 h 77"/>
              <a:gd name="T18" fmla="*/ 0 w 136"/>
              <a:gd name="T19" fmla="*/ 43 h 77"/>
              <a:gd name="T20" fmla="*/ 0 w 136"/>
              <a:gd name="T21" fmla="*/ 11 h 77"/>
              <a:gd name="T22" fmla="*/ 136 w 136"/>
              <a:gd name="T23" fmla="*/ 11 h 77"/>
              <a:gd name="T24" fmla="*/ 136 w 136"/>
              <a:gd name="T25" fmla="*/ 0 h 77"/>
              <a:gd name="T26" fmla="*/ 0 w 136"/>
              <a:gd name="T27" fmla="*/ 0 h 77"/>
              <a:gd name="T28" fmla="*/ 0 w 136"/>
              <a:gd name="T29" fmla="*/ 11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36" h="77">
                <a:moveTo>
                  <a:pt x="0" y="77"/>
                </a:moveTo>
                <a:lnTo>
                  <a:pt x="136" y="77"/>
                </a:lnTo>
                <a:lnTo>
                  <a:pt x="136" y="66"/>
                </a:lnTo>
                <a:lnTo>
                  <a:pt x="0" y="66"/>
                </a:lnTo>
                <a:lnTo>
                  <a:pt x="0" y="77"/>
                </a:lnTo>
                <a:close/>
                <a:moveTo>
                  <a:pt x="0" y="43"/>
                </a:moveTo>
                <a:lnTo>
                  <a:pt x="136" y="43"/>
                </a:lnTo>
                <a:lnTo>
                  <a:pt x="136" y="33"/>
                </a:lnTo>
                <a:lnTo>
                  <a:pt x="0" y="33"/>
                </a:lnTo>
                <a:lnTo>
                  <a:pt x="0" y="43"/>
                </a:lnTo>
                <a:close/>
                <a:moveTo>
                  <a:pt x="0" y="11"/>
                </a:moveTo>
                <a:lnTo>
                  <a:pt x="136" y="11"/>
                </a:lnTo>
                <a:lnTo>
                  <a:pt x="136" y="0"/>
                </a:lnTo>
                <a:lnTo>
                  <a:pt x="0" y="0"/>
                </a:lnTo>
                <a:lnTo>
                  <a:pt x="0" y="1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9953" y="1608513"/>
            <a:ext cx="859363" cy="862197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91552" y="3134720"/>
            <a:ext cx="2370149" cy="3571758"/>
          </a:xfrm>
          <a:prstGeom prst="rect">
            <a:avLst/>
          </a:prstGeom>
          <a:noFill/>
          <a:ln w="28575">
            <a:solidFill>
              <a:srgbClr val="20386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2" name="Freeform 123"/>
          <p:cNvSpPr>
            <a:spLocks noEditPoints="1"/>
          </p:cNvSpPr>
          <p:nvPr/>
        </p:nvSpPr>
        <p:spPr bwMode="auto">
          <a:xfrm>
            <a:off x="1033304" y="4406312"/>
            <a:ext cx="2092335" cy="362108"/>
          </a:xfrm>
          <a:custGeom>
            <a:avLst/>
            <a:gdLst>
              <a:gd name="T0" fmla="*/ 48 w 4583"/>
              <a:gd name="T1" fmla="*/ 264 h 955"/>
              <a:gd name="T2" fmla="*/ 0 w 4583"/>
              <a:gd name="T3" fmla="*/ 408 h 955"/>
              <a:gd name="T4" fmla="*/ 24 w 4583"/>
              <a:gd name="T5" fmla="*/ 480 h 955"/>
              <a:gd name="T6" fmla="*/ 48 w 4583"/>
              <a:gd name="T7" fmla="*/ 792 h 955"/>
              <a:gd name="T8" fmla="*/ 101 w 4583"/>
              <a:gd name="T9" fmla="*/ 931 h 955"/>
              <a:gd name="T10" fmla="*/ 173 w 4583"/>
              <a:gd name="T11" fmla="*/ 955 h 955"/>
              <a:gd name="T12" fmla="*/ 317 w 4583"/>
              <a:gd name="T13" fmla="*/ 907 h 955"/>
              <a:gd name="T14" fmla="*/ 653 w 4583"/>
              <a:gd name="T15" fmla="*/ 907 h 955"/>
              <a:gd name="T16" fmla="*/ 797 w 4583"/>
              <a:gd name="T17" fmla="*/ 955 h 955"/>
              <a:gd name="T18" fmla="*/ 869 w 4583"/>
              <a:gd name="T19" fmla="*/ 931 h 955"/>
              <a:gd name="T20" fmla="*/ 1181 w 4583"/>
              <a:gd name="T21" fmla="*/ 907 h 955"/>
              <a:gd name="T22" fmla="*/ 1397 w 4583"/>
              <a:gd name="T23" fmla="*/ 931 h 955"/>
              <a:gd name="T24" fmla="*/ 1469 w 4583"/>
              <a:gd name="T25" fmla="*/ 955 h 955"/>
              <a:gd name="T26" fmla="*/ 1613 w 4583"/>
              <a:gd name="T27" fmla="*/ 907 h 955"/>
              <a:gd name="T28" fmla="*/ 1949 w 4583"/>
              <a:gd name="T29" fmla="*/ 907 h 955"/>
              <a:gd name="T30" fmla="*/ 2093 w 4583"/>
              <a:gd name="T31" fmla="*/ 955 h 955"/>
              <a:gd name="T32" fmla="*/ 2165 w 4583"/>
              <a:gd name="T33" fmla="*/ 931 h 955"/>
              <a:gd name="T34" fmla="*/ 2477 w 4583"/>
              <a:gd name="T35" fmla="*/ 907 h 955"/>
              <a:gd name="T36" fmla="*/ 2693 w 4583"/>
              <a:gd name="T37" fmla="*/ 931 h 955"/>
              <a:gd name="T38" fmla="*/ 2765 w 4583"/>
              <a:gd name="T39" fmla="*/ 955 h 955"/>
              <a:gd name="T40" fmla="*/ 2909 w 4583"/>
              <a:gd name="T41" fmla="*/ 907 h 955"/>
              <a:gd name="T42" fmla="*/ 3245 w 4583"/>
              <a:gd name="T43" fmla="*/ 907 h 955"/>
              <a:gd name="T44" fmla="*/ 3389 w 4583"/>
              <a:gd name="T45" fmla="*/ 955 h 955"/>
              <a:gd name="T46" fmla="*/ 3461 w 4583"/>
              <a:gd name="T47" fmla="*/ 931 h 955"/>
              <a:gd name="T48" fmla="*/ 3773 w 4583"/>
              <a:gd name="T49" fmla="*/ 907 h 955"/>
              <a:gd name="T50" fmla="*/ 3989 w 4583"/>
              <a:gd name="T51" fmla="*/ 931 h 955"/>
              <a:gd name="T52" fmla="*/ 4061 w 4583"/>
              <a:gd name="T53" fmla="*/ 955 h 955"/>
              <a:gd name="T54" fmla="*/ 4205 w 4583"/>
              <a:gd name="T55" fmla="*/ 907 h 955"/>
              <a:gd name="T56" fmla="*/ 4541 w 4583"/>
              <a:gd name="T57" fmla="*/ 907 h 955"/>
              <a:gd name="T58" fmla="*/ 4583 w 4583"/>
              <a:gd name="T59" fmla="*/ 806 h 955"/>
              <a:gd name="T60" fmla="*/ 4559 w 4583"/>
              <a:gd name="T61" fmla="*/ 734 h 955"/>
              <a:gd name="T62" fmla="*/ 4535 w 4583"/>
              <a:gd name="T63" fmla="*/ 422 h 955"/>
              <a:gd name="T64" fmla="*/ 4559 w 4583"/>
              <a:gd name="T65" fmla="*/ 206 h 955"/>
              <a:gd name="T66" fmla="*/ 4583 w 4583"/>
              <a:gd name="T67" fmla="*/ 134 h 955"/>
              <a:gd name="T68" fmla="*/ 4525 w 4583"/>
              <a:gd name="T69" fmla="*/ 48 h 955"/>
              <a:gd name="T70" fmla="*/ 4189 w 4583"/>
              <a:gd name="T71" fmla="*/ 48 h 955"/>
              <a:gd name="T72" fmla="*/ 4045 w 4583"/>
              <a:gd name="T73" fmla="*/ 0 h 955"/>
              <a:gd name="T74" fmla="*/ 3973 w 4583"/>
              <a:gd name="T75" fmla="*/ 24 h 955"/>
              <a:gd name="T76" fmla="*/ 3661 w 4583"/>
              <a:gd name="T77" fmla="*/ 48 h 955"/>
              <a:gd name="T78" fmla="*/ 3445 w 4583"/>
              <a:gd name="T79" fmla="*/ 24 h 955"/>
              <a:gd name="T80" fmla="*/ 3373 w 4583"/>
              <a:gd name="T81" fmla="*/ 0 h 955"/>
              <a:gd name="T82" fmla="*/ 3229 w 4583"/>
              <a:gd name="T83" fmla="*/ 48 h 955"/>
              <a:gd name="T84" fmla="*/ 2893 w 4583"/>
              <a:gd name="T85" fmla="*/ 48 h 955"/>
              <a:gd name="T86" fmla="*/ 2749 w 4583"/>
              <a:gd name="T87" fmla="*/ 0 h 955"/>
              <a:gd name="T88" fmla="*/ 2677 w 4583"/>
              <a:gd name="T89" fmla="*/ 24 h 955"/>
              <a:gd name="T90" fmla="*/ 2365 w 4583"/>
              <a:gd name="T91" fmla="*/ 48 h 955"/>
              <a:gd name="T92" fmla="*/ 2149 w 4583"/>
              <a:gd name="T93" fmla="*/ 24 h 955"/>
              <a:gd name="T94" fmla="*/ 2077 w 4583"/>
              <a:gd name="T95" fmla="*/ 0 h 955"/>
              <a:gd name="T96" fmla="*/ 1933 w 4583"/>
              <a:gd name="T97" fmla="*/ 48 h 955"/>
              <a:gd name="T98" fmla="*/ 1597 w 4583"/>
              <a:gd name="T99" fmla="*/ 48 h 955"/>
              <a:gd name="T100" fmla="*/ 1453 w 4583"/>
              <a:gd name="T101" fmla="*/ 0 h 955"/>
              <a:gd name="T102" fmla="*/ 1381 w 4583"/>
              <a:gd name="T103" fmla="*/ 24 h 955"/>
              <a:gd name="T104" fmla="*/ 1069 w 4583"/>
              <a:gd name="T105" fmla="*/ 48 h 955"/>
              <a:gd name="T106" fmla="*/ 853 w 4583"/>
              <a:gd name="T107" fmla="*/ 24 h 955"/>
              <a:gd name="T108" fmla="*/ 781 w 4583"/>
              <a:gd name="T109" fmla="*/ 0 h 955"/>
              <a:gd name="T110" fmla="*/ 637 w 4583"/>
              <a:gd name="T111" fmla="*/ 48 h 955"/>
              <a:gd name="T112" fmla="*/ 301 w 4583"/>
              <a:gd name="T113" fmla="*/ 48 h 955"/>
              <a:gd name="T114" fmla="*/ 157 w 4583"/>
              <a:gd name="T115" fmla="*/ 0 h 955"/>
              <a:gd name="T116" fmla="*/ 85 w 4583"/>
              <a:gd name="T117" fmla="*/ 24 h 9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583" h="955">
                <a:moveTo>
                  <a:pt x="48" y="72"/>
                </a:moveTo>
                <a:lnTo>
                  <a:pt x="48" y="120"/>
                </a:lnTo>
                <a:cubicBezTo>
                  <a:pt x="48" y="133"/>
                  <a:pt x="37" y="144"/>
                  <a:pt x="24" y="144"/>
                </a:cubicBezTo>
                <a:cubicBezTo>
                  <a:pt x="11" y="144"/>
                  <a:pt x="0" y="133"/>
                  <a:pt x="0" y="120"/>
                </a:cubicBezTo>
                <a:lnTo>
                  <a:pt x="0" y="72"/>
                </a:lnTo>
                <a:cubicBezTo>
                  <a:pt x="0" y="59"/>
                  <a:pt x="11" y="48"/>
                  <a:pt x="24" y="48"/>
                </a:cubicBezTo>
                <a:cubicBezTo>
                  <a:pt x="37" y="48"/>
                  <a:pt x="48" y="59"/>
                  <a:pt x="48" y="72"/>
                </a:cubicBezTo>
                <a:close/>
                <a:moveTo>
                  <a:pt x="48" y="216"/>
                </a:moveTo>
                <a:lnTo>
                  <a:pt x="48" y="264"/>
                </a:lnTo>
                <a:cubicBezTo>
                  <a:pt x="48" y="277"/>
                  <a:pt x="37" y="288"/>
                  <a:pt x="24" y="288"/>
                </a:cubicBezTo>
                <a:cubicBezTo>
                  <a:pt x="11" y="288"/>
                  <a:pt x="0" y="277"/>
                  <a:pt x="0" y="264"/>
                </a:cubicBezTo>
                <a:lnTo>
                  <a:pt x="0" y="216"/>
                </a:lnTo>
                <a:cubicBezTo>
                  <a:pt x="0" y="203"/>
                  <a:pt x="11" y="192"/>
                  <a:pt x="24" y="192"/>
                </a:cubicBezTo>
                <a:cubicBezTo>
                  <a:pt x="37" y="192"/>
                  <a:pt x="48" y="203"/>
                  <a:pt x="48" y="216"/>
                </a:cubicBezTo>
                <a:close/>
                <a:moveTo>
                  <a:pt x="48" y="360"/>
                </a:moveTo>
                <a:lnTo>
                  <a:pt x="48" y="408"/>
                </a:lnTo>
                <a:cubicBezTo>
                  <a:pt x="48" y="421"/>
                  <a:pt x="37" y="432"/>
                  <a:pt x="24" y="432"/>
                </a:cubicBezTo>
                <a:cubicBezTo>
                  <a:pt x="11" y="432"/>
                  <a:pt x="0" y="421"/>
                  <a:pt x="0" y="408"/>
                </a:cubicBezTo>
                <a:lnTo>
                  <a:pt x="0" y="360"/>
                </a:lnTo>
                <a:cubicBezTo>
                  <a:pt x="0" y="347"/>
                  <a:pt x="11" y="336"/>
                  <a:pt x="24" y="336"/>
                </a:cubicBezTo>
                <a:cubicBezTo>
                  <a:pt x="37" y="336"/>
                  <a:pt x="48" y="347"/>
                  <a:pt x="48" y="360"/>
                </a:cubicBezTo>
                <a:close/>
                <a:moveTo>
                  <a:pt x="48" y="504"/>
                </a:moveTo>
                <a:lnTo>
                  <a:pt x="48" y="552"/>
                </a:lnTo>
                <a:cubicBezTo>
                  <a:pt x="48" y="565"/>
                  <a:pt x="37" y="576"/>
                  <a:pt x="24" y="576"/>
                </a:cubicBezTo>
                <a:cubicBezTo>
                  <a:pt x="11" y="576"/>
                  <a:pt x="0" y="565"/>
                  <a:pt x="0" y="552"/>
                </a:cubicBezTo>
                <a:lnTo>
                  <a:pt x="0" y="504"/>
                </a:lnTo>
                <a:cubicBezTo>
                  <a:pt x="0" y="491"/>
                  <a:pt x="11" y="480"/>
                  <a:pt x="24" y="480"/>
                </a:cubicBezTo>
                <a:cubicBezTo>
                  <a:pt x="37" y="480"/>
                  <a:pt x="48" y="491"/>
                  <a:pt x="48" y="504"/>
                </a:cubicBezTo>
                <a:close/>
                <a:moveTo>
                  <a:pt x="48" y="648"/>
                </a:moveTo>
                <a:lnTo>
                  <a:pt x="48" y="696"/>
                </a:lnTo>
                <a:cubicBezTo>
                  <a:pt x="48" y="709"/>
                  <a:pt x="37" y="720"/>
                  <a:pt x="24" y="720"/>
                </a:cubicBezTo>
                <a:cubicBezTo>
                  <a:pt x="11" y="720"/>
                  <a:pt x="0" y="709"/>
                  <a:pt x="0" y="696"/>
                </a:cubicBezTo>
                <a:lnTo>
                  <a:pt x="0" y="648"/>
                </a:lnTo>
                <a:cubicBezTo>
                  <a:pt x="0" y="635"/>
                  <a:pt x="11" y="624"/>
                  <a:pt x="24" y="624"/>
                </a:cubicBezTo>
                <a:cubicBezTo>
                  <a:pt x="37" y="624"/>
                  <a:pt x="48" y="635"/>
                  <a:pt x="48" y="648"/>
                </a:cubicBezTo>
                <a:close/>
                <a:moveTo>
                  <a:pt x="48" y="792"/>
                </a:moveTo>
                <a:lnTo>
                  <a:pt x="48" y="840"/>
                </a:lnTo>
                <a:cubicBezTo>
                  <a:pt x="48" y="853"/>
                  <a:pt x="37" y="864"/>
                  <a:pt x="24" y="864"/>
                </a:cubicBezTo>
                <a:cubicBezTo>
                  <a:pt x="11" y="864"/>
                  <a:pt x="0" y="853"/>
                  <a:pt x="0" y="840"/>
                </a:cubicBezTo>
                <a:lnTo>
                  <a:pt x="0" y="792"/>
                </a:lnTo>
                <a:cubicBezTo>
                  <a:pt x="0" y="779"/>
                  <a:pt x="11" y="768"/>
                  <a:pt x="24" y="768"/>
                </a:cubicBezTo>
                <a:cubicBezTo>
                  <a:pt x="37" y="768"/>
                  <a:pt x="48" y="779"/>
                  <a:pt x="48" y="792"/>
                </a:cubicBezTo>
                <a:close/>
                <a:moveTo>
                  <a:pt x="29" y="907"/>
                </a:moveTo>
                <a:lnTo>
                  <a:pt x="77" y="907"/>
                </a:lnTo>
                <a:cubicBezTo>
                  <a:pt x="90" y="907"/>
                  <a:pt x="101" y="918"/>
                  <a:pt x="101" y="931"/>
                </a:cubicBezTo>
                <a:cubicBezTo>
                  <a:pt x="101" y="944"/>
                  <a:pt x="90" y="955"/>
                  <a:pt x="77" y="955"/>
                </a:cubicBezTo>
                <a:lnTo>
                  <a:pt x="29" y="955"/>
                </a:lnTo>
                <a:cubicBezTo>
                  <a:pt x="15" y="955"/>
                  <a:pt x="5" y="944"/>
                  <a:pt x="5" y="931"/>
                </a:cubicBezTo>
                <a:cubicBezTo>
                  <a:pt x="5" y="918"/>
                  <a:pt x="15" y="907"/>
                  <a:pt x="29" y="907"/>
                </a:cubicBezTo>
                <a:close/>
                <a:moveTo>
                  <a:pt x="173" y="907"/>
                </a:moveTo>
                <a:lnTo>
                  <a:pt x="221" y="907"/>
                </a:lnTo>
                <a:cubicBezTo>
                  <a:pt x="234" y="907"/>
                  <a:pt x="245" y="918"/>
                  <a:pt x="245" y="931"/>
                </a:cubicBezTo>
                <a:cubicBezTo>
                  <a:pt x="245" y="944"/>
                  <a:pt x="234" y="955"/>
                  <a:pt x="221" y="955"/>
                </a:cubicBezTo>
                <a:lnTo>
                  <a:pt x="173" y="955"/>
                </a:lnTo>
                <a:cubicBezTo>
                  <a:pt x="159" y="955"/>
                  <a:pt x="149" y="944"/>
                  <a:pt x="149" y="931"/>
                </a:cubicBezTo>
                <a:cubicBezTo>
                  <a:pt x="149" y="918"/>
                  <a:pt x="159" y="907"/>
                  <a:pt x="173" y="907"/>
                </a:cubicBezTo>
                <a:close/>
                <a:moveTo>
                  <a:pt x="317" y="907"/>
                </a:moveTo>
                <a:lnTo>
                  <a:pt x="365" y="907"/>
                </a:lnTo>
                <a:cubicBezTo>
                  <a:pt x="378" y="907"/>
                  <a:pt x="389" y="918"/>
                  <a:pt x="389" y="931"/>
                </a:cubicBezTo>
                <a:cubicBezTo>
                  <a:pt x="389" y="944"/>
                  <a:pt x="378" y="955"/>
                  <a:pt x="365" y="955"/>
                </a:cubicBezTo>
                <a:lnTo>
                  <a:pt x="317" y="955"/>
                </a:lnTo>
                <a:cubicBezTo>
                  <a:pt x="303" y="955"/>
                  <a:pt x="293" y="944"/>
                  <a:pt x="293" y="931"/>
                </a:cubicBezTo>
                <a:cubicBezTo>
                  <a:pt x="293" y="918"/>
                  <a:pt x="303" y="907"/>
                  <a:pt x="317" y="907"/>
                </a:cubicBezTo>
                <a:close/>
                <a:moveTo>
                  <a:pt x="461" y="907"/>
                </a:moveTo>
                <a:lnTo>
                  <a:pt x="509" y="907"/>
                </a:lnTo>
                <a:cubicBezTo>
                  <a:pt x="522" y="907"/>
                  <a:pt x="533" y="918"/>
                  <a:pt x="533" y="931"/>
                </a:cubicBezTo>
                <a:cubicBezTo>
                  <a:pt x="533" y="944"/>
                  <a:pt x="522" y="955"/>
                  <a:pt x="509" y="955"/>
                </a:cubicBezTo>
                <a:lnTo>
                  <a:pt x="461" y="955"/>
                </a:lnTo>
                <a:cubicBezTo>
                  <a:pt x="447" y="955"/>
                  <a:pt x="437" y="944"/>
                  <a:pt x="437" y="931"/>
                </a:cubicBezTo>
                <a:cubicBezTo>
                  <a:pt x="437" y="918"/>
                  <a:pt x="447" y="907"/>
                  <a:pt x="461" y="907"/>
                </a:cubicBezTo>
                <a:close/>
                <a:moveTo>
                  <a:pt x="605" y="907"/>
                </a:moveTo>
                <a:lnTo>
                  <a:pt x="653" y="907"/>
                </a:lnTo>
                <a:cubicBezTo>
                  <a:pt x="666" y="907"/>
                  <a:pt x="677" y="918"/>
                  <a:pt x="677" y="931"/>
                </a:cubicBezTo>
                <a:cubicBezTo>
                  <a:pt x="677" y="944"/>
                  <a:pt x="666" y="955"/>
                  <a:pt x="653" y="955"/>
                </a:cubicBezTo>
                <a:lnTo>
                  <a:pt x="605" y="955"/>
                </a:lnTo>
                <a:cubicBezTo>
                  <a:pt x="591" y="955"/>
                  <a:pt x="581" y="944"/>
                  <a:pt x="581" y="931"/>
                </a:cubicBezTo>
                <a:cubicBezTo>
                  <a:pt x="581" y="918"/>
                  <a:pt x="591" y="907"/>
                  <a:pt x="605" y="907"/>
                </a:cubicBezTo>
                <a:close/>
                <a:moveTo>
                  <a:pt x="749" y="907"/>
                </a:moveTo>
                <a:lnTo>
                  <a:pt x="797" y="907"/>
                </a:lnTo>
                <a:cubicBezTo>
                  <a:pt x="810" y="907"/>
                  <a:pt x="821" y="918"/>
                  <a:pt x="821" y="931"/>
                </a:cubicBezTo>
                <a:cubicBezTo>
                  <a:pt x="821" y="944"/>
                  <a:pt x="810" y="955"/>
                  <a:pt x="797" y="955"/>
                </a:cubicBezTo>
                <a:lnTo>
                  <a:pt x="749" y="955"/>
                </a:lnTo>
                <a:cubicBezTo>
                  <a:pt x="735" y="955"/>
                  <a:pt x="725" y="944"/>
                  <a:pt x="725" y="931"/>
                </a:cubicBezTo>
                <a:cubicBezTo>
                  <a:pt x="725" y="918"/>
                  <a:pt x="735" y="907"/>
                  <a:pt x="749" y="907"/>
                </a:cubicBezTo>
                <a:close/>
                <a:moveTo>
                  <a:pt x="893" y="907"/>
                </a:moveTo>
                <a:lnTo>
                  <a:pt x="941" y="907"/>
                </a:lnTo>
                <a:cubicBezTo>
                  <a:pt x="954" y="907"/>
                  <a:pt x="965" y="918"/>
                  <a:pt x="965" y="931"/>
                </a:cubicBezTo>
                <a:cubicBezTo>
                  <a:pt x="965" y="944"/>
                  <a:pt x="954" y="955"/>
                  <a:pt x="941" y="955"/>
                </a:cubicBezTo>
                <a:lnTo>
                  <a:pt x="893" y="955"/>
                </a:lnTo>
                <a:cubicBezTo>
                  <a:pt x="879" y="955"/>
                  <a:pt x="869" y="944"/>
                  <a:pt x="869" y="931"/>
                </a:cubicBezTo>
                <a:cubicBezTo>
                  <a:pt x="869" y="918"/>
                  <a:pt x="879" y="907"/>
                  <a:pt x="893" y="907"/>
                </a:cubicBezTo>
                <a:close/>
                <a:moveTo>
                  <a:pt x="1037" y="907"/>
                </a:moveTo>
                <a:lnTo>
                  <a:pt x="1085" y="907"/>
                </a:lnTo>
                <a:cubicBezTo>
                  <a:pt x="1098" y="907"/>
                  <a:pt x="1109" y="918"/>
                  <a:pt x="1109" y="931"/>
                </a:cubicBezTo>
                <a:cubicBezTo>
                  <a:pt x="1109" y="944"/>
                  <a:pt x="1098" y="955"/>
                  <a:pt x="1085" y="955"/>
                </a:cubicBezTo>
                <a:lnTo>
                  <a:pt x="1037" y="955"/>
                </a:lnTo>
                <a:cubicBezTo>
                  <a:pt x="1023" y="955"/>
                  <a:pt x="1013" y="944"/>
                  <a:pt x="1013" y="931"/>
                </a:cubicBezTo>
                <a:cubicBezTo>
                  <a:pt x="1013" y="918"/>
                  <a:pt x="1023" y="907"/>
                  <a:pt x="1037" y="907"/>
                </a:cubicBezTo>
                <a:close/>
                <a:moveTo>
                  <a:pt x="1181" y="907"/>
                </a:moveTo>
                <a:lnTo>
                  <a:pt x="1229" y="907"/>
                </a:lnTo>
                <a:cubicBezTo>
                  <a:pt x="1242" y="907"/>
                  <a:pt x="1253" y="918"/>
                  <a:pt x="1253" y="931"/>
                </a:cubicBezTo>
                <a:cubicBezTo>
                  <a:pt x="1253" y="944"/>
                  <a:pt x="1242" y="955"/>
                  <a:pt x="1229" y="955"/>
                </a:cubicBezTo>
                <a:lnTo>
                  <a:pt x="1181" y="955"/>
                </a:lnTo>
                <a:cubicBezTo>
                  <a:pt x="1167" y="955"/>
                  <a:pt x="1157" y="944"/>
                  <a:pt x="1157" y="931"/>
                </a:cubicBezTo>
                <a:cubicBezTo>
                  <a:pt x="1157" y="918"/>
                  <a:pt x="1167" y="907"/>
                  <a:pt x="1181" y="907"/>
                </a:cubicBezTo>
                <a:close/>
                <a:moveTo>
                  <a:pt x="1325" y="907"/>
                </a:moveTo>
                <a:lnTo>
                  <a:pt x="1373" y="907"/>
                </a:lnTo>
                <a:cubicBezTo>
                  <a:pt x="1386" y="907"/>
                  <a:pt x="1397" y="918"/>
                  <a:pt x="1397" y="931"/>
                </a:cubicBezTo>
                <a:cubicBezTo>
                  <a:pt x="1397" y="944"/>
                  <a:pt x="1386" y="955"/>
                  <a:pt x="1373" y="955"/>
                </a:cubicBezTo>
                <a:lnTo>
                  <a:pt x="1325" y="955"/>
                </a:lnTo>
                <a:cubicBezTo>
                  <a:pt x="1311" y="955"/>
                  <a:pt x="1301" y="944"/>
                  <a:pt x="1301" y="931"/>
                </a:cubicBezTo>
                <a:cubicBezTo>
                  <a:pt x="1301" y="918"/>
                  <a:pt x="1311" y="907"/>
                  <a:pt x="1325" y="907"/>
                </a:cubicBezTo>
                <a:close/>
                <a:moveTo>
                  <a:pt x="1469" y="907"/>
                </a:moveTo>
                <a:lnTo>
                  <a:pt x="1517" y="907"/>
                </a:lnTo>
                <a:cubicBezTo>
                  <a:pt x="1530" y="907"/>
                  <a:pt x="1541" y="918"/>
                  <a:pt x="1541" y="931"/>
                </a:cubicBezTo>
                <a:cubicBezTo>
                  <a:pt x="1541" y="944"/>
                  <a:pt x="1530" y="955"/>
                  <a:pt x="1517" y="955"/>
                </a:cubicBezTo>
                <a:lnTo>
                  <a:pt x="1469" y="955"/>
                </a:lnTo>
                <a:cubicBezTo>
                  <a:pt x="1455" y="955"/>
                  <a:pt x="1445" y="944"/>
                  <a:pt x="1445" y="931"/>
                </a:cubicBezTo>
                <a:cubicBezTo>
                  <a:pt x="1445" y="918"/>
                  <a:pt x="1455" y="907"/>
                  <a:pt x="1469" y="907"/>
                </a:cubicBezTo>
                <a:close/>
                <a:moveTo>
                  <a:pt x="1613" y="907"/>
                </a:moveTo>
                <a:lnTo>
                  <a:pt x="1661" y="907"/>
                </a:lnTo>
                <a:cubicBezTo>
                  <a:pt x="1674" y="907"/>
                  <a:pt x="1685" y="918"/>
                  <a:pt x="1685" y="931"/>
                </a:cubicBezTo>
                <a:cubicBezTo>
                  <a:pt x="1685" y="944"/>
                  <a:pt x="1674" y="955"/>
                  <a:pt x="1661" y="955"/>
                </a:cubicBezTo>
                <a:lnTo>
                  <a:pt x="1613" y="955"/>
                </a:lnTo>
                <a:cubicBezTo>
                  <a:pt x="1599" y="955"/>
                  <a:pt x="1589" y="944"/>
                  <a:pt x="1589" y="931"/>
                </a:cubicBezTo>
                <a:cubicBezTo>
                  <a:pt x="1589" y="918"/>
                  <a:pt x="1599" y="907"/>
                  <a:pt x="1613" y="907"/>
                </a:cubicBezTo>
                <a:close/>
                <a:moveTo>
                  <a:pt x="1757" y="907"/>
                </a:moveTo>
                <a:lnTo>
                  <a:pt x="1805" y="907"/>
                </a:lnTo>
                <a:cubicBezTo>
                  <a:pt x="1818" y="907"/>
                  <a:pt x="1829" y="918"/>
                  <a:pt x="1829" y="931"/>
                </a:cubicBezTo>
                <a:cubicBezTo>
                  <a:pt x="1829" y="944"/>
                  <a:pt x="1818" y="955"/>
                  <a:pt x="1805" y="955"/>
                </a:cubicBezTo>
                <a:lnTo>
                  <a:pt x="1757" y="955"/>
                </a:lnTo>
                <a:cubicBezTo>
                  <a:pt x="1743" y="955"/>
                  <a:pt x="1733" y="944"/>
                  <a:pt x="1733" y="931"/>
                </a:cubicBezTo>
                <a:cubicBezTo>
                  <a:pt x="1733" y="918"/>
                  <a:pt x="1743" y="907"/>
                  <a:pt x="1757" y="907"/>
                </a:cubicBezTo>
                <a:close/>
                <a:moveTo>
                  <a:pt x="1901" y="907"/>
                </a:moveTo>
                <a:lnTo>
                  <a:pt x="1949" y="907"/>
                </a:lnTo>
                <a:cubicBezTo>
                  <a:pt x="1962" y="907"/>
                  <a:pt x="1973" y="918"/>
                  <a:pt x="1973" y="931"/>
                </a:cubicBezTo>
                <a:cubicBezTo>
                  <a:pt x="1973" y="944"/>
                  <a:pt x="1962" y="955"/>
                  <a:pt x="1949" y="955"/>
                </a:cubicBezTo>
                <a:lnTo>
                  <a:pt x="1901" y="955"/>
                </a:lnTo>
                <a:cubicBezTo>
                  <a:pt x="1887" y="955"/>
                  <a:pt x="1877" y="944"/>
                  <a:pt x="1877" y="931"/>
                </a:cubicBezTo>
                <a:cubicBezTo>
                  <a:pt x="1877" y="918"/>
                  <a:pt x="1887" y="907"/>
                  <a:pt x="1901" y="907"/>
                </a:cubicBezTo>
                <a:close/>
                <a:moveTo>
                  <a:pt x="2045" y="907"/>
                </a:moveTo>
                <a:lnTo>
                  <a:pt x="2093" y="907"/>
                </a:lnTo>
                <a:cubicBezTo>
                  <a:pt x="2106" y="907"/>
                  <a:pt x="2117" y="918"/>
                  <a:pt x="2117" y="931"/>
                </a:cubicBezTo>
                <a:cubicBezTo>
                  <a:pt x="2117" y="944"/>
                  <a:pt x="2106" y="955"/>
                  <a:pt x="2093" y="955"/>
                </a:cubicBezTo>
                <a:lnTo>
                  <a:pt x="2045" y="955"/>
                </a:lnTo>
                <a:cubicBezTo>
                  <a:pt x="2031" y="955"/>
                  <a:pt x="2021" y="944"/>
                  <a:pt x="2021" y="931"/>
                </a:cubicBezTo>
                <a:cubicBezTo>
                  <a:pt x="2021" y="918"/>
                  <a:pt x="2031" y="907"/>
                  <a:pt x="2045" y="907"/>
                </a:cubicBezTo>
                <a:close/>
                <a:moveTo>
                  <a:pt x="2189" y="907"/>
                </a:moveTo>
                <a:lnTo>
                  <a:pt x="2237" y="907"/>
                </a:lnTo>
                <a:cubicBezTo>
                  <a:pt x="2250" y="907"/>
                  <a:pt x="2261" y="918"/>
                  <a:pt x="2261" y="931"/>
                </a:cubicBezTo>
                <a:cubicBezTo>
                  <a:pt x="2261" y="944"/>
                  <a:pt x="2250" y="955"/>
                  <a:pt x="2237" y="955"/>
                </a:cubicBezTo>
                <a:lnTo>
                  <a:pt x="2189" y="955"/>
                </a:lnTo>
                <a:cubicBezTo>
                  <a:pt x="2175" y="955"/>
                  <a:pt x="2165" y="944"/>
                  <a:pt x="2165" y="931"/>
                </a:cubicBezTo>
                <a:cubicBezTo>
                  <a:pt x="2165" y="918"/>
                  <a:pt x="2175" y="907"/>
                  <a:pt x="2189" y="907"/>
                </a:cubicBezTo>
                <a:close/>
                <a:moveTo>
                  <a:pt x="2333" y="907"/>
                </a:moveTo>
                <a:lnTo>
                  <a:pt x="2381" y="907"/>
                </a:lnTo>
                <a:cubicBezTo>
                  <a:pt x="2394" y="907"/>
                  <a:pt x="2405" y="918"/>
                  <a:pt x="2405" y="931"/>
                </a:cubicBezTo>
                <a:cubicBezTo>
                  <a:pt x="2405" y="944"/>
                  <a:pt x="2394" y="955"/>
                  <a:pt x="2381" y="955"/>
                </a:cubicBezTo>
                <a:lnTo>
                  <a:pt x="2333" y="955"/>
                </a:lnTo>
                <a:cubicBezTo>
                  <a:pt x="2319" y="955"/>
                  <a:pt x="2309" y="944"/>
                  <a:pt x="2309" y="931"/>
                </a:cubicBezTo>
                <a:cubicBezTo>
                  <a:pt x="2309" y="918"/>
                  <a:pt x="2319" y="907"/>
                  <a:pt x="2333" y="907"/>
                </a:cubicBezTo>
                <a:close/>
                <a:moveTo>
                  <a:pt x="2477" y="907"/>
                </a:moveTo>
                <a:lnTo>
                  <a:pt x="2525" y="907"/>
                </a:lnTo>
                <a:cubicBezTo>
                  <a:pt x="2538" y="907"/>
                  <a:pt x="2549" y="918"/>
                  <a:pt x="2549" y="931"/>
                </a:cubicBezTo>
                <a:cubicBezTo>
                  <a:pt x="2549" y="944"/>
                  <a:pt x="2538" y="955"/>
                  <a:pt x="2525" y="955"/>
                </a:cubicBezTo>
                <a:lnTo>
                  <a:pt x="2477" y="955"/>
                </a:lnTo>
                <a:cubicBezTo>
                  <a:pt x="2463" y="955"/>
                  <a:pt x="2453" y="944"/>
                  <a:pt x="2453" y="931"/>
                </a:cubicBezTo>
                <a:cubicBezTo>
                  <a:pt x="2453" y="918"/>
                  <a:pt x="2463" y="907"/>
                  <a:pt x="2477" y="907"/>
                </a:cubicBezTo>
                <a:close/>
                <a:moveTo>
                  <a:pt x="2621" y="907"/>
                </a:moveTo>
                <a:lnTo>
                  <a:pt x="2669" y="907"/>
                </a:lnTo>
                <a:cubicBezTo>
                  <a:pt x="2682" y="907"/>
                  <a:pt x="2693" y="918"/>
                  <a:pt x="2693" y="931"/>
                </a:cubicBezTo>
                <a:cubicBezTo>
                  <a:pt x="2693" y="944"/>
                  <a:pt x="2682" y="955"/>
                  <a:pt x="2669" y="955"/>
                </a:cubicBezTo>
                <a:lnTo>
                  <a:pt x="2621" y="955"/>
                </a:lnTo>
                <a:cubicBezTo>
                  <a:pt x="2607" y="955"/>
                  <a:pt x="2597" y="944"/>
                  <a:pt x="2597" y="931"/>
                </a:cubicBezTo>
                <a:cubicBezTo>
                  <a:pt x="2597" y="918"/>
                  <a:pt x="2607" y="907"/>
                  <a:pt x="2621" y="907"/>
                </a:cubicBezTo>
                <a:close/>
                <a:moveTo>
                  <a:pt x="2765" y="907"/>
                </a:moveTo>
                <a:lnTo>
                  <a:pt x="2813" y="907"/>
                </a:lnTo>
                <a:cubicBezTo>
                  <a:pt x="2826" y="907"/>
                  <a:pt x="2837" y="918"/>
                  <a:pt x="2837" y="931"/>
                </a:cubicBezTo>
                <a:cubicBezTo>
                  <a:pt x="2837" y="944"/>
                  <a:pt x="2826" y="955"/>
                  <a:pt x="2813" y="955"/>
                </a:cubicBezTo>
                <a:lnTo>
                  <a:pt x="2765" y="955"/>
                </a:lnTo>
                <a:cubicBezTo>
                  <a:pt x="2751" y="955"/>
                  <a:pt x="2741" y="944"/>
                  <a:pt x="2741" y="931"/>
                </a:cubicBezTo>
                <a:cubicBezTo>
                  <a:pt x="2741" y="918"/>
                  <a:pt x="2751" y="907"/>
                  <a:pt x="2765" y="907"/>
                </a:cubicBezTo>
                <a:close/>
                <a:moveTo>
                  <a:pt x="2909" y="907"/>
                </a:moveTo>
                <a:lnTo>
                  <a:pt x="2957" y="907"/>
                </a:lnTo>
                <a:cubicBezTo>
                  <a:pt x="2970" y="907"/>
                  <a:pt x="2981" y="918"/>
                  <a:pt x="2981" y="931"/>
                </a:cubicBezTo>
                <a:cubicBezTo>
                  <a:pt x="2981" y="944"/>
                  <a:pt x="2970" y="955"/>
                  <a:pt x="2957" y="955"/>
                </a:cubicBezTo>
                <a:lnTo>
                  <a:pt x="2909" y="955"/>
                </a:lnTo>
                <a:cubicBezTo>
                  <a:pt x="2895" y="955"/>
                  <a:pt x="2885" y="944"/>
                  <a:pt x="2885" y="931"/>
                </a:cubicBezTo>
                <a:cubicBezTo>
                  <a:pt x="2885" y="918"/>
                  <a:pt x="2895" y="907"/>
                  <a:pt x="2909" y="907"/>
                </a:cubicBezTo>
                <a:close/>
                <a:moveTo>
                  <a:pt x="3053" y="907"/>
                </a:moveTo>
                <a:lnTo>
                  <a:pt x="3101" y="907"/>
                </a:lnTo>
                <a:cubicBezTo>
                  <a:pt x="3114" y="907"/>
                  <a:pt x="3125" y="918"/>
                  <a:pt x="3125" y="931"/>
                </a:cubicBezTo>
                <a:cubicBezTo>
                  <a:pt x="3125" y="944"/>
                  <a:pt x="3114" y="955"/>
                  <a:pt x="3101" y="955"/>
                </a:cubicBezTo>
                <a:lnTo>
                  <a:pt x="3053" y="955"/>
                </a:lnTo>
                <a:cubicBezTo>
                  <a:pt x="3039" y="955"/>
                  <a:pt x="3029" y="944"/>
                  <a:pt x="3029" y="931"/>
                </a:cubicBezTo>
                <a:cubicBezTo>
                  <a:pt x="3029" y="918"/>
                  <a:pt x="3039" y="907"/>
                  <a:pt x="3053" y="907"/>
                </a:cubicBezTo>
                <a:close/>
                <a:moveTo>
                  <a:pt x="3197" y="907"/>
                </a:moveTo>
                <a:lnTo>
                  <a:pt x="3245" y="907"/>
                </a:lnTo>
                <a:cubicBezTo>
                  <a:pt x="3258" y="907"/>
                  <a:pt x="3269" y="918"/>
                  <a:pt x="3269" y="931"/>
                </a:cubicBezTo>
                <a:cubicBezTo>
                  <a:pt x="3269" y="944"/>
                  <a:pt x="3258" y="955"/>
                  <a:pt x="3245" y="955"/>
                </a:cubicBezTo>
                <a:lnTo>
                  <a:pt x="3197" y="955"/>
                </a:lnTo>
                <a:cubicBezTo>
                  <a:pt x="3183" y="955"/>
                  <a:pt x="3173" y="944"/>
                  <a:pt x="3173" y="931"/>
                </a:cubicBezTo>
                <a:cubicBezTo>
                  <a:pt x="3173" y="918"/>
                  <a:pt x="3183" y="907"/>
                  <a:pt x="3197" y="907"/>
                </a:cubicBezTo>
                <a:close/>
                <a:moveTo>
                  <a:pt x="3341" y="907"/>
                </a:moveTo>
                <a:lnTo>
                  <a:pt x="3389" y="907"/>
                </a:lnTo>
                <a:cubicBezTo>
                  <a:pt x="3402" y="907"/>
                  <a:pt x="3413" y="918"/>
                  <a:pt x="3413" y="931"/>
                </a:cubicBezTo>
                <a:cubicBezTo>
                  <a:pt x="3413" y="944"/>
                  <a:pt x="3402" y="955"/>
                  <a:pt x="3389" y="955"/>
                </a:cubicBezTo>
                <a:lnTo>
                  <a:pt x="3341" y="955"/>
                </a:lnTo>
                <a:cubicBezTo>
                  <a:pt x="3327" y="955"/>
                  <a:pt x="3317" y="944"/>
                  <a:pt x="3317" y="931"/>
                </a:cubicBezTo>
                <a:cubicBezTo>
                  <a:pt x="3317" y="918"/>
                  <a:pt x="3327" y="907"/>
                  <a:pt x="3341" y="907"/>
                </a:cubicBezTo>
                <a:close/>
                <a:moveTo>
                  <a:pt x="3485" y="907"/>
                </a:moveTo>
                <a:lnTo>
                  <a:pt x="3533" y="907"/>
                </a:lnTo>
                <a:cubicBezTo>
                  <a:pt x="3546" y="907"/>
                  <a:pt x="3557" y="918"/>
                  <a:pt x="3557" y="931"/>
                </a:cubicBezTo>
                <a:cubicBezTo>
                  <a:pt x="3557" y="944"/>
                  <a:pt x="3546" y="955"/>
                  <a:pt x="3533" y="955"/>
                </a:cubicBezTo>
                <a:lnTo>
                  <a:pt x="3485" y="955"/>
                </a:lnTo>
                <a:cubicBezTo>
                  <a:pt x="3471" y="955"/>
                  <a:pt x="3461" y="944"/>
                  <a:pt x="3461" y="931"/>
                </a:cubicBezTo>
                <a:cubicBezTo>
                  <a:pt x="3461" y="918"/>
                  <a:pt x="3471" y="907"/>
                  <a:pt x="3485" y="907"/>
                </a:cubicBezTo>
                <a:close/>
                <a:moveTo>
                  <a:pt x="3629" y="907"/>
                </a:moveTo>
                <a:lnTo>
                  <a:pt x="3677" y="907"/>
                </a:lnTo>
                <a:cubicBezTo>
                  <a:pt x="3690" y="907"/>
                  <a:pt x="3701" y="918"/>
                  <a:pt x="3701" y="931"/>
                </a:cubicBezTo>
                <a:cubicBezTo>
                  <a:pt x="3701" y="944"/>
                  <a:pt x="3690" y="955"/>
                  <a:pt x="3677" y="955"/>
                </a:cubicBezTo>
                <a:lnTo>
                  <a:pt x="3629" y="955"/>
                </a:lnTo>
                <a:cubicBezTo>
                  <a:pt x="3615" y="955"/>
                  <a:pt x="3605" y="944"/>
                  <a:pt x="3605" y="931"/>
                </a:cubicBezTo>
                <a:cubicBezTo>
                  <a:pt x="3605" y="918"/>
                  <a:pt x="3615" y="907"/>
                  <a:pt x="3629" y="907"/>
                </a:cubicBezTo>
                <a:close/>
                <a:moveTo>
                  <a:pt x="3773" y="907"/>
                </a:moveTo>
                <a:lnTo>
                  <a:pt x="3821" y="907"/>
                </a:lnTo>
                <a:cubicBezTo>
                  <a:pt x="3834" y="907"/>
                  <a:pt x="3845" y="918"/>
                  <a:pt x="3845" y="931"/>
                </a:cubicBezTo>
                <a:cubicBezTo>
                  <a:pt x="3845" y="944"/>
                  <a:pt x="3834" y="955"/>
                  <a:pt x="3821" y="955"/>
                </a:cubicBezTo>
                <a:lnTo>
                  <a:pt x="3773" y="955"/>
                </a:lnTo>
                <a:cubicBezTo>
                  <a:pt x="3759" y="955"/>
                  <a:pt x="3749" y="944"/>
                  <a:pt x="3749" y="931"/>
                </a:cubicBezTo>
                <a:cubicBezTo>
                  <a:pt x="3749" y="918"/>
                  <a:pt x="3759" y="907"/>
                  <a:pt x="3773" y="907"/>
                </a:cubicBezTo>
                <a:close/>
                <a:moveTo>
                  <a:pt x="3917" y="907"/>
                </a:moveTo>
                <a:lnTo>
                  <a:pt x="3965" y="907"/>
                </a:lnTo>
                <a:cubicBezTo>
                  <a:pt x="3978" y="907"/>
                  <a:pt x="3989" y="918"/>
                  <a:pt x="3989" y="931"/>
                </a:cubicBezTo>
                <a:cubicBezTo>
                  <a:pt x="3989" y="944"/>
                  <a:pt x="3978" y="955"/>
                  <a:pt x="3965" y="955"/>
                </a:cubicBezTo>
                <a:lnTo>
                  <a:pt x="3917" y="955"/>
                </a:lnTo>
                <a:cubicBezTo>
                  <a:pt x="3903" y="955"/>
                  <a:pt x="3893" y="944"/>
                  <a:pt x="3893" y="931"/>
                </a:cubicBezTo>
                <a:cubicBezTo>
                  <a:pt x="3893" y="918"/>
                  <a:pt x="3903" y="907"/>
                  <a:pt x="3917" y="907"/>
                </a:cubicBezTo>
                <a:close/>
                <a:moveTo>
                  <a:pt x="4061" y="907"/>
                </a:moveTo>
                <a:lnTo>
                  <a:pt x="4109" y="907"/>
                </a:lnTo>
                <a:cubicBezTo>
                  <a:pt x="4122" y="907"/>
                  <a:pt x="4133" y="918"/>
                  <a:pt x="4133" y="931"/>
                </a:cubicBezTo>
                <a:cubicBezTo>
                  <a:pt x="4133" y="944"/>
                  <a:pt x="4122" y="955"/>
                  <a:pt x="4109" y="955"/>
                </a:cubicBezTo>
                <a:lnTo>
                  <a:pt x="4061" y="955"/>
                </a:lnTo>
                <a:cubicBezTo>
                  <a:pt x="4047" y="955"/>
                  <a:pt x="4037" y="944"/>
                  <a:pt x="4037" y="931"/>
                </a:cubicBezTo>
                <a:cubicBezTo>
                  <a:pt x="4037" y="918"/>
                  <a:pt x="4047" y="907"/>
                  <a:pt x="4061" y="907"/>
                </a:cubicBezTo>
                <a:close/>
                <a:moveTo>
                  <a:pt x="4205" y="907"/>
                </a:moveTo>
                <a:lnTo>
                  <a:pt x="4253" y="907"/>
                </a:lnTo>
                <a:cubicBezTo>
                  <a:pt x="4266" y="907"/>
                  <a:pt x="4277" y="918"/>
                  <a:pt x="4277" y="931"/>
                </a:cubicBezTo>
                <a:cubicBezTo>
                  <a:pt x="4277" y="944"/>
                  <a:pt x="4266" y="955"/>
                  <a:pt x="4253" y="955"/>
                </a:cubicBezTo>
                <a:lnTo>
                  <a:pt x="4205" y="955"/>
                </a:lnTo>
                <a:cubicBezTo>
                  <a:pt x="4191" y="955"/>
                  <a:pt x="4181" y="944"/>
                  <a:pt x="4181" y="931"/>
                </a:cubicBezTo>
                <a:cubicBezTo>
                  <a:pt x="4181" y="918"/>
                  <a:pt x="4191" y="907"/>
                  <a:pt x="4205" y="907"/>
                </a:cubicBezTo>
                <a:close/>
                <a:moveTo>
                  <a:pt x="4349" y="907"/>
                </a:moveTo>
                <a:lnTo>
                  <a:pt x="4397" y="907"/>
                </a:lnTo>
                <a:cubicBezTo>
                  <a:pt x="4410" y="907"/>
                  <a:pt x="4421" y="918"/>
                  <a:pt x="4421" y="931"/>
                </a:cubicBezTo>
                <a:cubicBezTo>
                  <a:pt x="4421" y="944"/>
                  <a:pt x="4410" y="955"/>
                  <a:pt x="4397" y="955"/>
                </a:cubicBezTo>
                <a:lnTo>
                  <a:pt x="4349" y="955"/>
                </a:lnTo>
                <a:cubicBezTo>
                  <a:pt x="4335" y="955"/>
                  <a:pt x="4325" y="944"/>
                  <a:pt x="4325" y="931"/>
                </a:cubicBezTo>
                <a:cubicBezTo>
                  <a:pt x="4325" y="918"/>
                  <a:pt x="4335" y="907"/>
                  <a:pt x="4349" y="907"/>
                </a:cubicBezTo>
                <a:close/>
                <a:moveTo>
                  <a:pt x="4493" y="907"/>
                </a:moveTo>
                <a:lnTo>
                  <a:pt x="4541" y="907"/>
                </a:lnTo>
                <a:cubicBezTo>
                  <a:pt x="4554" y="907"/>
                  <a:pt x="4565" y="918"/>
                  <a:pt x="4565" y="931"/>
                </a:cubicBezTo>
                <a:cubicBezTo>
                  <a:pt x="4565" y="944"/>
                  <a:pt x="4554" y="955"/>
                  <a:pt x="4541" y="955"/>
                </a:cubicBezTo>
                <a:lnTo>
                  <a:pt x="4493" y="955"/>
                </a:lnTo>
                <a:cubicBezTo>
                  <a:pt x="4479" y="955"/>
                  <a:pt x="4469" y="944"/>
                  <a:pt x="4469" y="931"/>
                </a:cubicBezTo>
                <a:cubicBezTo>
                  <a:pt x="4469" y="918"/>
                  <a:pt x="4479" y="907"/>
                  <a:pt x="4493" y="907"/>
                </a:cubicBezTo>
                <a:close/>
                <a:moveTo>
                  <a:pt x="4535" y="854"/>
                </a:moveTo>
                <a:lnTo>
                  <a:pt x="4535" y="806"/>
                </a:lnTo>
                <a:cubicBezTo>
                  <a:pt x="4535" y="792"/>
                  <a:pt x="4546" y="782"/>
                  <a:pt x="4559" y="782"/>
                </a:cubicBezTo>
                <a:cubicBezTo>
                  <a:pt x="4573" y="782"/>
                  <a:pt x="4583" y="792"/>
                  <a:pt x="4583" y="806"/>
                </a:cubicBezTo>
                <a:lnTo>
                  <a:pt x="4583" y="854"/>
                </a:lnTo>
                <a:cubicBezTo>
                  <a:pt x="4583" y="867"/>
                  <a:pt x="4573" y="878"/>
                  <a:pt x="4559" y="878"/>
                </a:cubicBezTo>
                <a:cubicBezTo>
                  <a:pt x="4546" y="878"/>
                  <a:pt x="4535" y="867"/>
                  <a:pt x="4535" y="854"/>
                </a:cubicBezTo>
                <a:close/>
                <a:moveTo>
                  <a:pt x="4535" y="710"/>
                </a:moveTo>
                <a:lnTo>
                  <a:pt x="4535" y="662"/>
                </a:lnTo>
                <a:cubicBezTo>
                  <a:pt x="4535" y="648"/>
                  <a:pt x="4546" y="638"/>
                  <a:pt x="4559" y="638"/>
                </a:cubicBezTo>
                <a:cubicBezTo>
                  <a:pt x="4573" y="638"/>
                  <a:pt x="4583" y="648"/>
                  <a:pt x="4583" y="662"/>
                </a:cubicBezTo>
                <a:lnTo>
                  <a:pt x="4583" y="710"/>
                </a:lnTo>
                <a:cubicBezTo>
                  <a:pt x="4583" y="723"/>
                  <a:pt x="4573" y="734"/>
                  <a:pt x="4559" y="734"/>
                </a:cubicBezTo>
                <a:cubicBezTo>
                  <a:pt x="4546" y="734"/>
                  <a:pt x="4535" y="723"/>
                  <a:pt x="4535" y="710"/>
                </a:cubicBezTo>
                <a:close/>
                <a:moveTo>
                  <a:pt x="4535" y="566"/>
                </a:moveTo>
                <a:lnTo>
                  <a:pt x="4535" y="518"/>
                </a:lnTo>
                <a:cubicBezTo>
                  <a:pt x="4535" y="504"/>
                  <a:pt x="4546" y="494"/>
                  <a:pt x="4559" y="494"/>
                </a:cubicBezTo>
                <a:cubicBezTo>
                  <a:pt x="4573" y="494"/>
                  <a:pt x="4583" y="504"/>
                  <a:pt x="4583" y="518"/>
                </a:cubicBezTo>
                <a:lnTo>
                  <a:pt x="4583" y="566"/>
                </a:lnTo>
                <a:cubicBezTo>
                  <a:pt x="4583" y="579"/>
                  <a:pt x="4573" y="590"/>
                  <a:pt x="4559" y="590"/>
                </a:cubicBezTo>
                <a:cubicBezTo>
                  <a:pt x="4546" y="590"/>
                  <a:pt x="4535" y="579"/>
                  <a:pt x="4535" y="566"/>
                </a:cubicBezTo>
                <a:close/>
                <a:moveTo>
                  <a:pt x="4535" y="422"/>
                </a:moveTo>
                <a:lnTo>
                  <a:pt x="4535" y="374"/>
                </a:lnTo>
                <a:cubicBezTo>
                  <a:pt x="4535" y="360"/>
                  <a:pt x="4546" y="350"/>
                  <a:pt x="4559" y="350"/>
                </a:cubicBezTo>
                <a:cubicBezTo>
                  <a:pt x="4573" y="350"/>
                  <a:pt x="4583" y="360"/>
                  <a:pt x="4583" y="374"/>
                </a:cubicBezTo>
                <a:lnTo>
                  <a:pt x="4583" y="422"/>
                </a:lnTo>
                <a:cubicBezTo>
                  <a:pt x="4583" y="435"/>
                  <a:pt x="4573" y="446"/>
                  <a:pt x="4559" y="446"/>
                </a:cubicBezTo>
                <a:cubicBezTo>
                  <a:pt x="4546" y="446"/>
                  <a:pt x="4535" y="435"/>
                  <a:pt x="4535" y="422"/>
                </a:cubicBezTo>
                <a:close/>
                <a:moveTo>
                  <a:pt x="4535" y="278"/>
                </a:moveTo>
                <a:lnTo>
                  <a:pt x="4535" y="230"/>
                </a:lnTo>
                <a:cubicBezTo>
                  <a:pt x="4535" y="216"/>
                  <a:pt x="4546" y="206"/>
                  <a:pt x="4559" y="206"/>
                </a:cubicBezTo>
                <a:cubicBezTo>
                  <a:pt x="4573" y="206"/>
                  <a:pt x="4583" y="216"/>
                  <a:pt x="4583" y="230"/>
                </a:cubicBezTo>
                <a:lnTo>
                  <a:pt x="4583" y="278"/>
                </a:lnTo>
                <a:cubicBezTo>
                  <a:pt x="4583" y="291"/>
                  <a:pt x="4573" y="302"/>
                  <a:pt x="4559" y="302"/>
                </a:cubicBezTo>
                <a:cubicBezTo>
                  <a:pt x="4546" y="302"/>
                  <a:pt x="4535" y="291"/>
                  <a:pt x="4535" y="278"/>
                </a:cubicBezTo>
                <a:close/>
                <a:moveTo>
                  <a:pt x="4535" y="134"/>
                </a:moveTo>
                <a:lnTo>
                  <a:pt x="4535" y="86"/>
                </a:lnTo>
                <a:cubicBezTo>
                  <a:pt x="4535" y="72"/>
                  <a:pt x="4546" y="62"/>
                  <a:pt x="4559" y="62"/>
                </a:cubicBezTo>
                <a:cubicBezTo>
                  <a:pt x="4573" y="62"/>
                  <a:pt x="4583" y="72"/>
                  <a:pt x="4583" y="86"/>
                </a:cubicBezTo>
                <a:lnTo>
                  <a:pt x="4583" y="134"/>
                </a:lnTo>
                <a:cubicBezTo>
                  <a:pt x="4583" y="147"/>
                  <a:pt x="4573" y="158"/>
                  <a:pt x="4559" y="158"/>
                </a:cubicBezTo>
                <a:cubicBezTo>
                  <a:pt x="4546" y="158"/>
                  <a:pt x="4535" y="147"/>
                  <a:pt x="4535" y="134"/>
                </a:cubicBezTo>
                <a:close/>
                <a:moveTo>
                  <a:pt x="4525" y="48"/>
                </a:moveTo>
                <a:lnTo>
                  <a:pt x="4477" y="48"/>
                </a:lnTo>
                <a:cubicBezTo>
                  <a:pt x="4464" y="48"/>
                  <a:pt x="4453" y="37"/>
                  <a:pt x="4453" y="24"/>
                </a:cubicBezTo>
                <a:cubicBezTo>
                  <a:pt x="4453" y="11"/>
                  <a:pt x="4464" y="0"/>
                  <a:pt x="4477" y="0"/>
                </a:cubicBezTo>
                <a:lnTo>
                  <a:pt x="4525" y="0"/>
                </a:lnTo>
                <a:cubicBezTo>
                  <a:pt x="4538" y="0"/>
                  <a:pt x="4549" y="11"/>
                  <a:pt x="4549" y="24"/>
                </a:cubicBezTo>
                <a:cubicBezTo>
                  <a:pt x="4549" y="37"/>
                  <a:pt x="4538" y="48"/>
                  <a:pt x="4525" y="48"/>
                </a:cubicBezTo>
                <a:close/>
                <a:moveTo>
                  <a:pt x="4381" y="48"/>
                </a:moveTo>
                <a:lnTo>
                  <a:pt x="4333" y="48"/>
                </a:lnTo>
                <a:cubicBezTo>
                  <a:pt x="4320" y="48"/>
                  <a:pt x="4309" y="37"/>
                  <a:pt x="4309" y="24"/>
                </a:cubicBezTo>
                <a:cubicBezTo>
                  <a:pt x="4309" y="11"/>
                  <a:pt x="4320" y="0"/>
                  <a:pt x="4333" y="0"/>
                </a:cubicBezTo>
                <a:lnTo>
                  <a:pt x="4381" y="0"/>
                </a:lnTo>
                <a:cubicBezTo>
                  <a:pt x="4394" y="0"/>
                  <a:pt x="4405" y="11"/>
                  <a:pt x="4405" y="24"/>
                </a:cubicBezTo>
                <a:cubicBezTo>
                  <a:pt x="4405" y="37"/>
                  <a:pt x="4394" y="48"/>
                  <a:pt x="4381" y="48"/>
                </a:cubicBezTo>
                <a:close/>
                <a:moveTo>
                  <a:pt x="4237" y="48"/>
                </a:moveTo>
                <a:lnTo>
                  <a:pt x="4189" y="48"/>
                </a:lnTo>
                <a:cubicBezTo>
                  <a:pt x="4176" y="48"/>
                  <a:pt x="4165" y="37"/>
                  <a:pt x="4165" y="24"/>
                </a:cubicBezTo>
                <a:cubicBezTo>
                  <a:pt x="4165" y="11"/>
                  <a:pt x="4176" y="0"/>
                  <a:pt x="4189" y="0"/>
                </a:cubicBezTo>
                <a:lnTo>
                  <a:pt x="4237" y="0"/>
                </a:lnTo>
                <a:cubicBezTo>
                  <a:pt x="4250" y="0"/>
                  <a:pt x="4261" y="11"/>
                  <a:pt x="4261" y="24"/>
                </a:cubicBezTo>
                <a:cubicBezTo>
                  <a:pt x="4261" y="37"/>
                  <a:pt x="4250" y="48"/>
                  <a:pt x="4237" y="48"/>
                </a:cubicBezTo>
                <a:close/>
                <a:moveTo>
                  <a:pt x="4093" y="48"/>
                </a:moveTo>
                <a:lnTo>
                  <a:pt x="4045" y="48"/>
                </a:lnTo>
                <a:cubicBezTo>
                  <a:pt x="4032" y="48"/>
                  <a:pt x="4021" y="37"/>
                  <a:pt x="4021" y="24"/>
                </a:cubicBezTo>
                <a:cubicBezTo>
                  <a:pt x="4021" y="11"/>
                  <a:pt x="4032" y="0"/>
                  <a:pt x="4045" y="0"/>
                </a:cubicBezTo>
                <a:lnTo>
                  <a:pt x="4093" y="0"/>
                </a:lnTo>
                <a:cubicBezTo>
                  <a:pt x="4106" y="0"/>
                  <a:pt x="4117" y="11"/>
                  <a:pt x="4117" y="24"/>
                </a:cubicBezTo>
                <a:cubicBezTo>
                  <a:pt x="4117" y="37"/>
                  <a:pt x="4106" y="48"/>
                  <a:pt x="4093" y="48"/>
                </a:cubicBezTo>
                <a:close/>
                <a:moveTo>
                  <a:pt x="3949" y="48"/>
                </a:moveTo>
                <a:lnTo>
                  <a:pt x="3901" y="48"/>
                </a:lnTo>
                <a:cubicBezTo>
                  <a:pt x="3888" y="48"/>
                  <a:pt x="3877" y="37"/>
                  <a:pt x="3877" y="24"/>
                </a:cubicBezTo>
                <a:cubicBezTo>
                  <a:pt x="3877" y="11"/>
                  <a:pt x="3888" y="0"/>
                  <a:pt x="3901" y="0"/>
                </a:cubicBezTo>
                <a:lnTo>
                  <a:pt x="3949" y="0"/>
                </a:lnTo>
                <a:cubicBezTo>
                  <a:pt x="3962" y="0"/>
                  <a:pt x="3973" y="11"/>
                  <a:pt x="3973" y="24"/>
                </a:cubicBezTo>
                <a:cubicBezTo>
                  <a:pt x="3973" y="37"/>
                  <a:pt x="3962" y="48"/>
                  <a:pt x="3949" y="48"/>
                </a:cubicBezTo>
                <a:close/>
                <a:moveTo>
                  <a:pt x="3805" y="48"/>
                </a:moveTo>
                <a:lnTo>
                  <a:pt x="3757" y="48"/>
                </a:lnTo>
                <a:cubicBezTo>
                  <a:pt x="3744" y="48"/>
                  <a:pt x="3733" y="37"/>
                  <a:pt x="3733" y="24"/>
                </a:cubicBezTo>
                <a:cubicBezTo>
                  <a:pt x="3733" y="11"/>
                  <a:pt x="3744" y="0"/>
                  <a:pt x="3757" y="0"/>
                </a:cubicBezTo>
                <a:lnTo>
                  <a:pt x="3805" y="0"/>
                </a:lnTo>
                <a:cubicBezTo>
                  <a:pt x="3818" y="0"/>
                  <a:pt x="3829" y="11"/>
                  <a:pt x="3829" y="24"/>
                </a:cubicBezTo>
                <a:cubicBezTo>
                  <a:pt x="3829" y="37"/>
                  <a:pt x="3818" y="48"/>
                  <a:pt x="3805" y="48"/>
                </a:cubicBezTo>
                <a:close/>
                <a:moveTo>
                  <a:pt x="3661" y="48"/>
                </a:moveTo>
                <a:lnTo>
                  <a:pt x="3613" y="48"/>
                </a:lnTo>
                <a:cubicBezTo>
                  <a:pt x="3600" y="48"/>
                  <a:pt x="3589" y="37"/>
                  <a:pt x="3589" y="24"/>
                </a:cubicBezTo>
                <a:cubicBezTo>
                  <a:pt x="3589" y="11"/>
                  <a:pt x="3600" y="0"/>
                  <a:pt x="3613" y="0"/>
                </a:cubicBezTo>
                <a:lnTo>
                  <a:pt x="3661" y="0"/>
                </a:lnTo>
                <a:cubicBezTo>
                  <a:pt x="3674" y="0"/>
                  <a:pt x="3685" y="11"/>
                  <a:pt x="3685" y="24"/>
                </a:cubicBezTo>
                <a:cubicBezTo>
                  <a:pt x="3685" y="37"/>
                  <a:pt x="3674" y="48"/>
                  <a:pt x="3661" y="48"/>
                </a:cubicBezTo>
                <a:close/>
                <a:moveTo>
                  <a:pt x="3517" y="48"/>
                </a:moveTo>
                <a:lnTo>
                  <a:pt x="3469" y="48"/>
                </a:lnTo>
                <a:cubicBezTo>
                  <a:pt x="3456" y="48"/>
                  <a:pt x="3445" y="37"/>
                  <a:pt x="3445" y="24"/>
                </a:cubicBezTo>
                <a:cubicBezTo>
                  <a:pt x="3445" y="11"/>
                  <a:pt x="3456" y="0"/>
                  <a:pt x="3469" y="0"/>
                </a:cubicBezTo>
                <a:lnTo>
                  <a:pt x="3517" y="0"/>
                </a:lnTo>
                <a:cubicBezTo>
                  <a:pt x="3530" y="0"/>
                  <a:pt x="3541" y="11"/>
                  <a:pt x="3541" y="24"/>
                </a:cubicBezTo>
                <a:cubicBezTo>
                  <a:pt x="3541" y="37"/>
                  <a:pt x="3530" y="48"/>
                  <a:pt x="3517" y="48"/>
                </a:cubicBezTo>
                <a:close/>
                <a:moveTo>
                  <a:pt x="3373" y="48"/>
                </a:moveTo>
                <a:lnTo>
                  <a:pt x="3325" y="48"/>
                </a:lnTo>
                <a:cubicBezTo>
                  <a:pt x="3312" y="48"/>
                  <a:pt x="3301" y="37"/>
                  <a:pt x="3301" y="24"/>
                </a:cubicBezTo>
                <a:cubicBezTo>
                  <a:pt x="3301" y="11"/>
                  <a:pt x="3312" y="0"/>
                  <a:pt x="3325" y="0"/>
                </a:cubicBezTo>
                <a:lnTo>
                  <a:pt x="3373" y="0"/>
                </a:lnTo>
                <a:cubicBezTo>
                  <a:pt x="3386" y="0"/>
                  <a:pt x="3397" y="11"/>
                  <a:pt x="3397" y="24"/>
                </a:cubicBezTo>
                <a:cubicBezTo>
                  <a:pt x="3397" y="37"/>
                  <a:pt x="3386" y="48"/>
                  <a:pt x="3373" y="48"/>
                </a:cubicBezTo>
                <a:close/>
                <a:moveTo>
                  <a:pt x="3229" y="48"/>
                </a:moveTo>
                <a:lnTo>
                  <a:pt x="3181" y="48"/>
                </a:lnTo>
                <a:cubicBezTo>
                  <a:pt x="3168" y="48"/>
                  <a:pt x="3157" y="37"/>
                  <a:pt x="3157" y="24"/>
                </a:cubicBezTo>
                <a:cubicBezTo>
                  <a:pt x="3157" y="11"/>
                  <a:pt x="3168" y="0"/>
                  <a:pt x="3181" y="0"/>
                </a:cubicBezTo>
                <a:lnTo>
                  <a:pt x="3229" y="0"/>
                </a:lnTo>
                <a:cubicBezTo>
                  <a:pt x="3242" y="0"/>
                  <a:pt x="3253" y="11"/>
                  <a:pt x="3253" y="24"/>
                </a:cubicBezTo>
                <a:cubicBezTo>
                  <a:pt x="3253" y="37"/>
                  <a:pt x="3242" y="48"/>
                  <a:pt x="3229" y="48"/>
                </a:cubicBezTo>
                <a:close/>
                <a:moveTo>
                  <a:pt x="3085" y="48"/>
                </a:moveTo>
                <a:lnTo>
                  <a:pt x="3037" y="48"/>
                </a:lnTo>
                <a:cubicBezTo>
                  <a:pt x="3024" y="48"/>
                  <a:pt x="3013" y="37"/>
                  <a:pt x="3013" y="24"/>
                </a:cubicBezTo>
                <a:cubicBezTo>
                  <a:pt x="3013" y="11"/>
                  <a:pt x="3024" y="0"/>
                  <a:pt x="3037" y="0"/>
                </a:cubicBezTo>
                <a:lnTo>
                  <a:pt x="3085" y="0"/>
                </a:lnTo>
                <a:cubicBezTo>
                  <a:pt x="3098" y="0"/>
                  <a:pt x="3109" y="11"/>
                  <a:pt x="3109" y="24"/>
                </a:cubicBezTo>
                <a:cubicBezTo>
                  <a:pt x="3109" y="37"/>
                  <a:pt x="3098" y="48"/>
                  <a:pt x="3085" y="48"/>
                </a:cubicBezTo>
                <a:close/>
                <a:moveTo>
                  <a:pt x="2941" y="48"/>
                </a:moveTo>
                <a:lnTo>
                  <a:pt x="2893" y="48"/>
                </a:lnTo>
                <a:cubicBezTo>
                  <a:pt x="2880" y="48"/>
                  <a:pt x="2869" y="37"/>
                  <a:pt x="2869" y="24"/>
                </a:cubicBezTo>
                <a:cubicBezTo>
                  <a:pt x="2869" y="11"/>
                  <a:pt x="2880" y="0"/>
                  <a:pt x="2893" y="0"/>
                </a:cubicBezTo>
                <a:lnTo>
                  <a:pt x="2941" y="0"/>
                </a:lnTo>
                <a:cubicBezTo>
                  <a:pt x="2954" y="0"/>
                  <a:pt x="2965" y="11"/>
                  <a:pt x="2965" y="24"/>
                </a:cubicBezTo>
                <a:cubicBezTo>
                  <a:pt x="2965" y="37"/>
                  <a:pt x="2954" y="48"/>
                  <a:pt x="2941" y="48"/>
                </a:cubicBezTo>
                <a:close/>
                <a:moveTo>
                  <a:pt x="2797" y="48"/>
                </a:moveTo>
                <a:lnTo>
                  <a:pt x="2749" y="48"/>
                </a:lnTo>
                <a:cubicBezTo>
                  <a:pt x="2736" y="48"/>
                  <a:pt x="2725" y="37"/>
                  <a:pt x="2725" y="24"/>
                </a:cubicBezTo>
                <a:cubicBezTo>
                  <a:pt x="2725" y="11"/>
                  <a:pt x="2736" y="0"/>
                  <a:pt x="2749" y="0"/>
                </a:cubicBezTo>
                <a:lnTo>
                  <a:pt x="2797" y="0"/>
                </a:lnTo>
                <a:cubicBezTo>
                  <a:pt x="2810" y="0"/>
                  <a:pt x="2821" y="11"/>
                  <a:pt x="2821" y="24"/>
                </a:cubicBezTo>
                <a:cubicBezTo>
                  <a:pt x="2821" y="37"/>
                  <a:pt x="2810" y="48"/>
                  <a:pt x="2797" y="48"/>
                </a:cubicBezTo>
                <a:close/>
                <a:moveTo>
                  <a:pt x="2653" y="48"/>
                </a:moveTo>
                <a:lnTo>
                  <a:pt x="2605" y="48"/>
                </a:lnTo>
                <a:cubicBezTo>
                  <a:pt x="2592" y="48"/>
                  <a:pt x="2581" y="37"/>
                  <a:pt x="2581" y="24"/>
                </a:cubicBezTo>
                <a:cubicBezTo>
                  <a:pt x="2581" y="11"/>
                  <a:pt x="2592" y="0"/>
                  <a:pt x="2605" y="0"/>
                </a:cubicBezTo>
                <a:lnTo>
                  <a:pt x="2653" y="0"/>
                </a:lnTo>
                <a:cubicBezTo>
                  <a:pt x="2666" y="0"/>
                  <a:pt x="2677" y="11"/>
                  <a:pt x="2677" y="24"/>
                </a:cubicBezTo>
                <a:cubicBezTo>
                  <a:pt x="2677" y="37"/>
                  <a:pt x="2666" y="48"/>
                  <a:pt x="2653" y="48"/>
                </a:cubicBezTo>
                <a:close/>
                <a:moveTo>
                  <a:pt x="2509" y="48"/>
                </a:moveTo>
                <a:lnTo>
                  <a:pt x="2461" y="48"/>
                </a:lnTo>
                <a:cubicBezTo>
                  <a:pt x="2448" y="48"/>
                  <a:pt x="2437" y="37"/>
                  <a:pt x="2437" y="24"/>
                </a:cubicBezTo>
                <a:cubicBezTo>
                  <a:pt x="2437" y="11"/>
                  <a:pt x="2448" y="0"/>
                  <a:pt x="2461" y="0"/>
                </a:cubicBezTo>
                <a:lnTo>
                  <a:pt x="2509" y="0"/>
                </a:lnTo>
                <a:cubicBezTo>
                  <a:pt x="2522" y="0"/>
                  <a:pt x="2533" y="11"/>
                  <a:pt x="2533" y="24"/>
                </a:cubicBezTo>
                <a:cubicBezTo>
                  <a:pt x="2533" y="37"/>
                  <a:pt x="2522" y="48"/>
                  <a:pt x="2509" y="48"/>
                </a:cubicBezTo>
                <a:close/>
                <a:moveTo>
                  <a:pt x="2365" y="48"/>
                </a:moveTo>
                <a:lnTo>
                  <a:pt x="2317" y="48"/>
                </a:lnTo>
                <a:cubicBezTo>
                  <a:pt x="2304" y="48"/>
                  <a:pt x="2293" y="37"/>
                  <a:pt x="2293" y="24"/>
                </a:cubicBezTo>
                <a:cubicBezTo>
                  <a:pt x="2293" y="11"/>
                  <a:pt x="2304" y="0"/>
                  <a:pt x="2317" y="0"/>
                </a:cubicBezTo>
                <a:lnTo>
                  <a:pt x="2365" y="0"/>
                </a:lnTo>
                <a:cubicBezTo>
                  <a:pt x="2378" y="0"/>
                  <a:pt x="2389" y="11"/>
                  <a:pt x="2389" y="24"/>
                </a:cubicBezTo>
                <a:cubicBezTo>
                  <a:pt x="2389" y="37"/>
                  <a:pt x="2378" y="48"/>
                  <a:pt x="2365" y="48"/>
                </a:cubicBezTo>
                <a:close/>
                <a:moveTo>
                  <a:pt x="2221" y="48"/>
                </a:moveTo>
                <a:lnTo>
                  <a:pt x="2173" y="48"/>
                </a:lnTo>
                <a:cubicBezTo>
                  <a:pt x="2160" y="48"/>
                  <a:pt x="2149" y="37"/>
                  <a:pt x="2149" y="24"/>
                </a:cubicBezTo>
                <a:cubicBezTo>
                  <a:pt x="2149" y="11"/>
                  <a:pt x="2160" y="0"/>
                  <a:pt x="2173" y="0"/>
                </a:cubicBezTo>
                <a:lnTo>
                  <a:pt x="2221" y="0"/>
                </a:lnTo>
                <a:cubicBezTo>
                  <a:pt x="2234" y="0"/>
                  <a:pt x="2245" y="11"/>
                  <a:pt x="2245" y="24"/>
                </a:cubicBezTo>
                <a:cubicBezTo>
                  <a:pt x="2245" y="37"/>
                  <a:pt x="2234" y="48"/>
                  <a:pt x="2221" y="48"/>
                </a:cubicBezTo>
                <a:close/>
                <a:moveTo>
                  <a:pt x="2077" y="48"/>
                </a:moveTo>
                <a:lnTo>
                  <a:pt x="2029" y="48"/>
                </a:lnTo>
                <a:cubicBezTo>
                  <a:pt x="2016" y="48"/>
                  <a:pt x="2005" y="37"/>
                  <a:pt x="2005" y="24"/>
                </a:cubicBezTo>
                <a:cubicBezTo>
                  <a:pt x="2005" y="11"/>
                  <a:pt x="2016" y="0"/>
                  <a:pt x="2029" y="0"/>
                </a:cubicBezTo>
                <a:lnTo>
                  <a:pt x="2077" y="0"/>
                </a:lnTo>
                <a:cubicBezTo>
                  <a:pt x="2090" y="0"/>
                  <a:pt x="2101" y="11"/>
                  <a:pt x="2101" y="24"/>
                </a:cubicBezTo>
                <a:cubicBezTo>
                  <a:pt x="2101" y="37"/>
                  <a:pt x="2090" y="48"/>
                  <a:pt x="2077" y="48"/>
                </a:cubicBezTo>
                <a:close/>
                <a:moveTo>
                  <a:pt x="1933" y="48"/>
                </a:moveTo>
                <a:lnTo>
                  <a:pt x="1885" y="48"/>
                </a:lnTo>
                <a:cubicBezTo>
                  <a:pt x="1872" y="48"/>
                  <a:pt x="1861" y="37"/>
                  <a:pt x="1861" y="24"/>
                </a:cubicBezTo>
                <a:cubicBezTo>
                  <a:pt x="1861" y="11"/>
                  <a:pt x="1872" y="0"/>
                  <a:pt x="1885" y="0"/>
                </a:cubicBezTo>
                <a:lnTo>
                  <a:pt x="1933" y="0"/>
                </a:lnTo>
                <a:cubicBezTo>
                  <a:pt x="1946" y="0"/>
                  <a:pt x="1957" y="11"/>
                  <a:pt x="1957" y="24"/>
                </a:cubicBezTo>
                <a:cubicBezTo>
                  <a:pt x="1957" y="37"/>
                  <a:pt x="1946" y="48"/>
                  <a:pt x="1933" y="48"/>
                </a:cubicBezTo>
                <a:close/>
                <a:moveTo>
                  <a:pt x="1789" y="48"/>
                </a:moveTo>
                <a:lnTo>
                  <a:pt x="1741" y="48"/>
                </a:lnTo>
                <a:cubicBezTo>
                  <a:pt x="1728" y="48"/>
                  <a:pt x="1717" y="37"/>
                  <a:pt x="1717" y="24"/>
                </a:cubicBezTo>
                <a:cubicBezTo>
                  <a:pt x="1717" y="11"/>
                  <a:pt x="1728" y="0"/>
                  <a:pt x="1741" y="0"/>
                </a:cubicBezTo>
                <a:lnTo>
                  <a:pt x="1789" y="0"/>
                </a:lnTo>
                <a:cubicBezTo>
                  <a:pt x="1802" y="0"/>
                  <a:pt x="1813" y="11"/>
                  <a:pt x="1813" y="24"/>
                </a:cubicBezTo>
                <a:cubicBezTo>
                  <a:pt x="1813" y="37"/>
                  <a:pt x="1802" y="48"/>
                  <a:pt x="1789" y="48"/>
                </a:cubicBezTo>
                <a:close/>
                <a:moveTo>
                  <a:pt x="1645" y="48"/>
                </a:moveTo>
                <a:lnTo>
                  <a:pt x="1597" y="48"/>
                </a:lnTo>
                <a:cubicBezTo>
                  <a:pt x="1584" y="48"/>
                  <a:pt x="1573" y="37"/>
                  <a:pt x="1573" y="24"/>
                </a:cubicBezTo>
                <a:cubicBezTo>
                  <a:pt x="1573" y="11"/>
                  <a:pt x="1584" y="0"/>
                  <a:pt x="1597" y="0"/>
                </a:cubicBezTo>
                <a:lnTo>
                  <a:pt x="1645" y="0"/>
                </a:lnTo>
                <a:cubicBezTo>
                  <a:pt x="1658" y="0"/>
                  <a:pt x="1669" y="11"/>
                  <a:pt x="1669" y="24"/>
                </a:cubicBezTo>
                <a:cubicBezTo>
                  <a:pt x="1669" y="37"/>
                  <a:pt x="1658" y="48"/>
                  <a:pt x="1645" y="48"/>
                </a:cubicBezTo>
                <a:close/>
                <a:moveTo>
                  <a:pt x="1501" y="48"/>
                </a:moveTo>
                <a:lnTo>
                  <a:pt x="1453" y="48"/>
                </a:lnTo>
                <a:cubicBezTo>
                  <a:pt x="1440" y="48"/>
                  <a:pt x="1429" y="37"/>
                  <a:pt x="1429" y="24"/>
                </a:cubicBezTo>
                <a:cubicBezTo>
                  <a:pt x="1429" y="11"/>
                  <a:pt x="1440" y="0"/>
                  <a:pt x="1453" y="0"/>
                </a:cubicBezTo>
                <a:lnTo>
                  <a:pt x="1501" y="0"/>
                </a:lnTo>
                <a:cubicBezTo>
                  <a:pt x="1514" y="0"/>
                  <a:pt x="1525" y="11"/>
                  <a:pt x="1525" y="24"/>
                </a:cubicBezTo>
                <a:cubicBezTo>
                  <a:pt x="1525" y="37"/>
                  <a:pt x="1514" y="48"/>
                  <a:pt x="1501" y="48"/>
                </a:cubicBezTo>
                <a:close/>
                <a:moveTo>
                  <a:pt x="1357" y="48"/>
                </a:moveTo>
                <a:lnTo>
                  <a:pt x="1309" y="48"/>
                </a:lnTo>
                <a:cubicBezTo>
                  <a:pt x="1296" y="48"/>
                  <a:pt x="1285" y="37"/>
                  <a:pt x="1285" y="24"/>
                </a:cubicBezTo>
                <a:cubicBezTo>
                  <a:pt x="1285" y="11"/>
                  <a:pt x="1296" y="0"/>
                  <a:pt x="1309" y="0"/>
                </a:cubicBezTo>
                <a:lnTo>
                  <a:pt x="1357" y="0"/>
                </a:lnTo>
                <a:cubicBezTo>
                  <a:pt x="1370" y="0"/>
                  <a:pt x="1381" y="11"/>
                  <a:pt x="1381" y="24"/>
                </a:cubicBezTo>
                <a:cubicBezTo>
                  <a:pt x="1381" y="37"/>
                  <a:pt x="1370" y="48"/>
                  <a:pt x="1357" y="48"/>
                </a:cubicBezTo>
                <a:close/>
                <a:moveTo>
                  <a:pt x="1213" y="48"/>
                </a:moveTo>
                <a:lnTo>
                  <a:pt x="1165" y="48"/>
                </a:lnTo>
                <a:cubicBezTo>
                  <a:pt x="1152" y="48"/>
                  <a:pt x="1141" y="37"/>
                  <a:pt x="1141" y="24"/>
                </a:cubicBezTo>
                <a:cubicBezTo>
                  <a:pt x="1141" y="11"/>
                  <a:pt x="1152" y="0"/>
                  <a:pt x="1165" y="0"/>
                </a:cubicBezTo>
                <a:lnTo>
                  <a:pt x="1213" y="0"/>
                </a:lnTo>
                <a:cubicBezTo>
                  <a:pt x="1226" y="0"/>
                  <a:pt x="1237" y="11"/>
                  <a:pt x="1237" y="24"/>
                </a:cubicBezTo>
                <a:cubicBezTo>
                  <a:pt x="1237" y="37"/>
                  <a:pt x="1226" y="48"/>
                  <a:pt x="1213" y="48"/>
                </a:cubicBezTo>
                <a:close/>
                <a:moveTo>
                  <a:pt x="1069" y="48"/>
                </a:moveTo>
                <a:lnTo>
                  <a:pt x="1021" y="48"/>
                </a:lnTo>
                <a:cubicBezTo>
                  <a:pt x="1008" y="48"/>
                  <a:pt x="997" y="37"/>
                  <a:pt x="997" y="24"/>
                </a:cubicBezTo>
                <a:cubicBezTo>
                  <a:pt x="997" y="11"/>
                  <a:pt x="1008" y="0"/>
                  <a:pt x="1021" y="0"/>
                </a:cubicBezTo>
                <a:lnTo>
                  <a:pt x="1069" y="0"/>
                </a:lnTo>
                <a:cubicBezTo>
                  <a:pt x="1082" y="0"/>
                  <a:pt x="1093" y="11"/>
                  <a:pt x="1093" y="24"/>
                </a:cubicBezTo>
                <a:cubicBezTo>
                  <a:pt x="1093" y="37"/>
                  <a:pt x="1082" y="48"/>
                  <a:pt x="1069" y="48"/>
                </a:cubicBezTo>
                <a:close/>
                <a:moveTo>
                  <a:pt x="925" y="48"/>
                </a:moveTo>
                <a:lnTo>
                  <a:pt x="877" y="48"/>
                </a:lnTo>
                <a:cubicBezTo>
                  <a:pt x="864" y="48"/>
                  <a:pt x="853" y="37"/>
                  <a:pt x="853" y="24"/>
                </a:cubicBezTo>
                <a:cubicBezTo>
                  <a:pt x="853" y="11"/>
                  <a:pt x="864" y="0"/>
                  <a:pt x="877" y="0"/>
                </a:cubicBezTo>
                <a:lnTo>
                  <a:pt x="925" y="0"/>
                </a:lnTo>
                <a:cubicBezTo>
                  <a:pt x="938" y="0"/>
                  <a:pt x="949" y="11"/>
                  <a:pt x="949" y="24"/>
                </a:cubicBezTo>
                <a:cubicBezTo>
                  <a:pt x="949" y="37"/>
                  <a:pt x="938" y="48"/>
                  <a:pt x="925" y="48"/>
                </a:cubicBezTo>
                <a:close/>
                <a:moveTo>
                  <a:pt x="781" y="48"/>
                </a:moveTo>
                <a:lnTo>
                  <a:pt x="733" y="48"/>
                </a:lnTo>
                <a:cubicBezTo>
                  <a:pt x="720" y="48"/>
                  <a:pt x="709" y="37"/>
                  <a:pt x="709" y="24"/>
                </a:cubicBezTo>
                <a:cubicBezTo>
                  <a:pt x="709" y="11"/>
                  <a:pt x="720" y="0"/>
                  <a:pt x="733" y="0"/>
                </a:cubicBezTo>
                <a:lnTo>
                  <a:pt x="781" y="0"/>
                </a:lnTo>
                <a:cubicBezTo>
                  <a:pt x="794" y="0"/>
                  <a:pt x="805" y="11"/>
                  <a:pt x="805" y="24"/>
                </a:cubicBezTo>
                <a:cubicBezTo>
                  <a:pt x="805" y="37"/>
                  <a:pt x="794" y="48"/>
                  <a:pt x="781" y="48"/>
                </a:cubicBezTo>
                <a:close/>
                <a:moveTo>
                  <a:pt x="637" y="48"/>
                </a:moveTo>
                <a:lnTo>
                  <a:pt x="589" y="48"/>
                </a:lnTo>
                <a:cubicBezTo>
                  <a:pt x="576" y="48"/>
                  <a:pt x="565" y="37"/>
                  <a:pt x="565" y="24"/>
                </a:cubicBezTo>
                <a:cubicBezTo>
                  <a:pt x="565" y="11"/>
                  <a:pt x="576" y="0"/>
                  <a:pt x="589" y="0"/>
                </a:cubicBezTo>
                <a:lnTo>
                  <a:pt x="637" y="0"/>
                </a:lnTo>
                <a:cubicBezTo>
                  <a:pt x="650" y="0"/>
                  <a:pt x="661" y="11"/>
                  <a:pt x="661" y="24"/>
                </a:cubicBezTo>
                <a:cubicBezTo>
                  <a:pt x="661" y="37"/>
                  <a:pt x="650" y="48"/>
                  <a:pt x="637" y="48"/>
                </a:cubicBezTo>
                <a:close/>
                <a:moveTo>
                  <a:pt x="493" y="48"/>
                </a:moveTo>
                <a:lnTo>
                  <a:pt x="445" y="48"/>
                </a:lnTo>
                <a:cubicBezTo>
                  <a:pt x="432" y="48"/>
                  <a:pt x="421" y="37"/>
                  <a:pt x="421" y="24"/>
                </a:cubicBezTo>
                <a:cubicBezTo>
                  <a:pt x="421" y="11"/>
                  <a:pt x="432" y="0"/>
                  <a:pt x="445" y="0"/>
                </a:cubicBezTo>
                <a:lnTo>
                  <a:pt x="493" y="0"/>
                </a:lnTo>
                <a:cubicBezTo>
                  <a:pt x="506" y="0"/>
                  <a:pt x="517" y="11"/>
                  <a:pt x="517" y="24"/>
                </a:cubicBezTo>
                <a:cubicBezTo>
                  <a:pt x="517" y="37"/>
                  <a:pt x="506" y="48"/>
                  <a:pt x="493" y="48"/>
                </a:cubicBezTo>
                <a:close/>
                <a:moveTo>
                  <a:pt x="349" y="48"/>
                </a:moveTo>
                <a:lnTo>
                  <a:pt x="301" y="48"/>
                </a:lnTo>
                <a:cubicBezTo>
                  <a:pt x="288" y="48"/>
                  <a:pt x="277" y="37"/>
                  <a:pt x="277" y="24"/>
                </a:cubicBezTo>
                <a:cubicBezTo>
                  <a:pt x="277" y="11"/>
                  <a:pt x="288" y="0"/>
                  <a:pt x="301" y="0"/>
                </a:cubicBezTo>
                <a:lnTo>
                  <a:pt x="349" y="0"/>
                </a:lnTo>
                <a:cubicBezTo>
                  <a:pt x="362" y="0"/>
                  <a:pt x="373" y="11"/>
                  <a:pt x="373" y="24"/>
                </a:cubicBezTo>
                <a:cubicBezTo>
                  <a:pt x="373" y="37"/>
                  <a:pt x="362" y="48"/>
                  <a:pt x="349" y="48"/>
                </a:cubicBezTo>
                <a:close/>
                <a:moveTo>
                  <a:pt x="205" y="48"/>
                </a:moveTo>
                <a:lnTo>
                  <a:pt x="157" y="48"/>
                </a:lnTo>
                <a:cubicBezTo>
                  <a:pt x="144" y="48"/>
                  <a:pt x="133" y="37"/>
                  <a:pt x="133" y="24"/>
                </a:cubicBezTo>
                <a:cubicBezTo>
                  <a:pt x="133" y="11"/>
                  <a:pt x="144" y="0"/>
                  <a:pt x="157" y="0"/>
                </a:cubicBezTo>
                <a:lnTo>
                  <a:pt x="205" y="0"/>
                </a:lnTo>
                <a:cubicBezTo>
                  <a:pt x="218" y="0"/>
                  <a:pt x="229" y="11"/>
                  <a:pt x="229" y="24"/>
                </a:cubicBezTo>
                <a:cubicBezTo>
                  <a:pt x="229" y="37"/>
                  <a:pt x="218" y="48"/>
                  <a:pt x="205" y="48"/>
                </a:cubicBezTo>
                <a:close/>
                <a:moveTo>
                  <a:pt x="61" y="48"/>
                </a:moveTo>
                <a:lnTo>
                  <a:pt x="24" y="48"/>
                </a:lnTo>
                <a:cubicBezTo>
                  <a:pt x="11" y="48"/>
                  <a:pt x="0" y="37"/>
                  <a:pt x="0" y="24"/>
                </a:cubicBezTo>
                <a:cubicBezTo>
                  <a:pt x="0" y="11"/>
                  <a:pt x="11" y="0"/>
                  <a:pt x="24" y="0"/>
                </a:cubicBezTo>
                <a:lnTo>
                  <a:pt x="61" y="0"/>
                </a:lnTo>
                <a:cubicBezTo>
                  <a:pt x="74" y="0"/>
                  <a:pt x="85" y="11"/>
                  <a:pt x="85" y="24"/>
                </a:cubicBezTo>
                <a:cubicBezTo>
                  <a:pt x="85" y="37"/>
                  <a:pt x="74" y="48"/>
                  <a:pt x="61" y="48"/>
                </a:cubicBezTo>
                <a:close/>
              </a:path>
            </a:pathLst>
          </a:custGeom>
          <a:solidFill>
            <a:srgbClr val="203864"/>
          </a:solidFill>
          <a:ln w="0" cap="flat">
            <a:solidFill>
              <a:srgbClr val="203864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200" dirty="0" smtClean="0"/>
              <a:t>Телекоммуникации</a:t>
            </a:r>
            <a:endParaRPr lang="en-US" sz="1200" dirty="0"/>
          </a:p>
        </p:txBody>
      </p:sp>
      <p:sp>
        <p:nvSpPr>
          <p:cNvPr id="403" name="Freeform 123"/>
          <p:cNvSpPr>
            <a:spLocks noEditPoints="1"/>
          </p:cNvSpPr>
          <p:nvPr/>
        </p:nvSpPr>
        <p:spPr bwMode="auto">
          <a:xfrm>
            <a:off x="1036544" y="3479634"/>
            <a:ext cx="2092335" cy="362108"/>
          </a:xfrm>
          <a:custGeom>
            <a:avLst/>
            <a:gdLst>
              <a:gd name="T0" fmla="*/ 48 w 4583"/>
              <a:gd name="T1" fmla="*/ 264 h 955"/>
              <a:gd name="T2" fmla="*/ 0 w 4583"/>
              <a:gd name="T3" fmla="*/ 408 h 955"/>
              <a:gd name="T4" fmla="*/ 24 w 4583"/>
              <a:gd name="T5" fmla="*/ 480 h 955"/>
              <a:gd name="T6" fmla="*/ 48 w 4583"/>
              <a:gd name="T7" fmla="*/ 792 h 955"/>
              <a:gd name="T8" fmla="*/ 101 w 4583"/>
              <a:gd name="T9" fmla="*/ 931 h 955"/>
              <a:gd name="T10" fmla="*/ 173 w 4583"/>
              <a:gd name="T11" fmla="*/ 955 h 955"/>
              <a:gd name="T12" fmla="*/ 317 w 4583"/>
              <a:gd name="T13" fmla="*/ 907 h 955"/>
              <a:gd name="T14" fmla="*/ 653 w 4583"/>
              <a:gd name="T15" fmla="*/ 907 h 955"/>
              <a:gd name="T16" fmla="*/ 797 w 4583"/>
              <a:gd name="T17" fmla="*/ 955 h 955"/>
              <a:gd name="T18" fmla="*/ 869 w 4583"/>
              <a:gd name="T19" fmla="*/ 931 h 955"/>
              <a:gd name="T20" fmla="*/ 1181 w 4583"/>
              <a:gd name="T21" fmla="*/ 907 h 955"/>
              <a:gd name="T22" fmla="*/ 1397 w 4583"/>
              <a:gd name="T23" fmla="*/ 931 h 955"/>
              <a:gd name="T24" fmla="*/ 1469 w 4583"/>
              <a:gd name="T25" fmla="*/ 955 h 955"/>
              <a:gd name="T26" fmla="*/ 1613 w 4583"/>
              <a:gd name="T27" fmla="*/ 907 h 955"/>
              <a:gd name="T28" fmla="*/ 1949 w 4583"/>
              <a:gd name="T29" fmla="*/ 907 h 955"/>
              <a:gd name="T30" fmla="*/ 2093 w 4583"/>
              <a:gd name="T31" fmla="*/ 955 h 955"/>
              <a:gd name="T32" fmla="*/ 2165 w 4583"/>
              <a:gd name="T33" fmla="*/ 931 h 955"/>
              <a:gd name="T34" fmla="*/ 2477 w 4583"/>
              <a:gd name="T35" fmla="*/ 907 h 955"/>
              <a:gd name="T36" fmla="*/ 2693 w 4583"/>
              <a:gd name="T37" fmla="*/ 931 h 955"/>
              <a:gd name="T38" fmla="*/ 2765 w 4583"/>
              <a:gd name="T39" fmla="*/ 955 h 955"/>
              <a:gd name="T40" fmla="*/ 2909 w 4583"/>
              <a:gd name="T41" fmla="*/ 907 h 955"/>
              <a:gd name="T42" fmla="*/ 3245 w 4583"/>
              <a:gd name="T43" fmla="*/ 907 h 955"/>
              <a:gd name="T44" fmla="*/ 3389 w 4583"/>
              <a:gd name="T45" fmla="*/ 955 h 955"/>
              <a:gd name="T46" fmla="*/ 3461 w 4583"/>
              <a:gd name="T47" fmla="*/ 931 h 955"/>
              <a:gd name="T48" fmla="*/ 3773 w 4583"/>
              <a:gd name="T49" fmla="*/ 907 h 955"/>
              <a:gd name="T50" fmla="*/ 3989 w 4583"/>
              <a:gd name="T51" fmla="*/ 931 h 955"/>
              <a:gd name="T52" fmla="*/ 4061 w 4583"/>
              <a:gd name="T53" fmla="*/ 955 h 955"/>
              <a:gd name="T54" fmla="*/ 4205 w 4583"/>
              <a:gd name="T55" fmla="*/ 907 h 955"/>
              <a:gd name="T56" fmla="*/ 4541 w 4583"/>
              <a:gd name="T57" fmla="*/ 907 h 955"/>
              <a:gd name="T58" fmla="*/ 4583 w 4583"/>
              <a:gd name="T59" fmla="*/ 806 h 955"/>
              <a:gd name="T60" fmla="*/ 4559 w 4583"/>
              <a:gd name="T61" fmla="*/ 734 h 955"/>
              <a:gd name="T62" fmla="*/ 4535 w 4583"/>
              <a:gd name="T63" fmla="*/ 422 h 955"/>
              <a:gd name="T64" fmla="*/ 4559 w 4583"/>
              <a:gd name="T65" fmla="*/ 206 h 955"/>
              <a:gd name="T66" fmla="*/ 4583 w 4583"/>
              <a:gd name="T67" fmla="*/ 134 h 955"/>
              <a:gd name="T68" fmla="*/ 4525 w 4583"/>
              <a:gd name="T69" fmla="*/ 48 h 955"/>
              <a:gd name="T70" fmla="*/ 4189 w 4583"/>
              <a:gd name="T71" fmla="*/ 48 h 955"/>
              <a:gd name="T72" fmla="*/ 4045 w 4583"/>
              <a:gd name="T73" fmla="*/ 0 h 955"/>
              <a:gd name="T74" fmla="*/ 3973 w 4583"/>
              <a:gd name="T75" fmla="*/ 24 h 955"/>
              <a:gd name="T76" fmla="*/ 3661 w 4583"/>
              <a:gd name="T77" fmla="*/ 48 h 955"/>
              <a:gd name="T78" fmla="*/ 3445 w 4583"/>
              <a:gd name="T79" fmla="*/ 24 h 955"/>
              <a:gd name="T80" fmla="*/ 3373 w 4583"/>
              <a:gd name="T81" fmla="*/ 0 h 955"/>
              <a:gd name="T82" fmla="*/ 3229 w 4583"/>
              <a:gd name="T83" fmla="*/ 48 h 955"/>
              <a:gd name="T84" fmla="*/ 2893 w 4583"/>
              <a:gd name="T85" fmla="*/ 48 h 955"/>
              <a:gd name="T86" fmla="*/ 2749 w 4583"/>
              <a:gd name="T87" fmla="*/ 0 h 955"/>
              <a:gd name="T88" fmla="*/ 2677 w 4583"/>
              <a:gd name="T89" fmla="*/ 24 h 955"/>
              <a:gd name="T90" fmla="*/ 2365 w 4583"/>
              <a:gd name="T91" fmla="*/ 48 h 955"/>
              <a:gd name="T92" fmla="*/ 2149 w 4583"/>
              <a:gd name="T93" fmla="*/ 24 h 955"/>
              <a:gd name="T94" fmla="*/ 2077 w 4583"/>
              <a:gd name="T95" fmla="*/ 0 h 955"/>
              <a:gd name="T96" fmla="*/ 1933 w 4583"/>
              <a:gd name="T97" fmla="*/ 48 h 955"/>
              <a:gd name="T98" fmla="*/ 1597 w 4583"/>
              <a:gd name="T99" fmla="*/ 48 h 955"/>
              <a:gd name="T100" fmla="*/ 1453 w 4583"/>
              <a:gd name="T101" fmla="*/ 0 h 955"/>
              <a:gd name="T102" fmla="*/ 1381 w 4583"/>
              <a:gd name="T103" fmla="*/ 24 h 955"/>
              <a:gd name="T104" fmla="*/ 1069 w 4583"/>
              <a:gd name="T105" fmla="*/ 48 h 955"/>
              <a:gd name="T106" fmla="*/ 853 w 4583"/>
              <a:gd name="T107" fmla="*/ 24 h 955"/>
              <a:gd name="T108" fmla="*/ 781 w 4583"/>
              <a:gd name="T109" fmla="*/ 0 h 955"/>
              <a:gd name="T110" fmla="*/ 637 w 4583"/>
              <a:gd name="T111" fmla="*/ 48 h 955"/>
              <a:gd name="T112" fmla="*/ 301 w 4583"/>
              <a:gd name="T113" fmla="*/ 48 h 955"/>
              <a:gd name="T114" fmla="*/ 157 w 4583"/>
              <a:gd name="T115" fmla="*/ 0 h 955"/>
              <a:gd name="T116" fmla="*/ 85 w 4583"/>
              <a:gd name="T117" fmla="*/ 24 h 9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583" h="955">
                <a:moveTo>
                  <a:pt x="48" y="72"/>
                </a:moveTo>
                <a:lnTo>
                  <a:pt x="48" y="120"/>
                </a:lnTo>
                <a:cubicBezTo>
                  <a:pt x="48" y="133"/>
                  <a:pt x="37" y="144"/>
                  <a:pt x="24" y="144"/>
                </a:cubicBezTo>
                <a:cubicBezTo>
                  <a:pt x="11" y="144"/>
                  <a:pt x="0" y="133"/>
                  <a:pt x="0" y="120"/>
                </a:cubicBezTo>
                <a:lnTo>
                  <a:pt x="0" y="72"/>
                </a:lnTo>
                <a:cubicBezTo>
                  <a:pt x="0" y="59"/>
                  <a:pt x="11" y="48"/>
                  <a:pt x="24" y="48"/>
                </a:cubicBezTo>
                <a:cubicBezTo>
                  <a:pt x="37" y="48"/>
                  <a:pt x="48" y="59"/>
                  <a:pt x="48" y="72"/>
                </a:cubicBezTo>
                <a:close/>
                <a:moveTo>
                  <a:pt x="48" y="216"/>
                </a:moveTo>
                <a:lnTo>
                  <a:pt x="48" y="264"/>
                </a:lnTo>
                <a:cubicBezTo>
                  <a:pt x="48" y="277"/>
                  <a:pt x="37" y="288"/>
                  <a:pt x="24" y="288"/>
                </a:cubicBezTo>
                <a:cubicBezTo>
                  <a:pt x="11" y="288"/>
                  <a:pt x="0" y="277"/>
                  <a:pt x="0" y="264"/>
                </a:cubicBezTo>
                <a:lnTo>
                  <a:pt x="0" y="216"/>
                </a:lnTo>
                <a:cubicBezTo>
                  <a:pt x="0" y="203"/>
                  <a:pt x="11" y="192"/>
                  <a:pt x="24" y="192"/>
                </a:cubicBezTo>
                <a:cubicBezTo>
                  <a:pt x="37" y="192"/>
                  <a:pt x="48" y="203"/>
                  <a:pt x="48" y="216"/>
                </a:cubicBezTo>
                <a:close/>
                <a:moveTo>
                  <a:pt x="48" y="360"/>
                </a:moveTo>
                <a:lnTo>
                  <a:pt x="48" y="408"/>
                </a:lnTo>
                <a:cubicBezTo>
                  <a:pt x="48" y="421"/>
                  <a:pt x="37" y="432"/>
                  <a:pt x="24" y="432"/>
                </a:cubicBezTo>
                <a:cubicBezTo>
                  <a:pt x="11" y="432"/>
                  <a:pt x="0" y="421"/>
                  <a:pt x="0" y="408"/>
                </a:cubicBezTo>
                <a:lnTo>
                  <a:pt x="0" y="360"/>
                </a:lnTo>
                <a:cubicBezTo>
                  <a:pt x="0" y="347"/>
                  <a:pt x="11" y="336"/>
                  <a:pt x="24" y="336"/>
                </a:cubicBezTo>
                <a:cubicBezTo>
                  <a:pt x="37" y="336"/>
                  <a:pt x="48" y="347"/>
                  <a:pt x="48" y="360"/>
                </a:cubicBezTo>
                <a:close/>
                <a:moveTo>
                  <a:pt x="48" y="504"/>
                </a:moveTo>
                <a:lnTo>
                  <a:pt x="48" y="552"/>
                </a:lnTo>
                <a:cubicBezTo>
                  <a:pt x="48" y="565"/>
                  <a:pt x="37" y="576"/>
                  <a:pt x="24" y="576"/>
                </a:cubicBezTo>
                <a:cubicBezTo>
                  <a:pt x="11" y="576"/>
                  <a:pt x="0" y="565"/>
                  <a:pt x="0" y="552"/>
                </a:cubicBezTo>
                <a:lnTo>
                  <a:pt x="0" y="504"/>
                </a:lnTo>
                <a:cubicBezTo>
                  <a:pt x="0" y="491"/>
                  <a:pt x="11" y="480"/>
                  <a:pt x="24" y="480"/>
                </a:cubicBezTo>
                <a:cubicBezTo>
                  <a:pt x="37" y="480"/>
                  <a:pt x="48" y="491"/>
                  <a:pt x="48" y="504"/>
                </a:cubicBezTo>
                <a:close/>
                <a:moveTo>
                  <a:pt x="48" y="648"/>
                </a:moveTo>
                <a:lnTo>
                  <a:pt x="48" y="696"/>
                </a:lnTo>
                <a:cubicBezTo>
                  <a:pt x="48" y="709"/>
                  <a:pt x="37" y="720"/>
                  <a:pt x="24" y="720"/>
                </a:cubicBezTo>
                <a:cubicBezTo>
                  <a:pt x="11" y="720"/>
                  <a:pt x="0" y="709"/>
                  <a:pt x="0" y="696"/>
                </a:cubicBezTo>
                <a:lnTo>
                  <a:pt x="0" y="648"/>
                </a:lnTo>
                <a:cubicBezTo>
                  <a:pt x="0" y="635"/>
                  <a:pt x="11" y="624"/>
                  <a:pt x="24" y="624"/>
                </a:cubicBezTo>
                <a:cubicBezTo>
                  <a:pt x="37" y="624"/>
                  <a:pt x="48" y="635"/>
                  <a:pt x="48" y="648"/>
                </a:cubicBezTo>
                <a:close/>
                <a:moveTo>
                  <a:pt x="48" y="792"/>
                </a:moveTo>
                <a:lnTo>
                  <a:pt x="48" y="840"/>
                </a:lnTo>
                <a:cubicBezTo>
                  <a:pt x="48" y="853"/>
                  <a:pt x="37" y="864"/>
                  <a:pt x="24" y="864"/>
                </a:cubicBezTo>
                <a:cubicBezTo>
                  <a:pt x="11" y="864"/>
                  <a:pt x="0" y="853"/>
                  <a:pt x="0" y="840"/>
                </a:cubicBezTo>
                <a:lnTo>
                  <a:pt x="0" y="792"/>
                </a:lnTo>
                <a:cubicBezTo>
                  <a:pt x="0" y="779"/>
                  <a:pt x="11" y="768"/>
                  <a:pt x="24" y="768"/>
                </a:cubicBezTo>
                <a:cubicBezTo>
                  <a:pt x="37" y="768"/>
                  <a:pt x="48" y="779"/>
                  <a:pt x="48" y="792"/>
                </a:cubicBezTo>
                <a:close/>
                <a:moveTo>
                  <a:pt x="29" y="907"/>
                </a:moveTo>
                <a:lnTo>
                  <a:pt x="77" y="907"/>
                </a:lnTo>
                <a:cubicBezTo>
                  <a:pt x="90" y="907"/>
                  <a:pt x="101" y="918"/>
                  <a:pt x="101" y="931"/>
                </a:cubicBezTo>
                <a:cubicBezTo>
                  <a:pt x="101" y="944"/>
                  <a:pt x="90" y="955"/>
                  <a:pt x="77" y="955"/>
                </a:cubicBezTo>
                <a:lnTo>
                  <a:pt x="29" y="955"/>
                </a:lnTo>
                <a:cubicBezTo>
                  <a:pt x="15" y="955"/>
                  <a:pt x="5" y="944"/>
                  <a:pt x="5" y="931"/>
                </a:cubicBezTo>
                <a:cubicBezTo>
                  <a:pt x="5" y="918"/>
                  <a:pt x="15" y="907"/>
                  <a:pt x="29" y="907"/>
                </a:cubicBezTo>
                <a:close/>
                <a:moveTo>
                  <a:pt x="173" y="907"/>
                </a:moveTo>
                <a:lnTo>
                  <a:pt x="221" y="907"/>
                </a:lnTo>
                <a:cubicBezTo>
                  <a:pt x="234" y="907"/>
                  <a:pt x="245" y="918"/>
                  <a:pt x="245" y="931"/>
                </a:cubicBezTo>
                <a:cubicBezTo>
                  <a:pt x="245" y="944"/>
                  <a:pt x="234" y="955"/>
                  <a:pt x="221" y="955"/>
                </a:cubicBezTo>
                <a:lnTo>
                  <a:pt x="173" y="955"/>
                </a:lnTo>
                <a:cubicBezTo>
                  <a:pt x="159" y="955"/>
                  <a:pt x="149" y="944"/>
                  <a:pt x="149" y="931"/>
                </a:cubicBezTo>
                <a:cubicBezTo>
                  <a:pt x="149" y="918"/>
                  <a:pt x="159" y="907"/>
                  <a:pt x="173" y="907"/>
                </a:cubicBezTo>
                <a:close/>
                <a:moveTo>
                  <a:pt x="317" y="907"/>
                </a:moveTo>
                <a:lnTo>
                  <a:pt x="365" y="907"/>
                </a:lnTo>
                <a:cubicBezTo>
                  <a:pt x="378" y="907"/>
                  <a:pt x="389" y="918"/>
                  <a:pt x="389" y="931"/>
                </a:cubicBezTo>
                <a:cubicBezTo>
                  <a:pt x="389" y="944"/>
                  <a:pt x="378" y="955"/>
                  <a:pt x="365" y="955"/>
                </a:cubicBezTo>
                <a:lnTo>
                  <a:pt x="317" y="955"/>
                </a:lnTo>
                <a:cubicBezTo>
                  <a:pt x="303" y="955"/>
                  <a:pt x="293" y="944"/>
                  <a:pt x="293" y="931"/>
                </a:cubicBezTo>
                <a:cubicBezTo>
                  <a:pt x="293" y="918"/>
                  <a:pt x="303" y="907"/>
                  <a:pt x="317" y="907"/>
                </a:cubicBezTo>
                <a:close/>
                <a:moveTo>
                  <a:pt x="461" y="907"/>
                </a:moveTo>
                <a:lnTo>
                  <a:pt x="509" y="907"/>
                </a:lnTo>
                <a:cubicBezTo>
                  <a:pt x="522" y="907"/>
                  <a:pt x="533" y="918"/>
                  <a:pt x="533" y="931"/>
                </a:cubicBezTo>
                <a:cubicBezTo>
                  <a:pt x="533" y="944"/>
                  <a:pt x="522" y="955"/>
                  <a:pt x="509" y="955"/>
                </a:cubicBezTo>
                <a:lnTo>
                  <a:pt x="461" y="955"/>
                </a:lnTo>
                <a:cubicBezTo>
                  <a:pt x="447" y="955"/>
                  <a:pt x="437" y="944"/>
                  <a:pt x="437" y="931"/>
                </a:cubicBezTo>
                <a:cubicBezTo>
                  <a:pt x="437" y="918"/>
                  <a:pt x="447" y="907"/>
                  <a:pt x="461" y="907"/>
                </a:cubicBezTo>
                <a:close/>
                <a:moveTo>
                  <a:pt x="605" y="907"/>
                </a:moveTo>
                <a:lnTo>
                  <a:pt x="653" y="907"/>
                </a:lnTo>
                <a:cubicBezTo>
                  <a:pt x="666" y="907"/>
                  <a:pt x="677" y="918"/>
                  <a:pt x="677" y="931"/>
                </a:cubicBezTo>
                <a:cubicBezTo>
                  <a:pt x="677" y="944"/>
                  <a:pt x="666" y="955"/>
                  <a:pt x="653" y="955"/>
                </a:cubicBezTo>
                <a:lnTo>
                  <a:pt x="605" y="955"/>
                </a:lnTo>
                <a:cubicBezTo>
                  <a:pt x="591" y="955"/>
                  <a:pt x="581" y="944"/>
                  <a:pt x="581" y="931"/>
                </a:cubicBezTo>
                <a:cubicBezTo>
                  <a:pt x="581" y="918"/>
                  <a:pt x="591" y="907"/>
                  <a:pt x="605" y="907"/>
                </a:cubicBezTo>
                <a:close/>
                <a:moveTo>
                  <a:pt x="749" y="907"/>
                </a:moveTo>
                <a:lnTo>
                  <a:pt x="797" y="907"/>
                </a:lnTo>
                <a:cubicBezTo>
                  <a:pt x="810" y="907"/>
                  <a:pt x="821" y="918"/>
                  <a:pt x="821" y="931"/>
                </a:cubicBezTo>
                <a:cubicBezTo>
                  <a:pt x="821" y="944"/>
                  <a:pt x="810" y="955"/>
                  <a:pt x="797" y="955"/>
                </a:cubicBezTo>
                <a:lnTo>
                  <a:pt x="749" y="955"/>
                </a:lnTo>
                <a:cubicBezTo>
                  <a:pt x="735" y="955"/>
                  <a:pt x="725" y="944"/>
                  <a:pt x="725" y="931"/>
                </a:cubicBezTo>
                <a:cubicBezTo>
                  <a:pt x="725" y="918"/>
                  <a:pt x="735" y="907"/>
                  <a:pt x="749" y="907"/>
                </a:cubicBezTo>
                <a:close/>
                <a:moveTo>
                  <a:pt x="893" y="907"/>
                </a:moveTo>
                <a:lnTo>
                  <a:pt x="941" y="907"/>
                </a:lnTo>
                <a:cubicBezTo>
                  <a:pt x="954" y="907"/>
                  <a:pt x="965" y="918"/>
                  <a:pt x="965" y="931"/>
                </a:cubicBezTo>
                <a:cubicBezTo>
                  <a:pt x="965" y="944"/>
                  <a:pt x="954" y="955"/>
                  <a:pt x="941" y="955"/>
                </a:cubicBezTo>
                <a:lnTo>
                  <a:pt x="893" y="955"/>
                </a:lnTo>
                <a:cubicBezTo>
                  <a:pt x="879" y="955"/>
                  <a:pt x="869" y="944"/>
                  <a:pt x="869" y="931"/>
                </a:cubicBezTo>
                <a:cubicBezTo>
                  <a:pt x="869" y="918"/>
                  <a:pt x="879" y="907"/>
                  <a:pt x="893" y="907"/>
                </a:cubicBezTo>
                <a:close/>
                <a:moveTo>
                  <a:pt x="1037" y="907"/>
                </a:moveTo>
                <a:lnTo>
                  <a:pt x="1085" y="907"/>
                </a:lnTo>
                <a:cubicBezTo>
                  <a:pt x="1098" y="907"/>
                  <a:pt x="1109" y="918"/>
                  <a:pt x="1109" y="931"/>
                </a:cubicBezTo>
                <a:cubicBezTo>
                  <a:pt x="1109" y="944"/>
                  <a:pt x="1098" y="955"/>
                  <a:pt x="1085" y="955"/>
                </a:cubicBezTo>
                <a:lnTo>
                  <a:pt x="1037" y="955"/>
                </a:lnTo>
                <a:cubicBezTo>
                  <a:pt x="1023" y="955"/>
                  <a:pt x="1013" y="944"/>
                  <a:pt x="1013" y="931"/>
                </a:cubicBezTo>
                <a:cubicBezTo>
                  <a:pt x="1013" y="918"/>
                  <a:pt x="1023" y="907"/>
                  <a:pt x="1037" y="907"/>
                </a:cubicBezTo>
                <a:close/>
                <a:moveTo>
                  <a:pt x="1181" y="907"/>
                </a:moveTo>
                <a:lnTo>
                  <a:pt x="1229" y="907"/>
                </a:lnTo>
                <a:cubicBezTo>
                  <a:pt x="1242" y="907"/>
                  <a:pt x="1253" y="918"/>
                  <a:pt x="1253" y="931"/>
                </a:cubicBezTo>
                <a:cubicBezTo>
                  <a:pt x="1253" y="944"/>
                  <a:pt x="1242" y="955"/>
                  <a:pt x="1229" y="955"/>
                </a:cubicBezTo>
                <a:lnTo>
                  <a:pt x="1181" y="955"/>
                </a:lnTo>
                <a:cubicBezTo>
                  <a:pt x="1167" y="955"/>
                  <a:pt x="1157" y="944"/>
                  <a:pt x="1157" y="931"/>
                </a:cubicBezTo>
                <a:cubicBezTo>
                  <a:pt x="1157" y="918"/>
                  <a:pt x="1167" y="907"/>
                  <a:pt x="1181" y="907"/>
                </a:cubicBezTo>
                <a:close/>
                <a:moveTo>
                  <a:pt x="1325" y="907"/>
                </a:moveTo>
                <a:lnTo>
                  <a:pt x="1373" y="907"/>
                </a:lnTo>
                <a:cubicBezTo>
                  <a:pt x="1386" y="907"/>
                  <a:pt x="1397" y="918"/>
                  <a:pt x="1397" y="931"/>
                </a:cubicBezTo>
                <a:cubicBezTo>
                  <a:pt x="1397" y="944"/>
                  <a:pt x="1386" y="955"/>
                  <a:pt x="1373" y="955"/>
                </a:cubicBezTo>
                <a:lnTo>
                  <a:pt x="1325" y="955"/>
                </a:lnTo>
                <a:cubicBezTo>
                  <a:pt x="1311" y="955"/>
                  <a:pt x="1301" y="944"/>
                  <a:pt x="1301" y="931"/>
                </a:cubicBezTo>
                <a:cubicBezTo>
                  <a:pt x="1301" y="918"/>
                  <a:pt x="1311" y="907"/>
                  <a:pt x="1325" y="907"/>
                </a:cubicBezTo>
                <a:close/>
                <a:moveTo>
                  <a:pt x="1469" y="907"/>
                </a:moveTo>
                <a:lnTo>
                  <a:pt x="1517" y="907"/>
                </a:lnTo>
                <a:cubicBezTo>
                  <a:pt x="1530" y="907"/>
                  <a:pt x="1541" y="918"/>
                  <a:pt x="1541" y="931"/>
                </a:cubicBezTo>
                <a:cubicBezTo>
                  <a:pt x="1541" y="944"/>
                  <a:pt x="1530" y="955"/>
                  <a:pt x="1517" y="955"/>
                </a:cubicBezTo>
                <a:lnTo>
                  <a:pt x="1469" y="955"/>
                </a:lnTo>
                <a:cubicBezTo>
                  <a:pt x="1455" y="955"/>
                  <a:pt x="1445" y="944"/>
                  <a:pt x="1445" y="931"/>
                </a:cubicBezTo>
                <a:cubicBezTo>
                  <a:pt x="1445" y="918"/>
                  <a:pt x="1455" y="907"/>
                  <a:pt x="1469" y="907"/>
                </a:cubicBezTo>
                <a:close/>
                <a:moveTo>
                  <a:pt x="1613" y="907"/>
                </a:moveTo>
                <a:lnTo>
                  <a:pt x="1661" y="907"/>
                </a:lnTo>
                <a:cubicBezTo>
                  <a:pt x="1674" y="907"/>
                  <a:pt x="1685" y="918"/>
                  <a:pt x="1685" y="931"/>
                </a:cubicBezTo>
                <a:cubicBezTo>
                  <a:pt x="1685" y="944"/>
                  <a:pt x="1674" y="955"/>
                  <a:pt x="1661" y="955"/>
                </a:cubicBezTo>
                <a:lnTo>
                  <a:pt x="1613" y="955"/>
                </a:lnTo>
                <a:cubicBezTo>
                  <a:pt x="1599" y="955"/>
                  <a:pt x="1589" y="944"/>
                  <a:pt x="1589" y="931"/>
                </a:cubicBezTo>
                <a:cubicBezTo>
                  <a:pt x="1589" y="918"/>
                  <a:pt x="1599" y="907"/>
                  <a:pt x="1613" y="907"/>
                </a:cubicBezTo>
                <a:close/>
                <a:moveTo>
                  <a:pt x="1757" y="907"/>
                </a:moveTo>
                <a:lnTo>
                  <a:pt x="1805" y="907"/>
                </a:lnTo>
                <a:cubicBezTo>
                  <a:pt x="1818" y="907"/>
                  <a:pt x="1829" y="918"/>
                  <a:pt x="1829" y="931"/>
                </a:cubicBezTo>
                <a:cubicBezTo>
                  <a:pt x="1829" y="944"/>
                  <a:pt x="1818" y="955"/>
                  <a:pt x="1805" y="955"/>
                </a:cubicBezTo>
                <a:lnTo>
                  <a:pt x="1757" y="955"/>
                </a:lnTo>
                <a:cubicBezTo>
                  <a:pt x="1743" y="955"/>
                  <a:pt x="1733" y="944"/>
                  <a:pt x="1733" y="931"/>
                </a:cubicBezTo>
                <a:cubicBezTo>
                  <a:pt x="1733" y="918"/>
                  <a:pt x="1743" y="907"/>
                  <a:pt x="1757" y="907"/>
                </a:cubicBezTo>
                <a:close/>
                <a:moveTo>
                  <a:pt x="1901" y="907"/>
                </a:moveTo>
                <a:lnTo>
                  <a:pt x="1949" y="907"/>
                </a:lnTo>
                <a:cubicBezTo>
                  <a:pt x="1962" y="907"/>
                  <a:pt x="1973" y="918"/>
                  <a:pt x="1973" y="931"/>
                </a:cubicBezTo>
                <a:cubicBezTo>
                  <a:pt x="1973" y="944"/>
                  <a:pt x="1962" y="955"/>
                  <a:pt x="1949" y="955"/>
                </a:cubicBezTo>
                <a:lnTo>
                  <a:pt x="1901" y="955"/>
                </a:lnTo>
                <a:cubicBezTo>
                  <a:pt x="1887" y="955"/>
                  <a:pt x="1877" y="944"/>
                  <a:pt x="1877" y="931"/>
                </a:cubicBezTo>
                <a:cubicBezTo>
                  <a:pt x="1877" y="918"/>
                  <a:pt x="1887" y="907"/>
                  <a:pt x="1901" y="907"/>
                </a:cubicBezTo>
                <a:close/>
                <a:moveTo>
                  <a:pt x="2045" y="907"/>
                </a:moveTo>
                <a:lnTo>
                  <a:pt x="2093" y="907"/>
                </a:lnTo>
                <a:cubicBezTo>
                  <a:pt x="2106" y="907"/>
                  <a:pt x="2117" y="918"/>
                  <a:pt x="2117" y="931"/>
                </a:cubicBezTo>
                <a:cubicBezTo>
                  <a:pt x="2117" y="944"/>
                  <a:pt x="2106" y="955"/>
                  <a:pt x="2093" y="955"/>
                </a:cubicBezTo>
                <a:lnTo>
                  <a:pt x="2045" y="955"/>
                </a:lnTo>
                <a:cubicBezTo>
                  <a:pt x="2031" y="955"/>
                  <a:pt x="2021" y="944"/>
                  <a:pt x="2021" y="931"/>
                </a:cubicBezTo>
                <a:cubicBezTo>
                  <a:pt x="2021" y="918"/>
                  <a:pt x="2031" y="907"/>
                  <a:pt x="2045" y="907"/>
                </a:cubicBezTo>
                <a:close/>
                <a:moveTo>
                  <a:pt x="2189" y="907"/>
                </a:moveTo>
                <a:lnTo>
                  <a:pt x="2237" y="907"/>
                </a:lnTo>
                <a:cubicBezTo>
                  <a:pt x="2250" y="907"/>
                  <a:pt x="2261" y="918"/>
                  <a:pt x="2261" y="931"/>
                </a:cubicBezTo>
                <a:cubicBezTo>
                  <a:pt x="2261" y="944"/>
                  <a:pt x="2250" y="955"/>
                  <a:pt x="2237" y="955"/>
                </a:cubicBezTo>
                <a:lnTo>
                  <a:pt x="2189" y="955"/>
                </a:lnTo>
                <a:cubicBezTo>
                  <a:pt x="2175" y="955"/>
                  <a:pt x="2165" y="944"/>
                  <a:pt x="2165" y="931"/>
                </a:cubicBezTo>
                <a:cubicBezTo>
                  <a:pt x="2165" y="918"/>
                  <a:pt x="2175" y="907"/>
                  <a:pt x="2189" y="907"/>
                </a:cubicBezTo>
                <a:close/>
                <a:moveTo>
                  <a:pt x="2333" y="907"/>
                </a:moveTo>
                <a:lnTo>
                  <a:pt x="2381" y="907"/>
                </a:lnTo>
                <a:cubicBezTo>
                  <a:pt x="2394" y="907"/>
                  <a:pt x="2405" y="918"/>
                  <a:pt x="2405" y="931"/>
                </a:cubicBezTo>
                <a:cubicBezTo>
                  <a:pt x="2405" y="944"/>
                  <a:pt x="2394" y="955"/>
                  <a:pt x="2381" y="955"/>
                </a:cubicBezTo>
                <a:lnTo>
                  <a:pt x="2333" y="955"/>
                </a:lnTo>
                <a:cubicBezTo>
                  <a:pt x="2319" y="955"/>
                  <a:pt x="2309" y="944"/>
                  <a:pt x="2309" y="931"/>
                </a:cubicBezTo>
                <a:cubicBezTo>
                  <a:pt x="2309" y="918"/>
                  <a:pt x="2319" y="907"/>
                  <a:pt x="2333" y="907"/>
                </a:cubicBezTo>
                <a:close/>
                <a:moveTo>
                  <a:pt x="2477" y="907"/>
                </a:moveTo>
                <a:lnTo>
                  <a:pt x="2525" y="907"/>
                </a:lnTo>
                <a:cubicBezTo>
                  <a:pt x="2538" y="907"/>
                  <a:pt x="2549" y="918"/>
                  <a:pt x="2549" y="931"/>
                </a:cubicBezTo>
                <a:cubicBezTo>
                  <a:pt x="2549" y="944"/>
                  <a:pt x="2538" y="955"/>
                  <a:pt x="2525" y="955"/>
                </a:cubicBezTo>
                <a:lnTo>
                  <a:pt x="2477" y="955"/>
                </a:lnTo>
                <a:cubicBezTo>
                  <a:pt x="2463" y="955"/>
                  <a:pt x="2453" y="944"/>
                  <a:pt x="2453" y="931"/>
                </a:cubicBezTo>
                <a:cubicBezTo>
                  <a:pt x="2453" y="918"/>
                  <a:pt x="2463" y="907"/>
                  <a:pt x="2477" y="907"/>
                </a:cubicBezTo>
                <a:close/>
                <a:moveTo>
                  <a:pt x="2621" y="907"/>
                </a:moveTo>
                <a:lnTo>
                  <a:pt x="2669" y="907"/>
                </a:lnTo>
                <a:cubicBezTo>
                  <a:pt x="2682" y="907"/>
                  <a:pt x="2693" y="918"/>
                  <a:pt x="2693" y="931"/>
                </a:cubicBezTo>
                <a:cubicBezTo>
                  <a:pt x="2693" y="944"/>
                  <a:pt x="2682" y="955"/>
                  <a:pt x="2669" y="955"/>
                </a:cubicBezTo>
                <a:lnTo>
                  <a:pt x="2621" y="955"/>
                </a:lnTo>
                <a:cubicBezTo>
                  <a:pt x="2607" y="955"/>
                  <a:pt x="2597" y="944"/>
                  <a:pt x="2597" y="931"/>
                </a:cubicBezTo>
                <a:cubicBezTo>
                  <a:pt x="2597" y="918"/>
                  <a:pt x="2607" y="907"/>
                  <a:pt x="2621" y="907"/>
                </a:cubicBezTo>
                <a:close/>
                <a:moveTo>
                  <a:pt x="2765" y="907"/>
                </a:moveTo>
                <a:lnTo>
                  <a:pt x="2813" y="907"/>
                </a:lnTo>
                <a:cubicBezTo>
                  <a:pt x="2826" y="907"/>
                  <a:pt x="2837" y="918"/>
                  <a:pt x="2837" y="931"/>
                </a:cubicBezTo>
                <a:cubicBezTo>
                  <a:pt x="2837" y="944"/>
                  <a:pt x="2826" y="955"/>
                  <a:pt x="2813" y="955"/>
                </a:cubicBezTo>
                <a:lnTo>
                  <a:pt x="2765" y="955"/>
                </a:lnTo>
                <a:cubicBezTo>
                  <a:pt x="2751" y="955"/>
                  <a:pt x="2741" y="944"/>
                  <a:pt x="2741" y="931"/>
                </a:cubicBezTo>
                <a:cubicBezTo>
                  <a:pt x="2741" y="918"/>
                  <a:pt x="2751" y="907"/>
                  <a:pt x="2765" y="907"/>
                </a:cubicBezTo>
                <a:close/>
                <a:moveTo>
                  <a:pt x="2909" y="907"/>
                </a:moveTo>
                <a:lnTo>
                  <a:pt x="2957" y="907"/>
                </a:lnTo>
                <a:cubicBezTo>
                  <a:pt x="2970" y="907"/>
                  <a:pt x="2981" y="918"/>
                  <a:pt x="2981" y="931"/>
                </a:cubicBezTo>
                <a:cubicBezTo>
                  <a:pt x="2981" y="944"/>
                  <a:pt x="2970" y="955"/>
                  <a:pt x="2957" y="955"/>
                </a:cubicBezTo>
                <a:lnTo>
                  <a:pt x="2909" y="955"/>
                </a:lnTo>
                <a:cubicBezTo>
                  <a:pt x="2895" y="955"/>
                  <a:pt x="2885" y="944"/>
                  <a:pt x="2885" y="931"/>
                </a:cubicBezTo>
                <a:cubicBezTo>
                  <a:pt x="2885" y="918"/>
                  <a:pt x="2895" y="907"/>
                  <a:pt x="2909" y="907"/>
                </a:cubicBezTo>
                <a:close/>
                <a:moveTo>
                  <a:pt x="3053" y="907"/>
                </a:moveTo>
                <a:lnTo>
                  <a:pt x="3101" y="907"/>
                </a:lnTo>
                <a:cubicBezTo>
                  <a:pt x="3114" y="907"/>
                  <a:pt x="3125" y="918"/>
                  <a:pt x="3125" y="931"/>
                </a:cubicBezTo>
                <a:cubicBezTo>
                  <a:pt x="3125" y="944"/>
                  <a:pt x="3114" y="955"/>
                  <a:pt x="3101" y="955"/>
                </a:cubicBezTo>
                <a:lnTo>
                  <a:pt x="3053" y="955"/>
                </a:lnTo>
                <a:cubicBezTo>
                  <a:pt x="3039" y="955"/>
                  <a:pt x="3029" y="944"/>
                  <a:pt x="3029" y="931"/>
                </a:cubicBezTo>
                <a:cubicBezTo>
                  <a:pt x="3029" y="918"/>
                  <a:pt x="3039" y="907"/>
                  <a:pt x="3053" y="907"/>
                </a:cubicBezTo>
                <a:close/>
                <a:moveTo>
                  <a:pt x="3197" y="907"/>
                </a:moveTo>
                <a:lnTo>
                  <a:pt x="3245" y="907"/>
                </a:lnTo>
                <a:cubicBezTo>
                  <a:pt x="3258" y="907"/>
                  <a:pt x="3269" y="918"/>
                  <a:pt x="3269" y="931"/>
                </a:cubicBezTo>
                <a:cubicBezTo>
                  <a:pt x="3269" y="944"/>
                  <a:pt x="3258" y="955"/>
                  <a:pt x="3245" y="955"/>
                </a:cubicBezTo>
                <a:lnTo>
                  <a:pt x="3197" y="955"/>
                </a:lnTo>
                <a:cubicBezTo>
                  <a:pt x="3183" y="955"/>
                  <a:pt x="3173" y="944"/>
                  <a:pt x="3173" y="931"/>
                </a:cubicBezTo>
                <a:cubicBezTo>
                  <a:pt x="3173" y="918"/>
                  <a:pt x="3183" y="907"/>
                  <a:pt x="3197" y="907"/>
                </a:cubicBezTo>
                <a:close/>
                <a:moveTo>
                  <a:pt x="3341" y="907"/>
                </a:moveTo>
                <a:lnTo>
                  <a:pt x="3389" y="907"/>
                </a:lnTo>
                <a:cubicBezTo>
                  <a:pt x="3402" y="907"/>
                  <a:pt x="3413" y="918"/>
                  <a:pt x="3413" y="931"/>
                </a:cubicBezTo>
                <a:cubicBezTo>
                  <a:pt x="3413" y="944"/>
                  <a:pt x="3402" y="955"/>
                  <a:pt x="3389" y="955"/>
                </a:cubicBezTo>
                <a:lnTo>
                  <a:pt x="3341" y="955"/>
                </a:lnTo>
                <a:cubicBezTo>
                  <a:pt x="3327" y="955"/>
                  <a:pt x="3317" y="944"/>
                  <a:pt x="3317" y="931"/>
                </a:cubicBezTo>
                <a:cubicBezTo>
                  <a:pt x="3317" y="918"/>
                  <a:pt x="3327" y="907"/>
                  <a:pt x="3341" y="907"/>
                </a:cubicBezTo>
                <a:close/>
                <a:moveTo>
                  <a:pt x="3485" y="907"/>
                </a:moveTo>
                <a:lnTo>
                  <a:pt x="3533" y="907"/>
                </a:lnTo>
                <a:cubicBezTo>
                  <a:pt x="3546" y="907"/>
                  <a:pt x="3557" y="918"/>
                  <a:pt x="3557" y="931"/>
                </a:cubicBezTo>
                <a:cubicBezTo>
                  <a:pt x="3557" y="944"/>
                  <a:pt x="3546" y="955"/>
                  <a:pt x="3533" y="955"/>
                </a:cubicBezTo>
                <a:lnTo>
                  <a:pt x="3485" y="955"/>
                </a:lnTo>
                <a:cubicBezTo>
                  <a:pt x="3471" y="955"/>
                  <a:pt x="3461" y="944"/>
                  <a:pt x="3461" y="931"/>
                </a:cubicBezTo>
                <a:cubicBezTo>
                  <a:pt x="3461" y="918"/>
                  <a:pt x="3471" y="907"/>
                  <a:pt x="3485" y="907"/>
                </a:cubicBezTo>
                <a:close/>
                <a:moveTo>
                  <a:pt x="3629" y="907"/>
                </a:moveTo>
                <a:lnTo>
                  <a:pt x="3677" y="907"/>
                </a:lnTo>
                <a:cubicBezTo>
                  <a:pt x="3690" y="907"/>
                  <a:pt x="3701" y="918"/>
                  <a:pt x="3701" y="931"/>
                </a:cubicBezTo>
                <a:cubicBezTo>
                  <a:pt x="3701" y="944"/>
                  <a:pt x="3690" y="955"/>
                  <a:pt x="3677" y="955"/>
                </a:cubicBezTo>
                <a:lnTo>
                  <a:pt x="3629" y="955"/>
                </a:lnTo>
                <a:cubicBezTo>
                  <a:pt x="3615" y="955"/>
                  <a:pt x="3605" y="944"/>
                  <a:pt x="3605" y="931"/>
                </a:cubicBezTo>
                <a:cubicBezTo>
                  <a:pt x="3605" y="918"/>
                  <a:pt x="3615" y="907"/>
                  <a:pt x="3629" y="907"/>
                </a:cubicBezTo>
                <a:close/>
                <a:moveTo>
                  <a:pt x="3773" y="907"/>
                </a:moveTo>
                <a:lnTo>
                  <a:pt x="3821" y="907"/>
                </a:lnTo>
                <a:cubicBezTo>
                  <a:pt x="3834" y="907"/>
                  <a:pt x="3845" y="918"/>
                  <a:pt x="3845" y="931"/>
                </a:cubicBezTo>
                <a:cubicBezTo>
                  <a:pt x="3845" y="944"/>
                  <a:pt x="3834" y="955"/>
                  <a:pt x="3821" y="955"/>
                </a:cubicBezTo>
                <a:lnTo>
                  <a:pt x="3773" y="955"/>
                </a:lnTo>
                <a:cubicBezTo>
                  <a:pt x="3759" y="955"/>
                  <a:pt x="3749" y="944"/>
                  <a:pt x="3749" y="931"/>
                </a:cubicBezTo>
                <a:cubicBezTo>
                  <a:pt x="3749" y="918"/>
                  <a:pt x="3759" y="907"/>
                  <a:pt x="3773" y="907"/>
                </a:cubicBezTo>
                <a:close/>
                <a:moveTo>
                  <a:pt x="3917" y="907"/>
                </a:moveTo>
                <a:lnTo>
                  <a:pt x="3965" y="907"/>
                </a:lnTo>
                <a:cubicBezTo>
                  <a:pt x="3978" y="907"/>
                  <a:pt x="3989" y="918"/>
                  <a:pt x="3989" y="931"/>
                </a:cubicBezTo>
                <a:cubicBezTo>
                  <a:pt x="3989" y="944"/>
                  <a:pt x="3978" y="955"/>
                  <a:pt x="3965" y="955"/>
                </a:cubicBezTo>
                <a:lnTo>
                  <a:pt x="3917" y="955"/>
                </a:lnTo>
                <a:cubicBezTo>
                  <a:pt x="3903" y="955"/>
                  <a:pt x="3893" y="944"/>
                  <a:pt x="3893" y="931"/>
                </a:cubicBezTo>
                <a:cubicBezTo>
                  <a:pt x="3893" y="918"/>
                  <a:pt x="3903" y="907"/>
                  <a:pt x="3917" y="907"/>
                </a:cubicBezTo>
                <a:close/>
                <a:moveTo>
                  <a:pt x="4061" y="907"/>
                </a:moveTo>
                <a:lnTo>
                  <a:pt x="4109" y="907"/>
                </a:lnTo>
                <a:cubicBezTo>
                  <a:pt x="4122" y="907"/>
                  <a:pt x="4133" y="918"/>
                  <a:pt x="4133" y="931"/>
                </a:cubicBezTo>
                <a:cubicBezTo>
                  <a:pt x="4133" y="944"/>
                  <a:pt x="4122" y="955"/>
                  <a:pt x="4109" y="955"/>
                </a:cubicBezTo>
                <a:lnTo>
                  <a:pt x="4061" y="955"/>
                </a:lnTo>
                <a:cubicBezTo>
                  <a:pt x="4047" y="955"/>
                  <a:pt x="4037" y="944"/>
                  <a:pt x="4037" y="931"/>
                </a:cubicBezTo>
                <a:cubicBezTo>
                  <a:pt x="4037" y="918"/>
                  <a:pt x="4047" y="907"/>
                  <a:pt x="4061" y="907"/>
                </a:cubicBezTo>
                <a:close/>
                <a:moveTo>
                  <a:pt x="4205" y="907"/>
                </a:moveTo>
                <a:lnTo>
                  <a:pt x="4253" y="907"/>
                </a:lnTo>
                <a:cubicBezTo>
                  <a:pt x="4266" y="907"/>
                  <a:pt x="4277" y="918"/>
                  <a:pt x="4277" y="931"/>
                </a:cubicBezTo>
                <a:cubicBezTo>
                  <a:pt x="4277" y="944"/>
                  <a:pt x="4266" y="955"/>
                  <a:pt x="4253" y="955"/>
                </a:cubicBezTo>
                <a:lnTo>
                  <a:pt x="4205" y="955"/>
                </a:lnTo>
                <a:cubicBezTo>
                  <a:pt x="4191" y="955"/>
                  <a:pt x="4181" y="944"/>
                  <a:pt x="4181" y="931"/>
                </a:cubicBezTo>
                <a:cubicBezTo>
                  <a:pt x="4181" y="918"/>
                  <a:pt x="4191" y="907"/>
                  <a:pt x="4205" y="907"/>
                </a:cubicBezTo>
                <a:close/>
                <a:moveTo>
                  <a:pt x="4349" y="907"/>
                </a:moveTo>
                <a:lnTo>
                  <a:pt x="4397" y="907"/>
                </a:lnTo>
                <a:cubicBezTo>
                  <a:pt x="4410" y="907"/>
                  <a:pt x="4421" y="918"/>
                  <a:pt x="4421" y="931"/>
                </a:cubicBezTo>
                <a:cubicBezTo>
                  <a:pt x="4421" y="944"/>
                  <a:pt x="4410" y="955"/>
                  <a:pt x="4397" y="955"/>
                </a:cubicBezTo>
                <a:lnTo>
                  <a:pt x="4349" y="955"/>
                </a:lnTo>
                <a:cubicBezTo>
                  <a:pt x="4335" y="955"/>
                  <a:pt x="4325" y="944"/>
                  <a:pt x="4325" y="931"/>
                </a:cubicBezTo>
                <a:cubicBezTo>
                  <a:pt x="4325" y="918"/>
                  <a:pt x="4335" y="907"/>
                  <a:pt x="4349" y="907"/>
                </a:cubicBezTo>
                <a:close/>
                <a:moveTo>
                  <a:pt x="4493" y="907"/>
                </a:moveTo>
                <a:lnTo>
                  <a:pt x="4541" y="907"/>
                </a:lnTo>
                <a:cubicBezTo>
                  <a:pt x="4554" y="907"/>
                  <a:pt x="4565" y="918"/>
                  <a:pt x="4565" y="931"/>
                </a:cubicBezTo>
                <a:cubicBezTo>
                  <a:pt x="4565" y="944"/>
                  <a:pt x="4554" y="955"/>
                  <a:pt x="4541" y="955"/>
                </a:cubicBezTo>
                <a:lnTo>
                  <a:pt x="4493" y="955"/>
                </a:lnTo>
                <a:cubicBezTo>
                  <a:pt x="4479" y="955"/>
                  <a:pt x="4469" y="944"/>
                  <a:pt x="4469" y="931"/>
                </a:cubicBezTo>
                <a:cubicBezTo>
                  <a:pt x="4469" y="918"/>
                  <a:pt x="4479" y="907"/>
                  <a:pt x="4493" y="907"/>
                </a:cubicBezTo>
                <a:close/>
                <a:moveTo>
                  <a:pt x="4535" y="854"/>
                </a:moveTo>
                <a:lnTo>
                  <a:pt x="4535" y="806"/>
                </a:lnTo>
                <a:cubicBezTo>
                  <a:pt x="4535" y="792"/>
                  <a:pt x="4546" y="782"/>
                  <a:pt x="4559" y="782"/>
                </a:cubicBezTo>
                <a:cubicBezTo>
                  <a:pt x="4573" y="782"/>
                  <a:pt x="4583" y="792"/>
                  <a:pt x="4583" y="806"/>
                </a:cubicBezTo>
                <a:lnTo>
                  <a:pt x="4583" y="854"/>
                </a:lnTo>
                <a:cubicBezTo>
                  <a:pt x="4583" y="867"/>
                  <a:pt x="4573" y="878"/>
                  <a:pt x="4559" y="878"/>
                </a:cubicBezTo>
                <a:cubicBezTo>
                  <a:pt x="4546" y="878"/>
                  <a:pt x="4535" y="867"/>
                  <a:pt x="4535" y="854"/>
                </a:cubicBezTo>
                <a:close/>
                <a:moveTo>
                  <a:pt x="4535" y="710"/>
                </a:moveTo>
                <a:lnTo>
                  <a:pt x="4535" y="662"/>
                </a:lnTo>
                <a:cubicBezTo>
                  <a:pt x="4535" y="648"/>
                  <a:pt x="4546" y="638"/>
                  <a:pt x="4559" y="638"/>
                </a:cubicBezTo>
                <a:cubicBezTo>
                  <a:pt x="4573" y="638"/>
                  <a:pt x="4583" y="648"/>
                  <a:pt x="4583" y="662"/>
                </a:cubicBezTo>
                <a:lnTo>
                  <a:pt x="4583" y="710"/>
                </a:lnTo>
                <a:cubicBezTo>
                  <a:pt x="4583" y="723"/>
                  <a:pt x="4573" y="734"/>
                  <a:pt x="4559" y="734"/>
                </a:cubicBezTo>
                <a:cubicBezTo>
                  <a:pt x="4546" y="734"/>
                  <a:pt x="4535" y="723"/>
                  <a:pt x="4535" y="710"/>
                </a:cubicBezTo>
                <a:close/>
                <a:moveTo>
                  <a:pt x="4535" y="566"/>
                </a:moveTo>
                <a:lnTo>
                  <a:pt x="4535" y="518"/>
                </a:lnTo>
                <a:cubicBezTo>
                  <a:pt x="4535" y="504"/>
                  <a:pt x="4546" y="494"/>
                  <a:pt x="4559" y="494"/>
                </a:cubicBezTo>
                <a:cubicBezTo>
                  <a:pt x="4573" y="494"/>
                  <a:pt x="4583" y="504"/>
                  <a:pt x="4583" y="518"/>
                </a:cubicBezTo>
                <a:lnTo>
                  <a:pt x="4583" y="566"/>
                </a:lnTo>
                <a:cubicBezTo>
                  <a:pt x="4583" y="579"/>
                  <a:pt x="4573" y="590"/>
                  <a:pt x="4559" y="590"/>
                </a:cubicBezTo>
                <a:cubicBezTo>
                  <a:pt x="4546" y="590"/>
                  <a:pt x="4535" y="579"/>
                  <a:pt x="4535" y="566"/>
                </a:cubicBezTo>
                <a:close/>
                <a:moveTo>
                  <a:pt x="4535" y="422"/>
                </a:moveTo>
                <a:lnTo>
                  <a:pt x="4535" y="374"/>
                </a:lnTo>
                <a:cubicBezTo>
                  <a:pt x="4535" y="360"/>
                  <a:pt x="4546" y="350"/>
                  <a:pt x="4559" y="350"/>
                </a:cubicBezTo>
                <a:cubicBezTo>
                  <a:pt x="4573" y="350"/>
                  <a:pt x="4583" y="360"/>
                  <a:pt x="4583" y="374"/>
                </a:cubicBezTo>
                <a:lnTo>
                  <a:pt x="4583" y="422"/>
                </a:lnTo>
                <a:cubicBezTo>
                  <a:pt x="4583" y="435"/>
                  <a:pt x="4573" y="446"/>
                  <a:pt x="4559" y="446"/>
                </a:cubicBezTo>
                <a:cubicBezTo>
                  <a:pt x="4546" y="446"/>
                  <a:pt x="4535" y="435"/>
                  <a:pt x="4535" y="422"/>
                </a:cubicBezTo>
                <a:close/>
                <a:moveTo>
                  <a:pt x="4535" y="278"/>
                </a:moveTo>
                <a:lnTo>
                  <a:pt x="4535" y="230"/>
                </a:lnTo>
                <a:cubicBezTo>
                  <a:pt x="4535" y="216"/>
                  <a:pt x="4546" y="206"/>
                  <a:pt x="4559" y="206"/>
                </a:cubicBezTo>
                <a:cubicBezTo>
                  <a:pt x="4573" y="206"/>
                  <a:pt x="4583" y="216"/>
                  <a:pt x="4583" y="230"/>
                </a:cubicBezTo>
                <a:lnTo>
                  <a:pt x="4583" y="278"/>
                </a:lnTo>
                <a:cubicBezTo>
                  <a:pt x="4583" y="291"/>
                  <a:pt x="4573" y="302"/>
                  <a:pt x="4559" y="302"/>
                </a:cubicBezTo>
                <a:cubicBezTo>
                  <a:pt x="4546" y="302"/>
                  <a:pt x="4535" y="291"/>
                  <a:pt x="4535" y="278"/>
                </a:cubicBezTo>
                <a:close/>
                <a:moveTo>
                  <a:pt x="4535" y="134"/>
                </a:moveTo>
                <a:lnTo>
                  <a:pt x="4535" y="86"/>
                </a:lnTo>
                <a:cubicBezTo>
                  <a:pt x="4535" y="72"/>
                  <a:pt x="4546" y="62"/>
                  <a:pt x="4559" y="62"/>
                </a:cubicBezTo>
                <a:cubicBezTo>
                  <a:pt x="4573" y="62"/>
                  <a:pt x="4583" y="72"/>
                  <a:pt x="4583" y="86"/>
                </a:cubicBezTo>
                <a:lnTo>
                  <a:pt x="4583" y="134"/>
                </a:lnTo>
                <a:cubicBezTo>
                  <a:pt x="4583" y="147"/>
                  <a:pt x="4573" y="158"/>
                  <a:pt x="4559" y="158"/>
                </a:cubicBezTo>
                <a:cubicBezTo>
                  <a:pt x="4546" y="158"/>
                  <a:pt x="4535" y="147"/>
                  <a:pt x="4535" y="134"/>
                </a:cubicBezTo>
                <a:close/>
                <a:moveTo>
                  <a:pt x="4525" y="48"/>
                </a:moveTo>
                <a:lnTo>
                  <a:pt x="4477" y="48"/>
                </a:lnTo>
                <a:cubicBezTo>
                  <a:pt x="4464" y="48"/>
                  <a:pt x="4453" y="37"/>
                  <a:pt x="4453" y="24"/>
                </a:cubicBezTo>
                <a:cubicBezTo>
                  <a:pt x="4453" y="11"/>
                  <a:pt x="4464" y="0"/>
                  <a:pt x="4477" y="0"/>
                </a:cubicBezTo>
                <a:lnTo>
                  <a:pt x="4525" y="0"/>
                </a:lnTo>
                <a:cubicBezTo>
                  <a:pt x="4538" y="0"/>
                  <a:pt x="4549" y="11"/>
                  <a:pt x="4549" y="24"/>
                </a:cubicBezTo>
                <a:cubicBezTo>
                  <a:pt x="4549" y="37"/>
                  <a:pt x="4538" y="48"/>
                  <a:pt x="4525" y="48"/>
                </a:cubicBezTo>
                <a:close/>
                <a:moveTo>
                  <a:pt x="4381" y="48"/>
                </a:moveTo>
                <a:lnTo>
                  <a:pt x="4333" y="48"/>
                </a:lnTo>
                <a:cubicBezTo>
                  <a:pt x="4320" y="48"/>
                  <a:pt x="4309" y="37"/>
                  <a:pt x="4309" y="24"/>
                </a:cubicBezTo>
                <a:cubicBezTo>
                  <a:pt x="4309" y="11"/>
                  <a:pt x="4320" y="0"/>
                  <a:pt x="4333" y="0"/>
                </a:cubicBezTo>
                <a:lnTo>
                  <a:pt x="4381" y="0"/>
                </a:lnTo>
                <a:cubicBezTo>
                  <a:pt x="4394" y="0"/>
                  <a:pt x="4405" y="11"/>
                  <a:pt x="4405" y="24"/>
                </a:cubicBezTo>
                <a:cubicBezTo>
                  <a:pt x="4405" y="37"/>
                  <a:pt x="4394" y="48"/>
                  <a:pt x="4381" y="48"/>
                </a:cubicBezTo>
                <a:close/>
                <a:moveTo>
                  <a:pt x="4237" y="48"/>
                </a:moveTo>
                <a:lnTo>
                  <a:pt x="4189" y="48"/>
                </a:lnTo>
                <a:cubicBezTo>
                  <a:pt x="4176" y="48"/>
                  <a:pt x="4165" y="37"/>
                  <a:pt x="4165" y="24"/>
                </a:cubicBezTo>
                <a:cubicBezTo>
                  <a:pt x="4165" y="11"/>
                  <a:pt x="4176" y="0"/>
                  <a:pt x="4189" y="0"/>
                </a:cubicBezTo>
                <a:lnTo>
                  <a:pt x="4237" y="0"/>
                </a:lnTo>
                <a:cubicBezTo>
                  <a:pt x="4250" y="0"/>
                  <a:pt x="4261" y="11"/>
                  <a:pt x="4261" y="24"/>
                </a:cubicBezTo>
                <a:cubicBezTo>
                  <a:pt x="4261" y="37"/>
                  <a:pt x="4250" y="48"/>
                  <a:pt x="4237" y="48"/>
                </a:cubicBezTo>
                <a:close/>
                <a:moveTo>
                  <a:pt x="4093" y="48"/>
                </a:moveTo>
                <a:lnTo>
                  <a:pt x="4045" y="48"/>
                </a:lnTo>
                <a:cubicBezTo>
                  <a:pt x="4032" y="48"/>
                  <a:pt x="4021" y="37"/>
                  <a:pt x="4021" y="24"/>
                </a:cubicBezTo>
                <a:cubicBezTo>
                  <a:pt x="4021" y="11"/>
                  <a:pt x="4032" y="0"/>
                  <a:pt x="4045" y="0"/>
                </a:cubicBezTo>
                <a:lnTo>
                  <a:pt x="4093" y="0"/>
                </a:lnTo>
                <a:cubicBezTo>
                  <a:pt x="4106" y="0"/>
                  <a:pt x="4117" y="11"/>
                  <a:pt x="4117" y="24"/>
                </a:cubicBezTo>
                <a:cubicBezTo>
                  <a:pt x="4117" y="37"/>
                  <a:pt x="4106" y="48"/>
                  <a:pt x="4093" y="48"/>
                </a:cubicBezTo>
                <a:close/>
                <a:moveTo>
                  <a:pt x="3949" y="48"/>
                </a:moveTo>
                <a:lnTo>
                  <a:pt x="3901" y="48"/>
                </a:lnTo>
                <a:cubicBezTo>
                  <a:pt x="3888" y="48"/>
                  <a:pt x="3877" y="37"/>
                  <a:pt x="3877" y="24"/>
                </a:cubicBezTo>
                <a:cubicBezTo>
                  <a:pt x="3877" y="11"/>
                  <a:pt x="3888" y="0"/>
                  <a:pt x="3901" y="0"/>
                </a:cubicBezTo>
                <a:lnTo>
                  <a:pt x="3949" y="0"/>
                </a:lnTo>
                <a:cubicBezTo>
                  <a:pt x="3962" y="0"/>
                  <a:pt x="3973" y="11"/>
                  <a:pt x="3973" y="24"/>
                </a:cubicBezTo>
                <a:cubicBezTo>
                  <a:pt x="3973" y="37"/>
                  <a:pt x="3962" y="48"/>
                  <a:pt x="3949" y="48"/>
                </a:cubicBezTo>
                <a:close/>
                <a:moveTo>
                  <a:pt x="3805" y="48"/>
                </a:moveTo>
                <a:lnTo>
                  <a:pt x="3757" y="48"/>
                </a:lnTo>
                <a:cubicBezTo>
                  <a:pt x="3744" y="48"/>
                  <a:pt x="3733" y="37"/>
                  <a:pt x="3733" y="24"/>
                </a:cubicBezTo>
                <a:cubicBezTo>
                  <a:pt x="3733" y="11"/>
                  <a:pt x="3744" y="0"/>
                  <a:pt x="3757" y="0"/>
                </a:cubicBezTo>
                <a:lnTo>
                  <a:pt x="3805" y="0"/>
                </a:lnTo>
                <a:cubicBezTo>
                  <a:pt x="3818" y="0"/>
                  <a:pt x="3829" y="11"/>
                  <a:pt x="3829" y="24"/>
                </a:cubicBezTo>
                <a:cubicBezTo>
                  <a:pt x="3829" y="37"/>
                  <a:pt x="3818" y="48"/>
                  <a:pt x="3805" y="48"/>
                </a:cubicBezTo>
                <a:close/>
                <a:moveTo>
                  <a:pt x="3661" y="48"/>
                </a:moveTo>
                <a:lnTo>
                  <a:pt x="3613" y="48"/>
                </a:lnTo>
                <a:cubicBezTo>
                  <a:pt x="3600" y="48"/>
                  <a:pt x="3589" y="37"/>
                  <a:pt x="3589" y="24"/>
                </a:cubicBezTo>
                <a:cubicBezTo>
                  <a:pt x="3589" y="11"/>
                  <a:pt x="3600" y="0"/>
                  <a:pt x="3613" y="0"/>
                </a:cubicBezTo>
                <a:lnTo>
                  <a:pt x="3661" y="0"/>
                </a:lnTo>
                <a:cubicBezTo>
                  <a:pt x="3674" y="0"/>
                  <a:pt x="3685" y="11"/>
                  <a:pt x="3685" y="24"/>
                </a:cubicBezTo>
                <a:cubicBezTo>
                  <a:pt x="3685" y="37"/>
                  <a:pt x="3674" y="48"/>
                  <a:pt x="3661" y="48"/>
                </a:cubicBezTo>
                <a:close/>
                <a:moveTo>
                  <a:pt x="3517" y="48"/>
                </a:moveTo>
                <a:lnTo>
                  <a:pt x="3469" y="48"/>
                </a:lnTo>
                <a:cubicBezTo>
                  <a:pt x="3456" y="48"/>
                  <a:pt x="3445" y="37"/>
                  <a:pt x="3445" y="24"/>
                </a:cubicBezTo>
                <a:cubicBezTo>
                  <a:pt x="3445" y="11"/>
                  <a:pt x="3456" y="0"/>
                  <a:pt x="3469" y="0"/>
                </a:cubicBezTo>
                <a:lnTo>
                  <a:pt x="3517" y="0"/>
                </a:lnTo>
                <a:cubicBezTo>
                  <a:pt x="3530" y="0"/>
                  <a:pt x="3541" y="11"/>
                  <a:pt x="3541" y="24"/>
                </a:cubicBezTo>
                <a:cubicBezTo>
                  <a:pt x="3541" y="37"/>
                  <a:pt x="3530" y="48"/>
                  <a:pt x="3517" y="48"/>
                </a:cubicBezTo>
                <a:close/>
                <a:moveTo>
                  <a:pt x="3373" y="48"/>
                </a:moveTo>
                <a:lnTo>
                  <a:pt x="3325" y="48"/>
                </a:lnTo>
                <a:cubicBezTo>
                  <a:pt x="3312" y="48"/>
                  <a:pt x="3301" y="37"/>
                  <a:pt x="3301" y="24"/>
                </a:cubicBezTo>
                <a:cubicBezTo>
                  <a:pt x="3301" y="11"/>
                  <a:pt x="3312" y="0"/>
                  <a:pt x="3325" y="0"/>
                </a:cubicBezTo>
                <a:lnTo>
                  <a:pt x="3373" y="0"/>
                </a:lnTo>
                <a:cubicBezTo>
                  <a:pt x="3386" y="0"/>
                  <a:pt x="3397" y="11"/>
                  <a:pt x="3397" y="24"/>
                </a:cubicBezTo>
                <a:cubicBezTo>
                  <a:pt x="3397" y="37"/>
                  <a:pt x="3386" y="48"/>
                  <a:pt x="3373" y="48"/>
                </a:cubicBezTo>
                <a:close/>
                <a:moveTo>
                  <a:pt x="3229" y="48"/>
                </a:moveTo>
                <a:lnTo>
                  <a:pt x="3181" y="48"/>
                </a:lnTo>
                <a:cubicBezTo>
                  <a:pt x="3168" y="48"/>
                  <a:pt x="3157" y="37"/>
                  <a:pt x="3157" y="24"/>
                </a:cubicBezTo>
                <a:cubicBezTo>
                  <a:pt x="3157" y="11"/>
                  <a:pt x="3168" y="0"/>
                  <a:pt x="3181" y="0"/>
                </a:cubicBezTo>
                <a:lnTo>
                  <a:pt x="3229" y="0"/>
                </a:lnTo>
                <a:cubicBezTo>
                  <a:pt x="3242" y="0"/>
                  <a:pt x="3253" y="11"/>
                  <a:pt x="3253" y="24"/>
                </a:cubicBezTo>
                <a:cubicBezTo>
                  <a:pt x="3253" y="37"/>
                  <a:pt x="3242" y="48"/>
                  <a:pt x="3229" y="48"/>
                </a:cubicBezTo>
                <a:close/>
                <a:moveTo>
                  <a:pt x="3085" y="48"/>
                </a:moveTo>
                <a:lnTo>
                  <a:pt x="3037" y="48"/>
                </a:lnTo>
                <a:cubicBezTo>
                  <a:pt x="3024" y="48"/>
                  <a:pt x="3013" y="37"/>
                  <a:pt x="3013" y="24"/>
                </a:cubicBezTo>
                <a:cubicBezTo>
                  <a:pt x="3013" y="11"/>
                  <a:pt x="3024" y="0"/>
                  <a:pt x="3037" y="0"/>
                </a:cubicBezTo>
                <a:lnTo>
                  <a:pt x="3085" y="0"/>
                </a:lnTo>
                <a:cubicBezTo>
                  <a:pt x="3098" y="0"/>
                  <a:pt x="3109" y="11"/>
                  <a:pt x="3109" y="24"/>
                </a:cubicBezTo>
                <a:cubicBezTo>
                  <a:pt x="3109" y="37"/>
                  <a:pt x="3098" y="48"/>
                  <a:pt x="3085" y="48"/>
                </a:cubicBezTo>
                <a:close/>
                <a:moveTo>
                  <a:pt x="2941" y="48"/>
                </a:moveTo>
                <a:lnTo>
                  <a:pt x="2893" y="48"/>
                </a:lnTo>
                <a:cubicBezTo>
                  <a:pt x="2880" y="48"/>
                  <a:pt x="2869" y="37"/>
                  <a:pt x="2869" y="24"/>
                </a:cubicBezTo>
                <a:cubicBezTo>
                  <a:pt x="2869" y="11"/>
                  <a:pt x="2880" y="0"/>
                  <a:pt x="2893" y="0"/>
                </a:cubicBezTo>
                <a:lnTo>
                  <a:pt x="2941" y="0"/>
                </a:lnTo>
                <a:cubicBezTo>
                  <a:pt x="2954" y="0"/>
                  <a:pt x="2965" y="11"/>
                  <a:pt x="2965" y="24"/>
                </a:cubicBezTo>
                <a:cubicBezTo>
                  <a:pt x="2965" y="37"/>
                  <a:pt x="2954" y="48"/>
                  <a:pt x="2941" y="48"/>
                </a:cubicBezTo>
                <a:close/>
                <a:moveTo>
                  <a:pt x="2797" y="48"/>
                </a:moveTo>
                <a:lnTo>
                  <a:pt x="2749" y="48"/>
                </a:lnTo>
                <a:cubicBezTo>
                  <a:pt x="2736" y="48"/>
                  <a:pt x="2725" y="37"/>
                  <a:pt x="2725" y="24"/>
                </a:cubicBezTo>
                <a:cubicBezTo>
                  <a:pt x="2725" y="11"/>
                  <a:pt x="2736" y="0"/>
                  <a:pt x="2749" y="0"/>
                </a:cubicBezTo>
                <a:lnTo>
                  <a:pt x="2797" y="0"/>
                </a:lnTo>
                <a:cubicBezTo>
                  <a:pt x="2810" y="0"/>
                  <a:pt x="2821" y="11"/>
                  <a:pt x="2821" y="24"/>
                </a:cubicBezTo>
                <a:cubicBezTo>
                  <a:pt x="2821" y="37"/>
                  <a:pt x="2810" y="48"/>
                  <a:pt x="2797" y="48"/>
                </a:cubicBezTo>
                <a:close/>
                <a:moveTo>
                  <a:pt x="2653" y="48"/>
                </a:moveTo>
                <a:lnTo>
                  <a:pt x="2605" y="48"/>
                </a:lnTo>
                <a:cubicBezTo>
                  <a:pt x="2592" y="48"/>
                  <a:pt x="2581" y="37"/>
                  <a:pt x="2581" y="24"/>
                </a:cubicBezTo>
                <a:cubicBezTo>
                  <a:pt x="2581" y="11"/>
                  <a:pt x="2592" y="0"/>
                  <a:pt x="2605" y="0"/>
                </a:cubicBezTo>
                <a:lnTo>
                  <a:pt x="2653" y="0"/>
                </a:lnTo>
                <a:cubicBezTo>
                  <a:pt x="2666" y="0"/>
                  <a:pt x="2677" y="11"/>
                  <a:pt x="2677" y="24"/>
                </a:cubicBezTo>
                <a:cubicBezTo>
                  <a:pt x="2677" y="37"/>
                  <a:pt x="2666" y="48"/>
                  <a:pt x="2653" y="48"/>
                </a:cubicBezTo>
                <a:close/>
                <a:moveTo>
                  <a:pt x="2509" y="48"/>
                </a:moveTo>
                <a:lnTo>
                  <a:pt x="2461" y="48"/>
                </a:lnTo>
                <a:cubicBezTo>
                  <a:pt x="2448" y="48"/>
                  <a:pt x="2437" y="37"/>
                  <a:pt x="2437" y="24"/>
                </a:cubicBezTo>
                <a:cubicBezTo>
                  <a:pt x="2437" y="11"/>
                  <a:pt x="2448" y="0"/>
                  <a:pt x="2461" y="0"/>
                </a:cubicBezTo>
                <a:lnTo>
                  <a:pt x="2509" y="0"/>
                </a:lnTo>
                <a:cubicBezTo>
                  <a:pt x="2522" y="0"/>
                  <a:pt x="2533" y="11"/>
                  <a:pt x="2533" y="24"/>
                </a:cubicBezTo>
                <a:cubicBezTo>
                  <a:pt x="2533" y="37"/>
                  <a:pt x="2522" y="48"/>
                  <a:pt x="2509" y="48"/>
                </a:cubicBezTo>
                <a:close/>
                <a:moveTo>
                  <a:pt x="2365" y="48"/>
                </a:moveTo>
                <a:lnTo>
                  <a:pt x="2317" y="48"/>
                </a:lnTo>
                <a:cubicBezTo>
                  <a:pt x="2304" y="48"/>
                  <a:pt x="2293" y="37"/>
                  <a:pt x="2293" y="24"/>
                </a:cubicBezTo>
                <a:cubicBezTo>
                  <a:pt x="2293" y="11"/>
                  <a:pt x="2304" y="0"/>
                  <a:pt x="2317" y="0"/>
                </a:cubicBezTo>
                <a:lnTo>
                  <a:pt x="2365" y="0"/>
                </a:lnTo>
                <a:cubicBezTo>
                  <a:pt x="2378" y="0"/>
                  <a:pt x="2389" y="11"/>
                  <a:pt x="2389" y="24"/>
                </a:cubicBezTo>
                <a:cubicBezTo>
                  <a:pt x="2389" y="37"/>
                  <a:pt x="2378" y="48"/>
                  <a:pt x="2365" y="48"/>
                </a:cubicBezTo>
                <a:close/>
                <a:moveTo>
                  <a:pt x="2221" y="48"/>
                </a:moveTo>
                <a:lnTo>
                  <a:pt x="2173" y="48"/>
                </a:lnTo>
                <a:cubicBezTo>
                  <a:pt x="2160" y="48"/>
                  <a:pt x="2149" y="37"/>
                  <a:pt x="2149" y="24"/>
                </a:cubicBezTo>
                <a:cubicBezTo>
                  <a:pt x="2149" y="11"/>
                  <a:pt x="2160" y="0"/>
                  <a:pt x="2173" y="0"/>
                </a:cubicBezTo>
                <a:lnTo>
                  <a:pt x="2221" y="0"/>
                </a:lnTo>
                <a:cubicBezTo>
                  <a:pt x="2234" y="0"/>
                  <a:pt x="2245" y="11"/>
                  <a:pt x="2245" y="24"/>
                </a:cubicBezTo>
                <a:cubicBezTo>
                  <a:pt x="2245" y="37"/>
                  <a:pt x="2234" y="48"/>
                  <a:pt x="2221" y="48"/>
                </a:cubicBezTo>
                <a:close/>
                <a:moveTo>
                  <a:pt x="2077" y="48"/>
                </a:moveTo>
                <a:lnTo>
                  <a:pt x="2029" y="48"/>
                </a:lnTo>
                <a:cubicBezTo>
                  <a:pt x="2016" y="48"/>
                  <a:pt x="2005" y="37"/>
                  <a:pt x="2005" y="24"/>
                </a:cubicBezTo>
                <a:cubicBezTo>
                  <a:pt x="2005" y="11"/>
                  <a:pt x="2016" y="0"/>
                  <a:pt x="2029" y="0"/>
                </a:cubicBezTo>
                <a:lnTo>
                  <a:pt x="2077" y="0"/>
                </a:lnTo>
                <a:cubicBezTo>
                  <a:pt x="2090" y="0"/>
                  <a:pt x="2101" y="11"/>
                  <a:pt x="2101" y="24"/>
                </a:cubicBezTo>
                <a:cubicBezTo>
                  <a:pt x="2101" y="37"/>
                  <a:pt x="2090" y="48"/>
                  <a:pt x="2077" y="48"/>
                </a:cubicBezTo>
                <a:close/>
                <a:moveTo>
                  <a:pt x="1933" y="48"/>
                </a:moveTo>
                <a:lnTo>
                  <a:pt x="1885" y="48"/>
                </a:lnTo>
                <a:cubicBezTo>
                  <a:pt x="1872" y="48"/>
                  <a:pt x="1861" y="37"/>
                  <a:pt x="1861" y="24"/>
                </a:cubicBezTo>
                <a:cubicBezTo>
                  <a:pt x="1861" y="11"/>
                  <a:pt x="1872" y="0"/>
                  <a:pt x="1885" y="0"/>
                </a:cubicBezTo>
                <a:lnTo>
                  <a:pt x="1933" y="0"/>
                </a:lnTo>
                <a:cubicBezTo>
                  <a:pt x="1946" y="0"/>
                  <a:pt x="1957" y="11"/>
                  <a:pt x="1957" y="24"/>
                </a:cubicBezTo>
                <a:cubicBezTo>
                  <a:pt x="1957" y="37"/>
                  <a:pt x="1946" y="48"/>
                  <a:pt x="1933" y="48"/>
                </a:cubicBezTo>
                <a:close/>
                <a:moveTo>
                  <a:pt x="1789" y="48"/>
                </a:moveTo>
                <a:lnTo>
                  <a:pt x="1741" y="48"/>
                </a:lnTo>
                <a:cubicBezTo>
                  <a:pt x="1728" y="48"/>
                  <a:pt x="1717" y="37"/>
                  <a:pt x="1717" y="24"/>
                </a:cubicBezTo>
                <a:cubicBezTo>
                  <a:pt x="1717" y="11"/>
                  <a:pt x="1728" y="0"/>
                  <a:pt x="1741" y="0"/>
                </a:cubicBezTo>
                <a:lnTo>
                  <a:pt x="1789" y="0"/>
                </a:lnTo>
                <a:cubicBezTo>
                  <a:pt x="1802" y="0"/>
                  <a:pt x="1813" y="11"/>
                  <a:pt x="1813" y="24"/>
                </a:cubicBezTo>
                <a:cubicBezTo>
                  <a:pt x="1813" y="37"/>
                  <a:pt x="1802" y="48"/>
                  <a:pt x="1789" y="48"/>
                </a:cubicBezTo>
                <a:close/>
                <a:moveTo>
                  <a:pt x="1645" y="48"/>
                </a:moveTo>
                <a:lnTo>
                  <a:pt x="1597" y="48"/>
                </a:lnTo>
                <a:cubicBezTo>
                  <a:pt x="1584" y="48"/>
                  <a:pt x="1573" y="37"/>
                  <a:pt x="1573" y="24"/>
                </a:cubicBezTo>
                <a:cubicBezTo>
                  <a:pt x="1573" y="11"/>
                  <a:pt x="1584" y="0"/>
                  <a:pt x="1597" y="0"/>
                </a:cubicBezTo>
                <a:lnTo>
                  <a:pt x="1645" y="0"/>
                </a:lnTo>
                <a:cubicBezTo>
                  <a:pt x="1658" y="0"/>
                  <a:pt x="1669" y="11"/>
                  <a:pt x="1669" y="24"/>
                </a:cubicBezTo>
                <a:cubicBezTo>
                  <a:pt x="1669" y="37"/>
                  <a:pt x="1658" y="48"/>
                  <a:pt x="1645" y="48"/>
                </a:cubicBezTo>
                <a:close/>
                <a:moveTo>
                  <a:pt x="1501" y="48"/>
                </a:moveTo>
                <a:lnTo>
                  <a:pt x="1453" y="48"/>
                </a:lnTo>
                <a:cubicBezTo>
                  <a:pt x="1440" y="48"/>
                  <a:pt x="1429" y="37"/>
                  <a:pt x="1429" y="24"/>
                </a:cubicBezTo>
                <a:cubicBezTo>
                  <a:pt x="1429" y="11"/>
                  <a:pt x="1440" y="0"/>
                  <a:pt x="1453" y="0"/>
                </a:cubicBezTo>
                <a:lnTo>
                  <a:pt x="1501" y="0"/>
                </a:lnTo>
                <a:cubicBezTo>
                  <a:pt x="1514" y="0"/>
                  <a:pt x="1525" y="11"/>
                  <a:pt x="1525" y="24"/>
                </a:cubicBezTo>
                <a:cubicBezTo>
                  <a:pt x="1525" y="37"/>
                  <a:pt x="1514" y="48"/>
                  <a:pt x="1501" y="48"/>
                </a:cubicBezTo>
                <a:close/>
                <a:moveTo>
                  <a:pt x="1357" y="48"/>
                </a:moveTo>
                <a:lnTo>
                  <a:pt x="1309" y="48"/>
                </a:lnTo>
                <a:cubicBezTo>
                  <a:pt x="1296" y="48"/>
                  <a:pt x="1285" y="37"/>
                  <a:pt x="1285" y="24"/>
                </a:cubicBezTo>
                <a:cubicBezTo>
                  <a:pt x="1285" y="11"/>
                  <a:pt x="1296" y="0"/>
                  <a:pt x="1309" y="0"/>
                </a:cubicBezTo>
                <a:lnTo>
                  <a:pt x="1357" y="0"/>
                </a:lnTo>
                <a:cubicBezTo>
                  <a:pt x="1370" y="0"/>
                  <a:pt x="1381" y="11"/>
                  <a:pt x="1381" y="24"/>
                </a:cubicBezTo>
                <a:cubicBezTo>
                  <a:pt x="1381" y="37"/>
                  <a:pt x="1370" y="48"/>
                  <a:pt x="1357" y="48"/>
                </a:cubicBezTo>
                <a:close/>
                <a:moveTo>
                  <a:pt x="1213" y="48"/>
                </a:moveTo>
                <a:lnTo>
                  <a:pt x="1165" y="48"/>
                </a:lnTo>
                <a:cubicBezTo>
                  <a:pt x="1152" y="48"/>
                  <a:pt x="1141" y="37"/>
                  <a:pt x="1141" y="24"/>
                </a:cubicBezTo>
                <a:cubicBezTo>
                  <a:pt x="1141" y="11"/>
                  <a:pt x="1152" y="0"/>
                  <a:pt x="1165" y="0"/>
                </a:cubicBezTo>
                <a:lnTo>
                  <a:pt x="1213" y="0"/>
                </a:lnTo>
                <a:cubicBezTo>
                  <a:pt x="1226" y="0"/>
                  <a:pt x="1237" y="11"/>
                  <a:pt x="1237" y="24"/>
                </a:cubicBezTo>
                <a:cubicBezTo>
                  <a:pt x="1237" y="37"/>
                  <a:pt x="1226" y="48"/>
                  <a:pt x="1213" y="48"/>
                </a:cubicBezTo>
                <a:close/>
                <a:moveTo>
                  <a:pt x="1069" y="48"/>
                </a:moveTo>
                <a:lnTo>
                  <a:pt x="1021" y="48"/>
                </a:lnTo>
                <a:cubicBezTo>
                  <a:pt x="1008" y="48"/>
                  <a:pt x="997" y="37"/>
                  <a:pt x="997" y="24"/>
                </a:cubicBezTo>
                <a:cubicBezTo>
                  <a:pt x="997" y="11"/>
                  <a:pt x="1008" y="0"/>
                  <a:pt x="1021" y="0"/>
                </a:cubicBezTo>
                <a:lnTo>
                  <a:pt x="1069" y="0"/>
                </a:lnTo>
                <a:cubicBezTo>
                  <a:pt x="1082" y="0"/>
                  <a:pt x="1093" y="11"/>
                  <a:pt x="1093" y="24"/>
                </a:cubicBezTo>
                <a:cubicBezTo>
                  <a:pt x="1093" y="37"/>
                  <a:pt x="1082" y="48"/>
                  <a:pt x="1069" y="48"/>
                </a:cubicBezTo>
                <a:close/>
                <a:moveTo>
                  <a:pt x="925" y="48"/>
                </a:moveTo>
                <a:lnTo>
                  <a:pt x="877" y="48"/>
                </a:lnTo>
                <a:cubicBezTo>
                  <a:pt x="864" y="48"/>
                  <a:pt x="853" y="37"/>
                  <a:pt x="853" y="24"/>
                </a:cubicBezTo>
                <a:cubicBezTo>
                  <a:pt x="853" y="11"/>
                  <a:pt x="864" y="0"/>
                  <a:pt x="877" y="0"/>
                </a:cubicBezTo>
                <a:lnTo>
                  <a:pt x="925" y="0"/>
                </a:lnTo>
                <a:cubicBezTo>
                  <a:pt x="938" y="0"/>
                  <a:pt x="949" y="11"/>
                  <a:pt x="949" y="24"/>
                </a:cubicBezTo>
                <a:cubicBezTo>
                  <a:pt x="949" y="37"/>
                  <a:pt x="938" y="48"/>
                  <a:pt x="925" y="48"/>
                </a:cubicBezTo>
                <a:close/>
                <a:moveTo>
                  <a:pt x="781" y="48"/>
                </a:moveTo>
                <a:lnTo>
                  <a:pt x="733" y="48"/>
                </a:lnTo>
                <a:cubicBezTo>
                  <a:pt x="720" y="48"/>
                  <a:pt x="709" y="37"/>
                  <a:pt x="709" y="24"/>
                </a:cubicBezTo>
                <a:cubicBezTo>
                  <a:pt x="709" y="11"/>
                  <a:pt x="720" y="0"/>
                  <a:pt x="733" y="0"/>
                </a:cubicBezTo>
                <a:lnTo>
                  <a:pt x="781" y="0"/>
                </a:lnTo>
                <a:cubicBezTo>
                  <a:pt x="794" y="0"/>
                  <a:pt x="805" y="11"/>
                  <a:pt x="805" y="24"/>
                </a:cubicBezTo>
                <a:cubicBezTo>
                  <a:pt x="805" y="37"/>
                  <a:pt x="794" y="48"/>
                  <a:pt x="781" y="48"/>
                </a:cubicBezTo>
                <a:close/>
                <a:moveTo>
                  <a:pt x="637" y="48"/>
                </a:moveTo>
                <a:lnTo>
                  <a:pt x="589" y="48"/>
                </a:lnTo>
                <a:cubicBezTo>
                  <a:pt x="576" y="48"/>
                  <a:pt x="565" y="37"/>
                  <a:pt x="565" y="24"/>
                </a:cubicBezTo>
                <a:cubicBezTo>
                  <a:pt x="565" y="11"/>
                  <a:pt x="576" y="0"/>
                  <a:pt x="589" y="0"/>
                </a:cubicBezTo>
                <a:lnTo>
                  <a:pt x="637" y="0"/>
                </a:lnTo>
                <a:cubicBezTo>
                  <a:pt x="650" y="0"/>
                  <a:pt x="661" y="11"/>
                  <a:pt x="661" y="24"/>
                </a:cubicBezTo>
                <a:cubicBezTo>
                  <a:pt x="661" y="37"/>
                  <a:pt x="650" y="48"/>
                  <a:pt x="637" y="48"/>
                </a:cubicBezTo>
                <a:close/>
                <a:moveTo>
                  <a:pt x="493" y="48"/>
                </a:moveTo>
                <a:lnTo>
                  <a:pt x="445" y="48"/>
                </a:lnTo>
                <a:cubicBezTo>
                  <a:pt x="432" y="48"/>
                  <a:pt x="421" y="37"/>
                  <a:pt x="421" y="24"/>
                </a:cubicBezTo>
                <a:cubicBezTo>
                  <a:pt x="421" y="11"/>
                  <a:pt x="432" y="0"/>
                  <a:pt x="445" y="0"/>
                </a:cubicBezTo>
                <a:lnTo>
                  <a:pt x="493" y="0"/>
                </a:lnTo>
                <a:cubicBezTo>
                  <a:pt x="506" y="0"/>
                  <a:pt x="517" y="11"/>
                  <a:pt x="517" y="24"/>
                </a:cubicBezTo>
                <a:cubicBezTo>
                  <a:pt x="517" y="37"/>
                  <a:pt x="506" y="48"/>
                  <a:pt x="493" y="48"/>
                </a:cubicBezTo>
                <a:close/>
                <a:moveTo>
                  <a:pt x="349" y="48"/>
                </a:moveTo>
                <a:lnTo>
                  <a:pt x="301" y="48"/>
                </a:lnTo>
                <a:cubicBezTo>
                  <a:pt x="288" y="48"/>
                  <a:pt x="277" y="37"/>
                  <a:pt x="277" y="24"/>
                </a:cubicBezTo>
                <a:cubicBezTo>
                  <a:pt x="277" y="11"/>
                  <a:pt x="288" y="0"/>
                  <a:pt x="301" y="0"/>
                </a:cubicBezTo>
                <a:lnTo>
                  <a:pt x="349" y="0"/>
                </a:lnTo>
                <a:cubicBezTo>
                  <a:pt x="362" y="0"/>
                  <a:pt x="373" y="11"/>
                  <a:pt x="373" y="24"/>
                </a:cubicBezTo>
                <a:cubicBezTo>
                  <a:pt x="373" y="37"/>
                  <a:pt x="362" y="48"/>
                  <a:pt x="349" y="48"/>
                </a:cubicBezTo>
                <a:close/>
                <a:moveTo>
                  <a:pt x="205" y="48"/>
                </a:moveTo>
                <a:lnTo>
                  <a:pt x="157" y="48"/>
                </a:lnTo>
                <a:cubicBezTo>
                  <a:pt x="144" y="48"/>
                  <a:pt x="133" y="37"/>
                  <a:pt x="133" y="24"/>
                </a:cubicBezTo>
                <a:cubicBezTo>
                  <a:pt x="133" y="11"/>
                  <a:pt x="144" y="0"/>
                  <a:pt x="157" y="0"/>
                </a:cubicBezTo>
                <a:lnTo>
                  <a:pt x="205" y="0"/>
                </a:lnTo>
                <a:cubicBezTo>
                  <a:pt x="218" y="0"/>
                  <a:pt x="229" y="11"/>
                  <a:pt x="229" y="24"/>
                </a:cubicBezTo>
                <a:cubicBezTo>
                  <a:pt x="229" y="37"/>
                  <a:pt x="218" y="48"/>
                  <a:pt x="205" y="48"/>
                </a:cubicBezTo>
                <a:close/>
                <a:moveTo>
                  <a:pt x="61" y="48"/>
                </a:moveTo>
                <a:lnTo>
                  <a:pt x="24" y="48"/>
                </a:lnTo>
                <a:cubicBezTo>
                  <a:pt x="11" y="48"/>
                  <a:pt x="0" y="37"/>
                  <a:pt x="0" y="24"/>
                </a:cubicBezTo>
                <a:cubicBezTo>
                  <a:pt x="0" y="11"/>
                  <a:pt x="11" y="0"/>
                  <a:pt x="24" y="0"/>
                </a:cubicBezTo>
                <a:lnTo>
                  <a:pt x="61" y="0"/>
                </a:lnTo>
                <a:cubicBezTo>
                  <a:pt x="74" y="0"/>
                  <a:pt x="85" y="11"/>
                  <a:pt x="85" y="24"/>
                </a:cubicBezTo>
                <a:cubicBezTo>
                  <a:pt x="85" y="37"/>
                  <a:pt x="74" y="48"/>
                  <a:pt x="61" y="48"/>
                </a:cubicBezTo>
                <a:close/>
              </a:path>
            </a:pathLst>
          </a:custGeom>
          <a:solidFill>
            <a:srgbClr val="203864"/>
          </a:solidFill>
          <a:ln w="0" cap="flat">
            <a:solidFill>
              <a:srgbClr val="203864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200" dirty="0" smtClean="0"/>
              <a:t>Цифровая трансформация</a:t>
            </a:r>
            <a:endParaRPr lang="en-US" sz="1200" dirty="0"/>
          </a:p>
        </p:txBody>
      </p:sp>
      <p:sp>
        <p:nvSpPr>
          <p:cNvPr id="405" name="Прямоугольник 404"/>
          <p:cNvSpPr/>
          <p:nvPr/>
        </p:nvSpPr>
        <p:spPr>
          <a:xfrm>
            <a:off x="712983" y="1216113"/>
            <a:ext cx="5679282" cy="5608614"/>
          </a:xfrm>
          <a:prstGeom prst="rect">
            <a:avLst/>
          </a:prstGeom>
          <a:noFill/>
          <a:ln w="28575">
            <a:solidFill>
              <a:srgbClr val="2038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Прямоугольник 1"/>
          <p:cNvSpPr/>
          <p:nvPr/>
        </p:nvSpPr>
        <p:spPr>
          <a:xfrm>
            <a:off x="4861574" y="3281441"/>
            <a:ext cx="110076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100" dirty="0" smtClean="0">
                <a:solidFill>
                  <a:srgbClr val="37C230"/>
                </a:solidFill>
                <a:latin typeface="Calibri" panose="020F0502020204030204" pitchFamily="34" charset="0"/>
              </a:rPr>
              <a:t>Кадры высшей квалификации</a:t>
            </a:r>
            <a:endParaRPr lang="ru-RU" altLang="ru-RU" sz="3200" dirty="0">
              <a:latin typeface="Arial" panose="020B0604020202020204" pitchFamily="34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3582050" y="2875742"/>
            <a:ext cx="671516" cy="1046164"/>
            <a:chOff x="9401222" y="1425538"/>
            <a:chExt cx="671516" cy="1046164"/>
          </a:xfrm>
        </p:grpSpPr>
        <p:sp>
          <p:nvSpPr>
            <p:cNvPr id="406" name="Freeform 10"/>
            <p:cNvSpPr>
              <a:spLocks noEditPoints="1"/>
            </p:cNvSpPr>
            <p:nvPr/>
          </p:nvSpPr>
          <p:spPr bwMode="auto">
            <a:xfrm>
              <a:off x="9555210" y="1425538"/>
              <a:ext cx="184151" cy="371475"/>
            </a:xfrm>
            <a:custGeom>
              <a:avLst/>
              <a:gdLst>
                <a:gd name="T0" fmla="*/ 303 w 401"/>
                <a:gd name="T1" fmla="*/ 101 h 811"/>
                <a:gd name="T2" fmla="*/ 202 w 401"/>
                <a:gd name="T3" fmla="*/ 0 h 811"/>
                <a:gd name="T4" fmla="*/ 100 w 401"/>
                <a:gd name="T5" fmla="*/ 101 h 811"/>
                <a:gd name="T6" fmla="*/ 202 w 401"/>
                <a:gd name="T7" fmla="*/ 201 h 811"/>
                <a:gd name="T8" fmla="*/ 303 w 401"/>
                <a:gd name="T9" fmla="*/ 101 h 811"/>
                <a:gd name="T10" fmla="*/ 318 w 401"/>
                <a:gd name="T11" fmla="*/ 229 h 811"/>
                <a:gd name="T12" fmla="*/ 83 w 401"/>
                <a:gd name="T13" fmla="*/ 229 h 811"/>
                <a:gd name="T14" fmla="*/ 0 w 401"/>
                <a:gd name="T15" fmla="*/ 311 h 811"/>
                <a:gd name="T16" fmla="*/ 0 w 401"/>
                <a:gd name="T17" fmla="*/ 597 h 811"/>
                <a:gd name="T18" fmla="*/ 64 w 401"/>
                <a:gd name="T19" fmla="*/ 597 h 811"/>
                <a:gd name="T20" fmla="*/ 64 w 401"/>
                <a:gd name="T21" fmla="*/ 431 h 811"/>
                <a:gd name="T22" fmla="*/ 86 w 401"/>
                <a:gd name="T23" fmla="*/ 431 h 811"/>
                <a:gd name="T24" fmla="*/ 86 w 401"/>
                <a:gd name="T25" fmla="*/ 811 h 811"/>
                <a:gd name="T26" fmla="*/ 191 w 401"/>
                <a:gd name="T27" fmla="*/ 811 h 811"/>
                <a:gd name="T28" fmla="*/ 191 w 401"/>
                <a:gd name="T29" fmla="*/ 641 h 811"/>
                <a:gd name="T30" fmla="*/ 201 w 401"/>
                <a:gd name="T31" fmla="*/ 630 h 811"/>
                <a:gd name="T32" fmla="*/ 212 w 401"/>
                <a:gd name="T33" fmla="*/ 641 h 811"/>
                <a:gd name="T34" fmla="*/ 212 w 401"/>
                <a:gd name="T35" fmla="*/ 811 h 811"/>
                <a:gd name="T36" fmla="*/ 323 w 401"/>
                <a:gd name="T37" fmla="*/ 811 h 811"/>
                <a:gd name="T38" fmla="*/ 323 w 401"/>
                <a:gd name="T39" fmla="*/ 430 h 811"/>
                <a:gd name="T40" fmla="*/ 345 w 401"/>
                <a:gd name="T41" fmla="*/ 430 h 811"/>
                <a:gd name="T42" fmla="*/ 345 w 401"/>
                <a:gd name="T43" fmla="*/ 597 h 811"/>
                <a:gd name="T44" fmla="*/ 401 w 401"/>
                <a:gd name="T45" fmla="*/ 597 h 811"/>
                <a:gd name="T46" fmla="*/ 401 w 401"/>
                <a:gd name="T47" fmla="*/ 311 h 811"/>
                <a:gd name="T48" fmla="*/ 318 w 401"/>
                <a:gd name="T49" fmla="*/ 229 h 8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01" h="811">
                  <a:moveTo>
                    <a:pt x="303" y="101"/>
                  </a:moveTo>
                  <a:cubicBezTo>
                    <a:pt x="303" y="45"/>
                    <a:pt x="258" y="0"/>
                    <a:pt x="202" y="0"/>
                  </a:cubicBezTo>
                  <a:cubicBezTo>
                    <a:pt x="145" y="0"/>
                    <a:pt x="100" y="45"/>
                    <a:pt x="100" y="101"/>
                  </a:cubicBezTo>
                  <a:cubicBezTo>
                    <a:pt x="100" y="156"/>
                    <a:pt x="145" y="201"/>
                    <a:pt x="202" y="201"/>
                  </a:cubicBezTo>
                  <a:cubicBezTo>
                    <a:pt x="258" y="201"/>
                    <a:pt x="303" y="156"/>
                    <a:pt x="303" y="101"/>
                  </a:cubicBezTo>
                  <a:close/>
                  <a:moveTo>
                    <a:pt x="318" y="229"/>
                  </a:moveTo>
                  <a:lnTo>
                    <a:pt x="83" y="229"/>
                  </a:lnTo>
                  <a:cubicBezTo>
                    <a:pt x="37" y="229"/>
                    <a:pt x="0" y="266"/>
                    <a:pt x="0" y="311"/>
                  </a:cubicBezTo>
                  <a:lnTo>
                    <a:pt x="0" y="597"/>
                  </a:lnTo>
                  <a:lnTo>
                    <a:pt x="64" y="597"/>
                  </a:lnTo>
                  <a:lnTo>
                    <a:pt x="64" y="431"/>
                  </a:lnTo>
                  <a:lnTo>
                    <a:pt x="86" y="431"/>
                  </a:lnTo>
                  <a:lnTo>
                    <a:pt x="86" y="811"/>
                  </a:lnTo>
                  <a:lnTo>
                    <a:pt x="191" y="811"/>
                  </a:lnTo>
                  <a:lnTo>
                    <a:pt x="191" y="641"/>
                  </a:lnTo>
                  <a:cubicBezTo>
                    <a:pt x="191" y="635"/>
                    <a:pt x="196" y="630"/>
                    <a:pt x="201" y="630"/>
                  </a:cubicBezTo>
                  <a:cubicBezTo>
                    <a:pt x="207" y="630"/>
                    <a:pt x="212" y="635"/>
                    <a:pt x="212" y="641"/>
                  </a:cubicBezTo>
                  <a:lnTo>
                    <a:pt x="212" y="811"/>
                  </a:lnTo>
                  <a:lnTo>
                    <a:pt x="323" y="811"/>
                  </a:lnTo>
                  <a:lnTo>
                    <a:pt x="323" y="430"/>
                  </a:lnTo>
                  <a:lnTo>
                    <a:pt x="345" y="430"/>
                  </a:lnTo>
                  <a:lnTo>
                    <a:pt x="345" y="597"/>
                  </a:lnTo>
                  <a:lnTo>
                    <a:pt x="401" y="597"/>
                  </a:lnTo>
                  <a:lnTo>
                    <a:pt x="401" y="311"/>
                  </a:lnTo>
                  <a:cubicBezTo>
                    <a:pt x="401" y="266"/>
                    <a:pt x="364" y="229"/>
                    <a:pt x="318" y="229"/>
                  </a:cubicBezTo>
                  <a:close/>
                </a:path>
              </a:pathLst>
            </a:custGeom>
            <a:solidFill>
              <a:srgbClr val="37C23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07" name="Freeform 11"/>
            <p:cNvSpPr>
              <a:spLocks noEditPoints="1"/>
            </p:cNvSpPr>
            <p:nvPr/>
          </p:nvSpPr>
          <p:spPr bwMode="auto">
            <a:xfrm>
              <a:off x="9555210" y="1425538"/>
              <a:ext cx="184151" cy="371475"/>
            </a:xfrm>
            <a:custGeom>
              <a:avLst/>
              <a:gdLst>
                <a:gd name="T0" fmla="*/ 303 w 401"/>
                <a:gd name="T1" fmla="*/ 101 h 811"/>
                <a:gd name="T2" fmla="*/ 202 w 401"/>
                <a:gd name="T3" fmla="*/ 0 h 811"/>
                <a:gd name="T4" fmla="*/ 100 w 401"/>
                <a:gd name="T5" fmla="*/ 101 h 811"/>
                <a:gd name="T6" fmla="*/ 202 w 401"/>
                <a:gd name="T7" fmla="*/ 201 h 811"/>
                <a:gd name="T8" fmla="*/ 303 w 401"/>
                <a:gd name="T9" fmla="*/ 101 h 811"/>
                <a:gd name="T10" fmla="*/ 318 w 401"/>
                <a:gd name="T11" fmla="*/ 229 h 811"/>
                <a:gd name="T12" fmla="*/ 83 w 401"/>
                <a:gd name="T13" fmla="*/ 229 h 811"/>
                <a:gd name="T14" fmla="*/ 0 w 401"/>
                <a:gd name="T15" fmla="*/ 311 h 811"/>
                <a:gd name="T16" fmla="*/ 0 w 401"/>
                <a:gd name="T17" fmla="*/ 597 h 811"/>
                <a:gd name="T18" fmla="*/ 64 w 401"/>
                <a:gd name="T19" fmla="*/ 597 h 811"/>
                <a:gd name="T20" fmla="*/ 64 w 401"/>
                <a:gd name="T21" fmla="*/ 431 h 811"/>
                <a:gd name="T22" fmla="*/ 86 w 401"/>
                <a:gd name="T23" fmla="*/ 431 h 811"/>
                <a:gd name="T24" fmla="*/ 86 w 401"/>
                <a:gd name="T25" fmla="*/ 811 h 811"/>
                <a:gd name="T26" fmla="*/ 191 w 401"/>
                <a:gd name="T27" fmla="*/ 811 h 811"/>
                <a:gd name="T28" fmla="*/ 191 w 401"/>
                <a:gd name="T29" fmla="*/ 641 h 811"/>
                <a:gd name="T30" fmla="*/ 201 w 401"/>
                <a:gd name="T31" fmla="*/ 630 h 811"/>
                <a:gd name="T32" fmla="*/ 212 w 401"/>
                <a:gd name="T33" fmla="*/ 641 h 811"/>
                <a:gd name="T34" fmla="*/ 212 w 401"/>
                <a:gd name="T35" fmla="*/ 811 h 811"/>
                <a:gd name="T36" fmla="*/ 323 w 401"/>
                <a:gd name="T37" fmla="*/ 811 h 811"/>
                <a:gd name="T38" fmla="*/ 323 w 401"/>
                <a:gd name="T39" fmla="*/ 430 h 811"/>
                <a:gd name="T40" fmla="*/ 345 w 401"/>
                <a:gd name="T41" fmla="*/ 430 h 811"/>
                <a:gd name="T42" fmla="*/ 345 w 401"/>
                <a:gd name="T43" fmla="*/ 597 h 811"/>
                <a:gd name="T44" fmla="*/ 401 w 401"/>
                <a:gd name="T45" fmla="*/ 597 h 811"/>
                <a:gd name="T46" fmla="*/ 401 w 401"/>
                <a:gd name="T47" fmla="*/ 311 h 811"/>
                <a:gd name="T48" fmla="*/ 318 w 401"/>
                <a:gd name="T49" fmla="*/ 229 h 8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01" h="811">
                  <a:moveTo>
                    <a:pt x="303" y="101"/>
                  </a:moveTo>
                  <a:cubicBezTo>
                    <a:pt x="303" y="45"/>
                    <a:pt x="258" y="0"/>
                    <a:pt x="202" y="0"/>
                  </a:cubicBezTo>
                  <a:cubicBezTo>
                    <a:pt x="145" y="0"/>
                    <a:pt x="100" y="45"/>
                    <a:pt x="100" y="101"/>
                  </a:cubicBezTo>
                  <a:cubicBezTo>
                    <a:pt x="100" y="156"/>
                    <a:pt x="145" y="201"/>
                    <a:pt x="202" y="201"/>
                  </a:cubicBezTo>
                  <a:cubicBezTo>
                    <a:pt x="258" y="201"/>
                    <a:pt x="303" y="156"/>
                    <a:pt x="303" y="101"/>
                  </a:cubicBezTo>
                  <a:close/>
                  <a:moveTo>
                    <a:pt x="318" y="229"/>
                  </a:moveTo>
                  <a:lnTo>
                    <a:pt x="83" y="229"/>
                  </a:lnTo>
                  <a:cubicBezTo>
                    <a:pt x="37" y="229"/>
                    <a:pt x="0" y="266"/>
                    <a:pt x="0" y="311"/>
                  </a:cubicBezTo>
                  <a:lnTo>
                    <a:pt x="0" y="597"/>
                  </a:lnTo>
                  <a:lnTo>
                    <a:pt x="64" y="597"/>
                  </a:lnTo>
                  <a:lnTo>
                    <a:pt x="64" y="431"/>
                  </a:lnTo>
                  <a:lnTo>
                    <a:pt x="86" y="431"/>
                  </a:lnTo>
                  <a:lnTo>
                    <a:pt x="86" y="811"/>
                  </a:lnTo>
                  <a:lnTo>
                    <a:pt x="191" y="811"/>
                  </a:lnTo>
                  <a:lnTo>
                    <a:pt x="191" y="641"/>
                  </a:lnTo>
                  <a:cubicBezTo>
                    <a:pt x="191" y="635"/>
                    <a:pt x="196" y="630"/>
                    <a:pt x="201" y="630"/>
                  </a:cubicBezTo>
                  <a:cubicBezTo>
                    <a:pt x="207" y="630"/>
                    <a:pt x="212" y="635"/>
                    <a:pt x="212" y="641"/>
                  </a:cubicBezTo>
                  <a:lnTo>
                    <a:pt x="212" y="811"/>
                  </a:lnTo>
                  <a:lnTo>
                    <a:pt x="323" y="811"/>
                  </a:lnTo>
                  <a:lnTo>
                    <a:pt x="323" y="430"/>
                  </a:lnTo>
                  <a:lnTo>
                    <a:pt x="345" y="430"/>
                  </a:lnTo>
                  <a:lnTo>
                    <a:pt x="345" y="597"/>
                  </a:lnTo>
                  <a:lnTo>
                    <a:pt x="401" y="597"/>
                  </a:lnTo>
                  <a:lnTo>
                    <a:pt x="401" y="311"/>
                  </a:lnTo>
                  <a:cubicBezTo>
                    <a:pt x="401" y="266"/>
                    <a:pt x="364" y="229"/>
                    <a:pt x="318" y="229"/>
                  </a:cubicBezTo>
                  <a:close/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08" name="Freeform 12"/>
            <p:cNvSpPr>
              <a:spLocks noEditPoints="1"/>
            </p:cNvSpPr>
            <p:nvPr/>
          </p:nvSpPr>
          <p:spPr bwMode="auto">
            <a:xfrm>
              <a:off x="9734599" y="1428713"/>
              <a:ext cx="182563" cy="371475"/>
            </a:xfrm>
            <a:custGeom>
              <a:avLst/>
              <a:gdLst>
                <a:gd name="T0" fmla="*/ 303 w 401"/>
                <a:gd name="T1" fmla="*/ 101 h 811"/>
                <a:gd name="T2" fmla="*/ 202 w 401"/>
                <a:gd name="T3" fmla="*/ 0 h 811"/>
                <a:gd name="T4" fmla="*/ 100 w 401"/>
                <a:gd name="T5" fmla="*/ 101 h 811"/>
                <a:gd name="T6" fmla="*/ 202 w 401"/>
                <a:gd name="T7" fmla="*/ 202 h 811"/>
                <a:gd name="T8" fmla="*/ 303 w 401"/>
                <a:gd name="T9" fmla="*/ 101 h 811"/>
                <a:gd name="T10" fmla="*/ 318 w 401"/>
                <a:gd name="T11" fmla="*/ 229 h 811"/>
                <a:gd name="T12" fmla="*/ 83 w 401"/>
                <a:gd name="T13" fmla="*/ 229 h 811"/>
                <a:gd name="T14" fmla="*/ 0 w 401"/>
                <a:gd name="T15" fmla="*/ 311 h 811"/>
                <a:gd name="T16" fmla="*/ 0 w 401"/>
                <a:gd name="T17" fmla="*/ 597 h 811"/>
                <a:gd name="T18" fmla="*/ 65 w 401"/>
                <a:gd name="T19" fmla="*/ 597 h 811"/>
                <a:gd name="T20" fmla="*/ 65 w 401"/>
                <a:gd name="T21" fmla="*/ 431 h 811"/>
                <a:gd name="T22" fmla="*/ 86 w 401"/>
                <a:gd name="T23" fmla="*/ 431 h 811"/>
                <a:gd name="T24" fmla="*/ 86 w 401"/>
                <a:gd name="T25" fmla="*/ 811 h 811"/>
                <a:gd name="T26" fmla="*/ 191 w 401"/>
                <a:gd name="T27" fmla="*/ 811 h 811"/>
                <a:gd name="T28" fmla="*/ 191 w 401"/>
                <a:gd name="T29" fmla="*/ 641 h 811"/>
                <a:gd name="T30" fmla="*/ 202 w 401"/>
                <a:gd name="T31" fmla="*/ 631 h 811"/>
                <a:gd name="T32" fmla="*/ 213 w 401"/>
                <a:gd name="T33" fmla="*/ 641 h 811"/>
                <a:gd name="T34" fmla="*/ 213 w 401"/>
                <a:gd name="T35" fmla="*/ 811 h 811"/>
                <a:gd name="T36" fmla="*/ 323 w 401"/>
                <a:gd name="T37" fmla="*/ 811 h 811"/>
                <a:gd name="T38" fmla="*/ 323 w 401"/>
                <a:gd name="T39" fmla="*/ 430 h 811"/>
                <a:gd name="T40" fmla="*/ 345 w 401"/>
                <a:gd name="T41" fmla="*/ 430 h 811"/>
                <a:gd name="T42" fmla="*/ 345 w 401"/>
                <a:gd name="T43" fmla="*/ 597 h 811"/>
                <a:gd name="T44" fmla="*/ 401 w 401"/>
                <a:gd name="T45" fmla="*/ 597 h 811"/>
                <a:gd name="T46" fmla="*/ 401 w 401"/>
                <a:gd name="T47" fmla="*/ 311 h 811"/>
                <a:gd name="T48" fmla="*/ 318 w 401"/>
                <a:gd name="T49" fmla="*/ 229 h 8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01" h="811">
                  <a:moveTo>
                    <a:pt x="303" y="101"/>
                  </a:moveTo>
                  <a:cubicBezTo>
                    <a:pt x="303" y="45"/>
                    <a:pt x="258" y="0"/>
                    <a:pt x="202" y="0"/>
                  </a:cubicBezTo>
                  <a:cubicBezTo>
                    <a:pt x="146" y="0"/>
                    <a:pt x="100" y="45"/>
                    <a:pt x="100" y="101"/>
                  </a:cubicBezTo>
                  <a:cubicBezTo>
                    <a:pt x="100" y="156"/>
                    <a:pt x="146" y="202"/>
                    <a:pt x="202" y="202"/>
                  </a:cubicBezTo>
                  <a:cubicBezTo>
                    <a:pt x="258" y="202"/>
                    <a:pt x="303" y="156"/>
                    <a:pt x="303" y="101"/>
                  </a:cubicBezTo>
                  <a:close/>
                  <a:moveTo>
                    <a:pt x="318" y="229"/>
                  </a:moveTo>
                  <a:lnTo>
                    <a:pt x="83" y="229"/>
                  </a:lnTo>
                  <a:cubicBezTo>
                    <a:pt x="37" y="229"/>
                    <a:pt x="0" y="266"/>
                    <a:pt x="0" y="311"/>
                  </a:cubicBezTo>
                  <a:lnTo>
                    <a:pt x="0" y="597"/>
                  </a:lnTo>
                  <a:lnTo>
                    <a:pt x="65" y="597"/>
                  </a:lnTo>
                  <a:lnTo>
                    <a:pt x="65" y="431"/>
                  </a:lnTo>
                  <a:lnTo>
                    <a:pt x="86" y="431"/>
                  </a:lnTo>
                  <a:lnTo>
                    <a:pt x="86" y="811"/>
                  </a:lnTo>
                  <a:lnTo>
                    <a:pt x="191" y="811"/>
                  </a:lnTo>
                  <a:lnTo>
                    <a:pt x="191" y="641"/>
                  </a:lnTo>
                  <a:cubicBezTo>
                    <a:pt x="191" y="635"/>
                    <a:pt x="196" y="631"/>
                    <a:pt x="202" y="631"/>
                  </a:cubicBezTo>
                  <a:cubicBezTo>
                    <a:pt x="208" y="631"/>
                    <a:pt x="213" y="635"/>
                    <a:pt x="213" y="641"/>
                  </a:cubicBezTo>
                  <a:lnTo>
                    <a:pt x="213" y="811"/>
                  </a:lnTo>
                  <a:lnTo>
                    <a:pt x="323" y="811"/>
                  </a:lnTo>
                  <a:lnTo>
                    <a:pt x="323" y="430"/>
                  </a:lnTo>
                  <a:lnTo>
                    <a:pt x="345" y="430"/>
                  </a:lnTo>
                  <a:lnTo>
                    <a:pt x="345" y="597"/>
                  </a:lnTo>
                  <a:lnTo>
                    <a:pt x="401" y="597"/>
                  </a:lnTo>
                  <a:lnTo>
                    <a:pt x="401" y="311"/>
                  </a:lnTo>
                  <a:cubicBezTo>
                    <a:pt x="401" y="266"/>
                    <a:pt x="364" y="229"/>
                    <a:pt x="318" y="229"/>
                  </a:cubicBezTo>
                  <a:close/>
                </a:path>
              </a:pathLst>
            </a:custGeom>
            <a:solidFill>
              <a:srgbClr val="37C23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09" name="Freeform 13"/>
            <p:cNvSpPr>
              <a:spLocks noEditPoints="1"/>
            </p:cNvSpPr>
            <p:nvPr/>
          </p:nvSpPr>
          <p:spPr bwMode="auto">
            <a:xfrm>
              <a:off x="9734599" y="1428713"/>
              <a:ext cx="182563" cy="371475"/>
            </a:xfrm>
            <a:custGeom>
              <a:avLst/>
              <a:gdLst>
                <a:gd name="T0" fmla="*/ 303 w 401"/>
                <a:gd name="T1" fmla="*/ 101 h 811"/>
                <a:gd name="T2" fmla="*/ 202 w 401"/>
                <a:gd name="T3" fmla="*/ 0 h 811"/>
                <a:gd name="T4" fmla="*/ 100 w 401"/>
                <a:gd name="T5" fmla="*/ 101 h 811"/>
                <a:gd name="T6" fmla="*/ 202 w 401"/>
                <a:gd name="T7" fmla="*/ 202 h 811"/>
                <a:gd name="T8" fmla="*/ 303 w 401"/>
                <a:gd name="T9" fmla="*/ 101 h 811"/>
                <a:gd name="T10" fmla="*/ 318 w 401"/>
                <a:gd name="T11" fmla="*/ 229 h 811"/>
                <a:gd name="T12" fmla="*/ 83 w 401"/>
                <a:gd name="T13" fmla="*/ 229 h 811"/>
                <a:gd name="T14" fmla="*/ 0 w 401"/>
                <a:gd name="T15" fmla="*/ 311 h 811"/>
                <a:gd name="T16" fmla="*/ 0 w 401"/>
                <a:gd name="T17" fmla="*/ 597 h 811"/>
                <a:gd name="T18" fmla="*/ 65 w 401"/>
                <a:gd name="T19" fmla="*/ 597 h 811"/>
                <a:gd name="T20" fmla="*/ 65 w 401"/>
                <a:gd name="T21" fmla="*/ 431 h 811"/>
                <a:gd name="T22" fmla="*/ 86 w 401"/>
                <a:gd name="T23" fmla="*/ 431 h 811"/>
                <a:gd name="T24" fmla="*/ 86 w 401"/>
                <a:gd name="T25" fmla="*/ 811 h 811"/>
                <a:gd name="T26" fmla="*/ 191 w 401"/>
                <a:gd name="T27" fmla="*/ 811 h 811"/>
                <a:gd name="T28" fmla="*/ 191 w 401"/>
                <a:gd name="T29" fmla="*/ 641 h 811"/>
                <a:gd name="T30" fmla="*/ 202 w 401"/>
                <a:gd name="T31" fmla="*/ 631 h 811"/>
                <a:gd name="T32" fmla="*/ 213 w 401"/>
                <a:gd name="T33" fmla="*/ 641 h 811"/>
                <a:gd name="T34" fmla="*/ 213 w 401"/>
                <a:gd name="T35" fmla="*/ 811 h 811"/>
                <a:gd name="T36" fmla="*/ 323 w 401"/>
                <a:gd name="T37" fmla="*/ 811 h 811"/>
                <a:gd name="T38" fmla="*/ 323 w 401"/>
                <a:gd name="T39" fmla="*/ 430 h 811"/>
                <a:gd name="T40" fmla="*/ 345 w 401"/>
                <a:gd name="T41" fmla="*/ 430 h 811"/>
                <a:gd name="T42" fmla="*/ 345 w 401"/>
                <a:gd name="T43" fmla="*/ 597 h 811"/>
                <a:gd name="T44" fmla="*/ 401 w 401"/>
                <a:gd name="T45" fmla="*/ 597 h 811"/>
                <a:gd name="T46" fmla="*/ 401 w 401"/>
                <a:gd name="T47" fmla="*/ 311 h 811"/>
                <a:gd name="T48" fmla="*/ 318 w 401"/>
                <a:gd name="T49" fmla="*/ 229 h 8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01" h="811">
                  <a:moveTo>
                    <a:pt x="303" y="101"/>
                  </a:moveTo>
                  <a:cubicBezTo>
                    <a:pt x="303" y="45"/>
                    <a:pt x="258" y="0"/>
                    <a:pt x="202" y="0"/>
                  </a:cubicBezTo>
                  <a:cubicBezTo>
                    <a:pt x="146" y="0"/>
                    <a:pt x="100" y="45"/>
                    <a:pt x="100" y="101"/>
                  </a:cubicBezTo>
                  <a:cubicBezTo>
                    <a:pt x="100" y="156"/>
                    <a:pt x="146" y="202"/>
                    <a:pt x="202" y="202"/>
                  </a:cubicBezTo>
                  <a:cubicBezTo>
                    <a:pt x="258" y="202"/>
                    <a:pt x="303" y="156"/>
                    <a:pt x="303" y="101"/>
                  </a:cubicBezTo>
                  <a:close/>
                  <a:moveTo>
                    <a:pt x="318" y="229"/>
                  </a:moveTo>
                  <a:lnTo>
                    <a:pt x="83" y="229"/>
                  </a:lnTo>
                  <a:cubicBezTo>
                    <a:pt x="37" y="229"/>
                    <a:pt x="0" y="266"/>
                    <a:pt x="0" y="311"/>
                  </a:cubicBezTo>
                  <a:lnTo>
                    <a:pt x="0" y="597"/>
                  </a:lnTo>
                  <a:lnTo>
                    <a:pt x="65" y="597"/>
                  </a:lnTo>
                  <a:lnTo>
                    <a:pt x="65" y="431"/>
                  </a:lnTo>
                  <a:lnTo>
                    <a:pt x="86" y="431"/>
                  </a:lnTo>
                  <a:lnTo>
                    <a:pt x="86" y="811"/>
                  </a:lnTo>
                  <a:lnTo>
                    <a:pt x="191" y="811"/>
                  </a:lnTo>
                  <a:lnTo>
                    <a:pt x="191" y="641"/>
                  </a:lnTo>
                  <a:cubicBezTo>
                    <a:pt x="191" y="635"/>
                    <a:pt x="196" y="631"/>
                    <a:pt x="202" y="631"/>
                  </a:cubicBezTo>
                  <a:cubicBezTo>
                    <a:pt x="208" y="631"/>
                    <a:pt x="213" y="635"/>
                    <a:pt x="213" y="641"/>
                  </a:cubicBezTo>
                  <a:lnTo>
                    <a:pt x="213" y="811"/>
                  </a:lnTo>
                  <a:lnTo>
                    <a:pt x="323" y="811"/>
                  </a:lnTo>
                  <a:lnTo>
                    <a:pt x="323" y="430"/>
                  </a:lnTo>
                  <a:lnTo>
                    <a:pt x="345" y="430"/>
                  </a:lnTo>
                  <a:lnTo>
                    <a:pt x="345" y="597"/>
                  </a:lnTo>
                  <a:lnTo>
                    <a:pt x="401" y="597"/>
                  </a:lnTo>
                  <a:lnTo>
                    <a:pt x="401" y="311"/>
                  </a:lnTo>
                  <a:cubicBezTo>
                    <a:pt x="401" y="266"/>
                    <a:pt x="364" y="229"/>
                    <a:pt x="318" y="229"/>
                  </a:cubicBezTo>
                  <a:close/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10" name="Freeform 14"/>
            <p:cNvSpPr>
              <a:spLocks noEditPoints="1"/>
            </p:cNvSpPr>
            <p:nvPr/>
          </p:nvSpPr>
          <p:spPr bwMode="auto">
            <a:xfrm>
              <a:off x="9645698" y="1555713"/>
              <a:ext cx="182563" cy="371475"/>
            </a:xfrm>
            <a:custGeom>
              <a:avLst/>
              <a:gdLst>
                <a:gd name="T0" fmla="*/ 303 w 401"/>
                <a:gd name="T1" fmla="*/ 101 h 811"/>
                <a:gd name="T2" fmla="*/ 202 w 401"/>
                <a:gd name="T3" fmla="*/ 0 h 811"/>
                <a:gd name="T4" fmla="*/ 100 w 401"/>
                <a:gd name="T5" fmla="*/ 101 h 811"/>
                <a:gd name="T6" fmla="*/ 202 w 401"/>
                <a:gd name="T7" fmla="*/ 202 h 811"/>
                <a:gd name="T8" fmla="*/ 303 w 401"/>
                <a:gd name="T9" fmla="*/ 101 h 811"/>
                <a:gd name="T10" fmla="*/ 318 w 401"/>
                <a:gd name="T11" fmla="*/ 229 h 811"/>
                <a:gd name="T12" fmla="*/ 83 w 401"/>
                <a:gd name="T13" fmla="*/ 229 h 811"/>
                <a:gd name="T14" fmla="*/ 0 w 401"/>
                <a:gd name="T15" fmla="*/ 311 h 811"/>
                <a:gd name="T16" fmla="*/ 0 w 401"/>
                <a:gd name="T17" fmla="*/ 597 h 811"/>
                <a:gd name="T18" fmla="*/ 64 w 401"/>
                <a:gd name="T19" fmla="*/ 597 h 811"/>
                <a:gd name="T20" fmla="*/ 64 w 401"/>
                <a:gd name="T21" fmla="*/ 431 h 811"/>
                <a:gd name="T22" fmla="*/ 86 w 401"/>
                <a:gd name="T23" fmla="*/ 431 h 811"/>
                <a:gd name="T24" fmla="*/ 86 w 401"/>
                <a:gd name="T25" fmla="*/ 811 h 811"/>
                <a:gd name="T26" fmla="*/ 191 w 401"/>
                <a:gd name="T27" fmla="*/ 811 h 811"/>
                <a:gd name="T28" fmla="*/ 191 w 401"/>
                <a:gd name="T29" fmla="*/ 641 h 811"/>
                <a:gd name="T30" fmla="*/ 202 w 401"/>
                <a:gd name="T31" fmla="*/ 631 h 811"/>
                <a:gd name="T32" fmla="*/ 212 w 401"/>
                <a:gd name="T33" fmla="*/ 641 h 811"/>
                <a:gd name="T34" fmla="*/ 212 w 401"/>
                <a:gd name="T35" fmla="*/ 811 h 811"/>
                <a:gd name="T36" fmla="*/ 323 w 401"/>
                <a:gd name="T37" fmla="*/ 811 h 811"/>
                <a:gd name="T38" fmla="*/ 323 w 401"/>
                <a:gd name="T39" fmla="*/ 430 h 811"/>
                <a:gd name="T40" fmla="*/ 345 w 401"/>
                <a:gd name="T41" fmla="*/ 430 h 811"/>
                <a:gd name="T42" fmla="*/ 345 w 401"/>
                <a:gd name="T43" fmla="*/ 597 h 811"/>
                <a:gd name="T44" fmla="*/ 401 w 401"/>
                <a:gd name="T45" fmla="*/ 597 h 811"/>
                <a:gd name="T46" fmla="*/ 401 w 401"/>
                <a:gd name="T47" fmla="*/ 311 h 811"/>
                <a:gd name="T48" fmla="*/ 318 w 401"/>
                <a:gd name="T49" fmla="*/ 229 h 8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01" h="811">
                  <a:moveTo>
                    <a:pt x="303" y="101"/>
                  </a:moveTo>
                  <a:cubicBezTo>
                    <a:pt x="303" y="45"/>
                    <a:pt x="258" y="0"/>
                    <a:pt x="202" y="0"/>
                  </a:cubicBezTo>
                  <a:cubicBezTo>
                    <a:pt x="146" y="0"/>
                    <a:pt x="100" y="45"/>
                    <a:pt x="100" y="101"/>
                  </a:cubicBezTo>
                  <a:cubicBezTo>
                    <a:pt x="100" y="156"/>
                    <a:pt x="146" y="202"/>
                    <a:pt x="202" y="202"/>
                  </a:cubicBezTo>
                  <a:cubicBezTo>
                    <a:pt x="258" y="202"/>
                    <a:pt x="303" y="156"/>
                    <a:pt x="303" y="101"/>
                  </a:cubicBezTo>
                  <a:close/>
                  <a:moveTo>
                    <a:pt x="318" y="229"/>
                  </a:moveTo>
                  <a:lnTo>
                    <a:pt x="83" y="229"/>
                  </a:lnTo>
                  <a:cubicBezTo>
                    <a:pt x="37" y="229"/>
                    <a:pt x="0" y="266"/>
                    <a:pt x="0" y="311"/>
                  </a:cubicBezTo>
                  <a:lnTo>
                    <a:pt x="0" y="597"/>
                  </a:lnTo>
                  <a:lnTo>
                    <a:pt x="64" y="597"/>
                  </a:lnTo>
                  <a:lnTo>
                    <a:pt x="64" y="431"/>
                  </a:lnTo>
                  <a:lnTo>
                    <a:pt x="86" y="431"/>
                  </a:lnTo>
                  <a:lnTo>
                    <a:pt x="86" y="811"/>
                  </a:lnTo>
                  <a:lnTo>
                    <a:pt x="191" y="811"/>
                  </a:lnTo>
                  <a:lnTo>
                    <a:pt x="191" y="641"/>
                  </a:lnTo>
                  <a:cubicBezTo>
                    <a:pt x="191" y="635"/>
                    <a:pt x="196" y="631"/>
                    <a:pt x="202" y="631"/>
                  </a:cubicBezTo>
                  <a:cubicBezTo>
                    <a:pt x="208" y="631"/>
                    <a:pt x="212" y="635"/>
                    <a:pt x="212" y="641"/>
                  </a:cubicBezTo>
                  <a:lnTo>
                    <a:pt x="212" y="811"/>
                  </a:lnTo>
                  <a:lnTo>
                    <a:pt x="323" y="811"/>
                  </a:lnTo>
                  <a:lnTo>
                    <a:pt x="323" y="430"/>
                  </a:lnTo>
                  <a:lnTo>
                    <a:pt x="345" y="430"/>
                  </a:lnTo>
                  <a:lnTo>
                    <a:pt x="345" y="597"/>
                  </a:lnTo>
                  <a:lnTo>
                    <a:pt x="401" y="597"/>
                  </a:lnTo>
                  <a:lnTo>
                    <a:pt x="401" y="311"/>
                  </a:lnTo>
                  <a:cubicBezTo>
                    <a:pt x="401" y="266"/>
                    <a:pt x="364" y="229"/>
                    <a:pt x="318" y="229"/>
                  </a:cubicBezTo>
                  <a:close/>
                </a:path>
              </a:pathLst>
            </a:custGeom>
            <a:solidFill>
              <a:srgbClr val="37C23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11" name="Freeform 15"/>
            <p:cNvSpPr>
              <a:spLocks noEditPoints="1"/>
            </p:cNvSpPr>
            <p:nvPr/>
          </p:nvSpPr>
          <p:spPr bwMode="auto">
            <a:xfrm>
              <a:off x="9645698" y="1555713"/>
              <a:ext cx="182563" cy="371475"/>
            </a:xfrm>
            <a:custGeom>
              <a:avLst/>
              <a:gdLst>
                <a:gd name="T0" fmla="*/ 303 w 401"/>
                <a:gd name="T1" fmla="*/ 101 h 811"/>
                <a:gd name="T2" fmla="*/ 202 w 401"/>
                <a:gd name="T3" fmla="*/ 0 h 811"/>
                <a:gd name="T4" fmla="*/ 100 w 401"/>
                <a:gd name="T5" fmla="*/ 101 h 811"/>
                <a:gd name="T6" fmla="*/ 202 w 401"/>
                <a:gd name="T7" fmla="*/ 202 h 811"/>
                <a:gd name="T8" fmla="*/ 303 w 401"/>
                <a:gd name="T9" fmla="*/ 101 h 811"/>
                <a:gd name="T10" fmla="*/ 318 w 401"/>
                <a:gd name="T11" fmla="*/ 229 h 811"/>
                <a:gd name="T12" fmla="*/ 83 w 401"/>
                <a:gd name="T13" fmla="*/ 229 h 811"/>
                <a:gd name="T14" fmla="*/ 0 w 401"/>
                <a:gd name="T15" fmla="*/ 311 h 811"/>
                <a:gd name="T16" fmla="*/ 0 w 401"/>
                <a:gd name="T17" fmla="*/ 597 h 811"/>
                <a:gd name="T18" fmla="*/ 64 w 401"/>
                <a:gd name="T19" fmla="*/ 597 h 811"/>
                <a:gd name="T20" fmla="*/ 64 w 401"/>
                <a:gd name="T21" fmla="*/ 431 h 811"/>
                <a:gd name="T22" fmla="*/ 86 w 401"/>
                <a:gd name="T23" fmla="*/ 431 h 811"/>
                <a:gd name="T24" fmla="*/ 86 w 401"/>
                <a:gd name="T25" fmla="*/ 811 h 811"/>
                <a:gd name="T26" fmla="*/ 191 w 401"/>
                <a:gd name="T27" fmla="*/ 811 h 811"/>
                <a:gd name="T28" fmla="*/ 191 w 401"/>
                <a:gd name="T29" fmla="*/ 641 h 811"/>
                <a:gd name="T30" fmla="*/ 202 w 401"/>
                <a:gd name="T31" fmla="*/ 631 h 811"/>
                <a:gd name="T32" fmla="*/ 212 w 401"/>
                <a:gd name="T33" fmla="*/ 641 h 811"/>
                <a:gd name="T34" fmla="*/ 212 w 401"/>
                <a:gd name="T35" fmla="*/ 811 h 811"/>
                <a:gd name="T36" fmla="*/ 323 w 401"/>
                <a:gd name="T37" fmla="*/ 811 h 811"/>
                <a:gd name="T38" fmla="*/ 323 w 401"/>
                <a:gd name="T39" fmla="*/ 430 h 811"/>
                <a:gd name="T40" fmla="*/ 345 w 401"/>
                <a:gd name="T41" fmla="*/ 430 h 811"/>
                <a:gd name="T42" fmla="*/ 345 w 401"/>
                <a:gd name="T43" fmla="*/ 597 h 811"/>
                <a:gd name="T44" fmla="*/ 401 w 401"/>
                <a:gd name="T45" fmla="*/ 597 h 811"/>
                <a:gd name="T46" fmla="*/ 401 w 401"/>
                <a:gd name="T47" fmla="*/ 311 h 811"/>
                <a:gd name="T48" fmla="*/ 318 w 401"/>
                <a:gd name="T49" fmla="*/ 229 h 8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01" h="811">
                  <a:moveTo>
                    <a:pt x="303" y="101"/>
                  </a:moveTo>
                  <a:cubicBezTo>
                    <a:pt x="303" y="45"/>
                    <a:pt x="258" y="0"/>
                    <a:pt x="202" y="0"/>
                  </a:cubicBezTo>
                  <a:cubicBezTo>
                    <a:pt x="146" y="0"/>
                    <a:pt x="100" y="45"/>
                    <a:pt x="100" y="101"/>
                  </a:cubicBezTo>
                  <a:cubicBezTo>
                    <a:pt x="100" y="156"/>
                    <a:pt x="146" y="202"/>
                    <a:pt x="202" y="202"/>
                  </a:cubicBezTo>
                  <a:cubicBezTo>
                    <a:pt x="258" y="202"/>
                    <a:pt x="303" y="156"/>
                    <a:pt x="303" y="101"/>
                  </a:cubicBezTo>
                  <a:close/>
                  <a:moveTo>
                    <a:pt x="318" y="229"/>
                  </a:moveTo>
                  <a:lnTo>
                    <a:pt x="83" y="229"/>
                  </a:lnTo>
                  <a:cubicBezTo>
                    <a:pt x="37" y="229"/>
                    <a:pt x="0" y="266"/>
                    <a:pt x="0" y="311"/>
                  </a:cubicBezTo>
                  <a:lnTo>
                    <a:pt x="0" y="597"/>
                  </a:lnTo>
                  <a:lnTo>
                    <a:pt x="64" y="597"/>
                  </a:lnTo>
                  <a:lnTo>
                    <a:pt x="64" y="431"/>
                  </a:lnTo>
                  <a:lnTo>
                    <a:pt x="86" y="431"/>
                  </a:lnTo>
                  <a:lnTo>
                    <a:pt x="86" y="811"/>
                  </a:lnTo>
                  <a:lnTo>
                    <a:pt x="191" y="811"/>
                  </a:lnTo>
                  <a:lnTo>
                    <a:pt x="191" y="641"/>
                  </a:lnTo>
                  <a:cubicBezTo>
                    <a:pt x="191" y="635"/>
                    <a:pt x="196" y="631"/>
                    <a:pt x="202" y="631"/>
                  </a:cubicBezTo>
                  <a:cubicBezTo>
                    <a:pt x="208" y="631"/>
                    <a:pt x="212" y="635"/>
                    <a:pt x="212" y="641"/>
                  </a:cubicBezTo>
                  <a:lnTo>
                    <a:pt x="212" y="811"/>
                  </a:lnTo>
                  <a:lnTo>
                    <a:pt x="323" y="811"/>
                  </a:lnTo>
                  <a:lnTo>
                    <a:pt x="323" y="430"/>
                  </a:lnTo>
                  <a:lnTo>
                    <a:pt x="345" y="430"/>
                  </a:lnTo>
                  <a:lnTo>
                    <a:pt x="345" y="597"/>
                  </a:lnTo>
                  <a:lnTo>
                    <a:pt x="401" y="597"/>
                  </a:lnTo>
                  <a:lnTo>
                    <a:pt x="401" y="311"/>
                  </a:lnTo>
                  <a:cubicBezTo>
                    <a:pt x="401" y="266"/>
                    <a:pt x="364" y="229"/>
                    <a:pt x="318" y="229"/>
                  </a:cubicBezTo>
                  <a:close/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12" name="Freeform 16"/>
            <p:cNvSpPr>
              <a:spLocks noEditPoints="1"/>
            </p:cNvSpPr>
            <p:nvPr/>
          </p:nvSpPr>
          <p:spPr bwMode="auto">
            <a:xfrm>
              <a:off x="9734599" y="1606513"/>
              <a:ext cx="182563" cy="373063"/>
            </a:xfrm>
            <a:custGeom>
              <a:avLst/>
              <a:gdLst>
                <a:gd name="T0" fmla="*/ 303 w 401"/>
                <a:gd name="T1" fmla="*/ 101 h 812"/>
                <a:gd name="T2" fmla="*/ 202 w 401"/>
                <a:gd name="T3" fmla="*/ 0 h 812"/>
                <a:gd name="T4" fmla="*/ 100 w 401"/>
                <a:gd name="T5" fmla="*/ 101 h 812"/>
                <a:gd name="T6" fmla="*/ 202 w 401"/>
                <a:gd name="T7" fmla="*/ 202 h 812"/>
                <a:gd name="T8" fmla="*/ 303 w 401"/>
                <a:gd name="T9" fmla="*/ 101 h 812"/>
                <a:gd name="T10" fmla="*/ 318 w 401"/>
                <a:gd name="T11" fmla="*/ 229 h 812"/>
                <a:gd name="T12" fmla="*/ 83 w 401"/>
                <a:gd name="T13" fmla="*/ 229 h 812"/>
                <a:gd name="T14" fmla="*/ 0 w 401"/>
                <a:gd name="T15" fmla="*/ 312 h 812"/>
                <a:gd name="T16" fmla="*/ 0 w 401"/>
                <a:gd name="T17" fmla="*/ 598 h 812"/>
                <a:gd name="T18" fmla="*/ 65 w 401"/>
                <a:gd name="T19" fmla="*/ 598 h 812"/>
                <a:gd name="T20" fmla="*/ 65 w 401"/>
                <a:gd name="T21" fmla="*/ 431 h 812"/>
                <a:gd name="T22" fmla="*/ 86 w 401"/>
                <a:gd name="T23" fmla="*/ 431 h 812"/>
                <a:gd name="T24" fmla="*/ 86 w 401"/>
                <a:gd name="T25" fmla="*/ 812 h 812"/>
                <a:gd name="T26" fmla="*/ 191 w 401"/>
                <a:gd name="T27" fmla="*/ 812 h 812"/>
                <a:gd name="T28" fmla="*/ 191 w 401"/>
                <a:gd name="T29" fmla="*/ 642 h 812"/>
                <a:gd name="T30" fmla="*/ 202 w 401"/>
                <a:gd name="T31" fmla="*/ 631 h 812"/>
                <a:gd name="T32" fmla="*/ 213 w 401"/>
                <a:gd name="T33" fmla="*/ 642 h 812"/>
                <a:gd name="T34" fmla="*/ 213 w 401"/>
                <a:gd name="T35" fmla="*/ 812 h 812"/>
                <a:gd name="T36" fmla="*/ 323 w 401"/>
                <a:gd name="T37" fmla="*/ 812 h 812"/>
                <a:gd name="T38" fmla="*/ 323 w 401"/>
                <a:gd name="T39" fmla="*/ 431 h 812"/>
                <a:gd name="T40" fmla="*/ 345 w 401"/>
                <a:gd name="T41" fmla="*/ 431 h 812"/>
                <a:gd name="T42" fmla="*/ 345 w 401"/>
                <a:gd name="T43" fmla="*/ 598 h 812"/>
                <a:gd name="T44" fmla="*/ 401 w 401"/>
                <a:gd name="T45" fmla="*/ 598 h 812"/>
                <a:gd name="T46" fmla="*/ 401 w 401"/>
                <a:gd name="T47" fmla="*/ 312 h 812"/>
                <a:gd name="T48" fmla="*/ 318 w 401"/>
                <a:gd name="T49" fmla="*/ 229 h 8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01" h="812">
                  <a:moveTo>
                    <a:pt x="303" y="101"/>
                  </a:moveTo>
                  <a:cubicBezTo>
                    <a:pt x="303" y="46"/>
                    <a:pt x="258" y="0"/>
                    <a:pt x="202" y="0"/>
                  </a:cubicBezTo>
                  <a:cubicBezTo>
                    <a:pt x="146" y="0"/>
                    <a:pt x="100" y="46"/>
                    <a:pt x="100" y="101"/>
                  </a:cubicBezTo>
                  <a:cubicBezTo>
                    <a:pt x="100" y="157"/>
                    <a:pt x="146" y="202"/>
                    <a:pt x="202" y="202"/>
                  </a:cubicBezTo>
                  <a:cubicBezTo>
                    <a:pt x="258" y="202"/>
                    <a:pt x="303" y="157"/>
                    <a:pt x="303" y="101"/>
                  </a:cubicBezTo>
                  <a:close/>
                  <a:moveTo>
                    <a:pt x="318" y="229"/>
                  </a:moveTo>
                  <a:lnTo>
                    <a:pt x="83" y="229"/>
                  </a:lnTo>
                  <a:cubicBezTo>
                    <a:pt x="37" y="229"/>
                    <a:pt x="0" y="266"/>
                    <a:pt x="0" y="312"/>
                  </a:cubicBezTo>
                  <a:lnTo>
                    <a:pt x="0" y="598"/>
                  </a:lnTo>
                  <a:lnTo>
                    <a:pt x="65" y="598"/>
                  </a:lnTo>
                  <a:lnTo>
                    <a:pt x="65" y="431"/>
                  </a:lnTo>
                  <a:lnTo>
                    <a:pt x="86" y="431"/>
                  </a:lnTo>
                  <a:lnTo>
                    <a:pt x="86" y="812"/>
                  </a:lnTo>
                  <a:lnTo>
                    <a:pt x="191" y="812"/>
                  </a:lnTo>
                  <a:lnTo>
                    <a:pt x="191" y="642"/>
                  </a:lnTo>
                  <a:cubicBezTo>
                    <a:pt x="191" y="636"/>
                    <a:pt x="196" y="631"/>
                    <a:pt x="202" y="631"/>
                  </a:cubicBezTo>
                  <a:cubicBezTo>
                    <a:pt x="208" y="631"/>
                    <a:pt x="213" y="636"/>
                    <a:pt x="213" y="642"/>
                  </a:cubicBezTo>
                  <a:lnTo>
                    <a:pt x="213" y="812"/>
                  </a:lnTo>
                  <a:lnTo>
                    <a:pt x="323" y="812"/>
                  </a:lnTo>
                  <a:lnTo>
                    <a:pt x="323" y="431"/>
                  </a:lnTo>
                  <a:lnTo>
                    <a:pt x="345" y="431"/>
                  </a:lnTo>
                  <a:lnTo>
                    <a:pt x="345" y="598"/>
                  </a:lnTo>
                  <a:lnTo>
                    <a:pt x="401" y="598"/>
                  </a:lnTo>
                  <a:lnTo>
                    <a:pt x="401" y="312"/>
                  </a:lnTo>
                  <a:cubicBezTo>
                    <a:pt x="401" y="266"/>
                    <a:pt x="364" y="229"/>
                    <a:pt x="318" y="229"/>
                  </a:cubicBezTo>
                  <a:close/>
                </a:path>
              </a:pathLst>
            </a:custGeom>
            <a:solidFill>
              <a:srgbClr val="37C23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13" name="Freeform 17"/>
            <p:cNvSpPr>
              <a:spLocks noEditPoints="1"/>
            </p:cNvSpPr>
            <p:nvPr/>
          </p:nvSpPr>
          <p:spPr bwMode="auto">
            <a:xfrm>
              <a:off x="9734599" y="1606513"/>
              <a:ext cx="182563" cy="373063"/>
            </a:xfrm>
            <a:custGeom>
              <a:avLst/>
              <a:gdLst>
                <a:gd name="T0" fmla="*/ 303 w 401"/>
                <a:gd name="T1" fmla="*/ 101 h 812"/>
                <a:gd name="T2" fmla="*/ 202 w 401"/>
                <a:gd name="T3" fmla="*/ 0 h 812"/>
                <a:gd name="T4" fmla="*/ 100 w 401"/>
                <a:gd name="T5" fmla="*/ 101 h 812"/>
                <a:gd name="T6" fmla="*/ 202 w 401"/>
                <a:gd name="T7" fmla="*/ 202 h 812"/>
                <a:gd name="T8" fmla="*/ 303 w 401"/>
                <a:gd name="T9" fmla="*/ 101 h 812"/>
                <a:gd name="T10" fmla="*/ 318 w 401"/>
                <a:gd name="T11" fmla="*/ 229 h 812"/>
                <a:gd name="T12" fmla="*/ 83 w 401"/>
                <a:gd name="T13" fmla="*/ 229 h 812"/>
                <a:gd name="T14" fmla="*/ 0 w 401"/>
                <a:gd name="T15" fmla="*/ 312 h 812"/>
                <a:gd name="T16" fmla="*/ 0 w 401"/>
                <a:gd name="T17" fmla="*/ 598 h 812"/>
                <a:gd name="T18" fmla="*/ 65 w 401"/>
                <a:gd name="T19" fmla="*/ 598 h 812"/>
                <a:gd name="T20" fmla="*/ 65 w 401"/>
                <a:gd name="T21" fmla="*/ 431 h 812"/>
                <a:gd name="T22" fmla="*/ 86 w 401"/>
                <a:gd name="T23" fmla="*/ 431 h 812"/>
                <a:gd name="T24" fmla="*/ 86 w 401"/>
                <a:gd name="T25" fmla="*/ 812 h 812"/>
                <a:gd name="T26" fmla="*/ 191 w 401"/>
                <a:gd name="T27" fmla="*/ 812 h 812"/>
                <a:gd name="T28" fmla="*/ 191 w 401"/>
                <a:gd name="T29" fmla="*/ 642 h 812"/>
                <a:gd name="T30" fmla="*/ 202 w 401"/>
                <a:gd name="T31" fmla="*/ 631 h 812"/>
                <a:gd name="T32" fmla="*/ 213 w 401"/>
                <a:gd name="T33" fmla="*/ 642 h 812"/>
                <a:gd name="T34" fmla="*/ 213 w 401"/>
                <a:gd name="T35" fmla="*/ 812 h 812"/>
                <a:gd name="T36" fmla="*/ 323 w 401"/>
                <a:gd name="T37" fmla="*/ 812 h 812"/>
                <a:gd name="T38" fmla="*/ 323 w 401"/>
                <a:gd name="T39" fmla="*/ 431 h 812"/>
                <a:gd name="T40" fmla="*/ 345 w 401"/>
                <a:gd name="T41" fmla="*/ 431 h 812"/>
                <a:gd name="T42" fmla="*/ 345 w 401"/>
                <a:gd name="T43" fmla="*/ 598 h 812"/>
                <a:gd name="T44" fmla="*/ 401 w 401"/>
                <a:gd name="T45" fmla="*/ 598 h 812"/>
                <a:gd name="T46" fmla="*/ 401 w 401"/>
                <a:gd name="T47" fmla="*/ 312 h 812"/>
                <a:gd name="T48" fmla="*/ 318 w 401"/>
                <a:gd name="T49" fmla="*/ 229 h 8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01" h="812">
                  <a:moveTo>
                    <a:pt x="303" y="101"/>
                  </a:moveTo>
                  <a:cubicBezTo>
                    <a:pt x="303" y="46"/>
                    <a:pt x="258" y="0"/>
                    <a:pt x="202" y="0"/>
                  </a:cubicBezTo>
                  <a:cubicBezTo>
                    <a:pt x="146" y="0"/>
                    <a:pt x="100" y="46"/>
                    <a:pt x="100" y="101"/>
                  </a:cubicBezTo>
                  <a:cubicBezTo>
                    <a:pt x="100" y="157"/>
                    <a:pt x="146" y="202"/>
                    <a:pt x="202" y="202"/>
                  </a:cubicBezTo>
                  <a:cubicBezTo>
                    <a:pt x="258" y="202"/>
                    <a:pt x="303" y="157"/>
                    <a:pt x="303" y="101"/>
                  </a:cubicBezTo>
                  <a:close/>
                  <a:moveTo>
                    <a:pt x="318" y="229"/>
                  </a:moveTo>
                  <a:lnTo>
                    <a:pt x="83" y="229"/>
                  </a:lnTo>
                  <a:cubicBezTo>
                    <a:pt x="37" y="229"/>
                    <a:pt x="0" y="266"/>
                    <a:pt x="0" y="312"/>
                  </a:cubicBezTo>
                  <a:lnTo>
                    <a:pt x="0" y="598"/>
                  </a:lnTo>
                  <a:lnTo>
                    <a:pt x="65" y="598"/>
                  </a:lnTo>
                  <a:lnTo>
                    <a:pt x="65" y="431"/>
                  </a:lnTo>
                  <a:lnTo>
                    <a:pt x="86" y="431"/>
                  </a:lnTo>
                  <a:lnTo>
                    <a:pt x="86" y="812"/>
                  </a:lnTo>
                  <a:lnTo>
                    <a:pt x="191" y="812"/>
                  </a:lnTo>
                  <a:lnTo>
                    <a:pt x="191" y="642"/>
                  </a:lnTo>
                  <a:cubicBezTo>
                    <a:pt x="191" y="636"/>
                    <a:pt x="196" y="631"/>
                    <a:pt x="202" y="631"/>
                  </a:cubicBezTo>
                  <a:cubicBezTo>
                    <a:pt x="208" y="631"/>
                    <a:pt x="213" y="636"/>
                    <a:pt x="213" y="642"/>
                  </a:cubicBezTo>
                  <a:lnTo>
                    <a:pt x="213" y="812"/>
                  </a:lnTo>
                  <a:lnTo>
                    <a:pt x="323" y="812"/>
                  </a:lnTo>
                  <a:lnTo>
                    <a:pt x="323" y="431"/>
                  </a:lnTo>
                  <a:lnTo>
                    <a:pt x="345" y="431"/>
                  </a:lnTo>
                  <a:lnTo>
                    <a:pt x="345" y="598"/>
                  </a:lnTo>
                  <a:lnTo>
                    <a:pt x="401" y="598"/>
                  </a:lnTo>
                  <a:lnTo>
                    <a:pt x="401" y="312"/>
                  </a:lnTo>
                  <a:cubicBezTo>
                    <a:pt x="401" y="266"/>
                    <a:pt x="364" y="229"/>
                    <a:pt x="318" y="229"/>
                  </a:cubicBezTo>
                  <a:close/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14" name="Freeform 18"/>
            <p:cNvSpPr>
              <a:spLocks noEditPoints="1"/>
            </p:cNvSpPr>
            <p:nvPr/>
          </p:nvSpPr>
          <p:spPr bwMode="auto">
            <a:xfrm>
              <a:off x="9555210" y="1604926"/>
              <a:ext cx="184151" cy="371475"/>
            </a:xfrm>
            <a:custGeom>
              <a:avLst/>
              <a:gdLst>
                <a:gd name="T0" fmla="*/ 303 w 401"/>
                <a:gd name="T1" fmla="*/ 101 h 812"/>
                <a:gd name="T2" fmla="*/ 202 w 401"/>
                <a:gd name="T3" fmla="*/ 0 h 812"/>
                <a:gd name="T4" fmla="*/ 100 w 401"/>
                <a:gd name="T5" fmla="*/ 101 h 812"/>
                <a:gd name="T6" fmla="*/ 202 w 401"/>
                <a:gd name="T7" fmla="*/ 202 h 812"/>
                <a:gd name="T8" fmla="*/ 303 w 401"/>
                <a:gd name="T9" fmla="*/ 101 h 812"/>
                <a:gd name="T10" fmla="*/ 318 w 401"/>
                <a:gd name="T11" fmla="*/ 230 h 812"/>
                <a:gd name="T12" fmla="*/ 83 w 401"/>
                <a:gd name="T13" fmla="*/ 230 h 812"/>
                <a:gd name="T14" fmla="*/ 0 w 401"/>
                <a:gd name="T15" fmla="*/ 312 h 812"/>
                <a:gd name="T16" fmla="*/ 0 w 401"/>
                <a:gd name="T17" fmla="*/ 598 h 812"/>
                <a:gd name="T18" fmla="*/ 64 w 401"/>
                <a:gd name="T19" fmla="*/ 598 h 812"/>
                <a:gd name="T20" fmla="*/ 64 w 401"/>
                <a:gd name="T21" fmla="*/ 431 h 812"/>
                <a:gd name="T22" fmla="*/ 86 w 401"/>
                <a:gd name="T23" fmla="*/ 431 h 812"/>
                <a:gd name="T24" fmla="*/ 86 w 401"/>
                <a:gd name="T25" fmla="*/ 812 h 812"/>
                <a:gd name="T26" fmla="*/ 191 w 401"/>
                <a:gd name="T27" fmla="*/ 812 h 812"/>
                <a:gd name="T28" fmla="*/ 191 w 401"/>
                <a:gd name="T29" fmla="*/ 642 h 812"/>
                <a:gd name="T30" fmla="*/ 201 w 401"/>
                <a:gd name="T31" fmla="*/ 631 h 812"/>
                <a:gd name="T32" fmla="*/ 212 w 401"/>
                <a:gd name="T33" fmla="*/ 642 h 812"/>
                <a:gd name="T34" fmla="*/ 212 w 401"/>
                <a:gd name="T35" fmla="*/ 812 h 812"/>
                <a:gd name="T36" fmla="*/ 323 w 401"/>
                <a:gd name="T37" fmla="*/ 812 h 812"/>
                <a:gd name="T38" fmla="*/ 323 w 401"/>
                <a:gd name="T39" fmla="*/ 431 h 812"/>
                <a:gd name="T40" fmla="*/ 345 w 401"/>
                <a:gd name="T41" fmla="*/ 431 h 812"/>
                <a:gd name="T42" fmla="*/ 345 w 401"/>
                <a:gd name="T43" fmla="*/ 598 h 812"/>
                <a:gd name="T44" fmla="*/ 401 w 401"/>
                <a:gd name="T45" fmla="*/ 598 h 812"/>
                <a:gd name="T46" fmla="*/ 401 w 401"/>
                <a:gd name="T47" fmla="*/ 312 h 812"/>
                <a:gd name="T48" fmla="*/ 318 w 401"/>
                <a:gd name="T49" fmla="*/ 230 h 8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01" h="812">
                  <a:moveTo>
                    <a:pt x="303" y="101"/>
                  </a:moveTo>
                  <a:cubicBezTo>
                    <a:pt x="303" y="46"/>
                    <a:pt x="258" y="0"/>
                    <a:pt x="202" y="0"/>
                  </a:cubicBezTo>
                  <a:cubicBezTo>
                    <a:pt x="145" y="0"/>
                    <a:pt x="100" y="46"/>
                    <a:pt x="100" y="101"/>
                  </a:cubicBezTo>
                  <a:cubicBezTo>
                    <a:pt x="100" y="157"/>
                    <a:pt x="145" y="202"/>
                    <a:pt x="202" y="202"/>
                  </a:cubicBezTo>
                  <a:cubicBezTo>
                    <a:pt x="258" y="202"/>
                    <a:pt x="303" y="157"/>
                    <a:pt x="303" y="101"/>
                  </a:cubicBezTo>
                  <a:close/>
                  <a:moveTo>
                    <a:pt x="318" y="230"/>
                  </a:moveTo>
                  <a:lnTo>
                    <a:pt x="83" y="230"/>
                  </a:lnTo>
                  <a:cubicBezTo>
                    <a:pt x="37" y="230"/>
                    <a:pt x="0" y="266"/>
                    <a:pt x="0" y="312"/>
                  </a:cubicBezTo>
                  <a:lnTo>
                    <a:pt x="0" y="598"/>
                  </a:lnTo>
                  <a:lnTo>
                    <a:pt x="64" y="598"/>
                  </a:lnTo>
                  <a:lnTo>
                    <a:pt x="64" y="431"/>
                  </a:lnTo>
                  <a:lnTo>
                    <a:pt x="86" y="431"/>
                  </a:lnTo>
                  <a:lnTo>
                    <a:pt x="86" y="812"/>
                  </a:lnTo>
                  <a:lnTo>
                    <a:pt x="191" y="812"/>
                  </a:lnTo>
                  <a:lnTo>
                    <a:pt x="191" y="642"/>
                  </a:lnTo>
                  <a:cubicBezTo>
                    <a:pt x="191" y="636"/>
                    <a:pt x="196" y="631"/>
                    <a:pt x="201" y="631"/>
                  </a:cubicBezTo>
                  <a:cubicBezTo>
                    <a:pt x="207" y="631"/>
                    <a:pt x="212" y="636"/>
                    <a:pt x="212" y="642"/>
                  </a:cubicBezTo>
                  <a:lnTo>
                    <a:pt x="212" y="812"/>
                  </a:lnTo>
                  <a:lnTo>
                    <a:pt x="323" y="812"/>
                  </a:lnTo>
                  <a:lnTo>
                    <a:pt x="323" y="431"/>
                  </a:lnTo>
                  <a:lnTo>
                    <a:pt x="345" y="431"/>
                  </a:lnTo>
                  <a:lnTo>
                    <a:pt x="345" y="598"/>
                  </a:lnTo>
                  <a:lnTo>
                    <a:pt x="401" y="598"/>
                  </a:lnTo>
                  <a:lnTo>
                    <a:pt x="401" y="312"/>
                  </a:lnTo>
                  <a:cubicBezTo>
                    <a:pt x="401" y="266"/>
                    <a:pt x="364" y="230"/>
                    <a:pt x="318" y="230"/>
                  </a:cubicBezTo>
                  <a:close/>
                </a:path>
              </a:pathLst>
            </a:custGeom>
            <a:solidFill>
              <a:srgbClr val="37C23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15" name="Freeform 19"/>
            <p:cNvSpPr>
              <a:spLocks noEditPoints="1"/>
            </p:cNvSpPr>
            <p:nvPr/>
          </p:nvSpPr>
          <p:spPr bwMode="auto">
            <a:xfrm>
              <a:off x="9555210" y="1604926"/>
              <a:ext cx="184151" cy="371475"/>
            </a:xfrm>
            <a:custGeom>
              <a:avLst/>
              <a:gdLst>
                <a:gd name="T0" fmla="*/ 303 w 401"/>
                <a:gd name="T1" fmla="*/ 101 h 812"/>
                <a:gd name="T2" fmla="*/ 202 w 401"/>
                <a:gd name="T3" fmla="*/ 0 h 812"/>
                <a:gd name="T4" fmla="*/ 100 w 401"/>
                <a:gd name="T5" fmla="*/ 101 h 812"/>
                <a:gd name="T6" fmla="*/ 202 w 401"/>
                <a:gd name="T7" fmla="*/ 202 h 812"/>
                <a:gd name="T8" fmla="*/ 303 w 401"/>
                <a:gd name="T9" fmla="*/ 101 h 812"/>
                <a:gd name="T10" fmla="*/ 318 w 401"/>
                <a:gd name="T11" fmla="*/ 230 h 812"/>
                <a:gd name="T12" fmla="*/ 83 w 401"/>
                <a:gd name="T13" fmla="*/ 230 h 812"/>
                <a:gd name="T14" fmla="*/ 0 w 401"/>
                <a:gd name="T15" fmla="*/ 312 h 812"/>
                <a:gd name="T16" fmla="*/ 0 w 401"/>
                <a:gd name="T17" fmla="*/ 598 h 812"/>
                <a:gd name="T18" fmla="*/ 64 w 401"/>
                <a:gd name="T19" fmla="*/ 598 h 812"/>
                <a:gd name="T20" fmla="*/ 64 w 401"/>
                <a:gd name="T21" fmla="*/ 431 h 812"/>
                <a:gd name="T22" fmla="*/ 86 w 401"/>
                <a:gd name="T23" fmla="*/ 431 h 812"/>
                <a:gd name="T24" fmla="*/ 86 w 401"/>
                <a:gd name="T25" fmla="*/ 812 h 812"/>
                <a:gd name="T26" fmla="*/ 191 w 401"/>
                <a:gd name="T27" fmla="*/ 812 h 812"/>
                <a:gd name="T28" fmla="*/ 191 w 401"/>
                <a:gd name="T29" fmla="*/ 642 h 812"/>
                <a:gd name="T30" fmla="*/ 201 w 401"/>
                <a:gd name="T31" fmla="*/ 631 h 812"/>
                <a:gd name="T32" fmla="*/ 212 w 401"/>
                <a:gd name="T33" fmla="*/ 642 h 812"/>
                <a:gd name="T34" fmla="*/ 212 w 401"/>
                <a:gd name="T35" fmla="*/ 812 h 812"/>
                <a:gd name="T36" fmla="*/ 323 w 401"/>
                <a:gd name="T37" fmla="*/ 812 h 812"/>
                <a:gd name="T38" fmla="*/ 323 w 401"/>
                <a:gd name="T39" fmla="*/ 431 h 812"/>
                <a:gd name="T40" fmla="*/ 345 w 401"/>
                <a:gd name="T41" fmla="*/ 431 h 812"/>
                <a:gd name="T42" fmla="*/ 345 w 401"/>
                <a:gd name="T43" fmla="*/ 598 h 812"/>
                <a:gd name="T44" fmla="*/ 401 w 401"/>
                <a:gd name="T45" fmla="*/ 598 h 812"/>
                <a:gd name="T46" fmla="*/ 401 w 401"/>
                <a:gd name="T47" fmla="*/ 312 h 812"/>
                <a:gd name="T48" fmla="*/ 318 w 401"/>
                <a:gd name="T49" fmla="*/ 230 h 8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01" h="812">
                  <a:moveTo>
                    <a:pt x="303" y="101"/>
                  </a:moveTo>
                  <a:cubicBezTo>
                    <a:pt x="303" y="46"/>
                    <a:pt x="258" y="0"/>
                    <a:pt x="202" y="0"/>
                  </a:cubicBezTo>
                  <a:cubicBezTo>
                    <a:pt x="145" y="0"/>
                    <a:pt x="100" y="46"/>
                    <a:pt x="100" y="101"/>
                  </a:cubicBezTo>
                  <a:cubicBezTo>
                    <a:pt x="100" y="157"/>
                    <a:pt x="145" y="202"/>
                    <a:pt x="202" y="202"/>
                  </a:cubicBezTo>
                  <a:cubicBezTo>
                    <a:pt x="258" y="202"/>
                    <a:pt x="303" y="157"/>
                    <a:pt x="303" y="101"/>
                  </a:cubicBezTo>
                  <a:close/>
                  <a:moveTo>
                    <a:pt x="318" y="230"/>
                  </a:moveTo>
                  <a:lnTo>
                    <a:pt x="83" y="230"/>
                  </a:lnTo>
                  <a:cubicBezTo>
                    <a:pt x="37" y="230"/>
                    <a:pt x="0" y="266"/>
                    <a:pt x="0" y="312"/>
                  </a:cubicBezTo>
                  <a:lnTo>
                    <a:pt x="0" y="598"/>
                  </a:lnTo>
                  <a:lnTo>
                    <a:pt x="64" y="598"/>
                  </a:lnTo>
                  <a:lnTo>
                    <a:pt x="64" y="431"/>
                  </a:lnTo>
                  <a:lnTo>
                    <a:pt x="86" y="431"/>
                  </a:lnTo>
                  <a:lnTo>
                    <a:pt x="86" y="812"/>
                  </a:lnTo>
                  <a:lnTo>
                    <a:pt x="191" y="812"/>
                  </a:lnTo>
                  <a:lnTo>
                    <a:pt x="191" y="642"/>
                  </a:lnTo>
                  <a:cubicBezTo>
                    <a:pt x="191" y="636"/>
                    <a:pt x="196" y="631"/>
                    <a:pt x="201" y="631"/>
                  </a:cubicBezTo>
                  <a:cubicBezTo>
                    <a:pt x="207" y="631"/>
                    <a:pt x="212" y="636"/>
                    <a:pt x="212" y="642"/>
                  </a:cubicBezTo>
                  <a:lnTo>
                    <a:pt x="212" y="812"/>
                  </a:lnTo>
                  <a:lnTo>
                    <a:pt x="323" y="812"/>
                  </a:lnTo>
                  <a:lnTo>
                    <a:pt x="323" y="431"/>
                  </a:lnTo>
                  <a:lnTo>
                    <a:pt x="345" y="431"/>
                  </a:lnTo>
                  <a:lnTo>
                    <a:pt x="345" y="598"/>
                  </a:lnTo>
                  <a:lnTo>
                    <a:pt x="401" y="598"/>
                  </a:lnTo>
                  <a:lnTo>
                    <a:pt x="401" y="312"/>
                  </a:lnTo>
                  <a:cubicBezTo>
                    <a:pt x="401" y="266"/>
                    <a:pt x="364" y="230"/>
                    <a:pt x="318" y="230"/>
                  </a:cubicBezTo>
                  <a:close/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16" name="Freeform 33"/>
            <p:cNvSpPr>
              <a:spLocks/>
            </p:cNvSpPr>
            <p:nvPr/>
          </p:nvSpPr>
          <p:spPr bwMode="auto">
            <a:xfrm>
              <a:off x="9736186" y="2254214"/>
              <a:ext cx="44450" cy="63500"/>
            </a:xfrm>
            <a:custGeom>
              <a:avLst/>
              <a:gdLst>
                <a:gd name="T0" fmla="*/ 0 w 28"/>
                <a:gd name="T1" fmla="*/ 0 h 40"/>
                <a:gd name="T2" fmla="*/ 0 w 28"/>
                <a:gd name="T3" fmla="*/ 40 h 40"/>
                <a:gd name="T4" fmla="*/ 28 w 28"/>
                <a:gd name="T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40">
                  <a:moveTo>
                    <a:pt x="0" y="0"/>
                  </a:moveTo>
                  <a:lnTo>
                    <a:pt x="0" y="40"/>
                  </a:lnTo>
                  <a:lnTo>
                    <a:pt x="28" y="40"/>
                  </a:ln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17" name="Freeform 36"/>
            <p:cNvSpPr>
              <a:spLocks/>
            </p:cNvSpPr>
            <p:nvPr/>
          </p:nvSpPr>
          <p:spPr bwMode="auto">
            <a:xfrm>
              <a:off x="9591723" y="2452652"/>
              <a:ext cx="288926" cy="19050"/>
            </a:xfrm>
            <a:custGeom>
              <a:avLst/>
              <a:gdLst>
                <a:gd name="T0" fmla="*/ 182 w 182"/>
                <a:gd name="T1" fmla="*/ 12 h 12"/>
                <a:gd name="T2" fmla="*/ 165 w 182"/>
                <a:gd name="T3" fmla="*/ 0 h 12"/>
                <a:gd name="T4" fmla="*/ 20 w 182"/>
                <a:gd name="T5" fmla="*/ 0 h 12"/>
                <a:gd name="T6" fmla="*/ 0 w 182"/>
                <a:gd name="T7" fmla="*/ 12 h 12"/>
                <a:gd name="T8" fmla="*/ 182 w 182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2" h="12">
                  <a:moveTo>
                    <a:pt x="182" y="12"/>
                  </a:moveTo>
                  <a:lnTo>
                    <a:pt x="165" y="0"/>
                  </a:lnTo>
                  <a:lnTo>
                    <a:pt x="20" y="0"/>
                  </a:lnTo>
                  <a:lnTo>
                    <a:pt x="0" y="12"/>
                  </a:lnTo>
                  <a:lnTo>
                    <a:pt x="182" y="12"/>
                  </a:lnTo>
                  <a:close/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18" name="Rectangle 37"/>
            <p:cNvSpPr>
              <a:spLocks noChangeArrowheads="1"/>
            </p:cNvSpPr>
            <p:nvPr/>
          </p:nvSpPr>
          <p:spPr bwMode="auto">
            <a:xfrm>
              <a:off x="9623473" y="2370102"/>
              <a:ext cx="230189" cy="82550"/>
            </a:xfrm>
            <a:prstGeom prst="rect">
              <a:avLst/>
            </a:pr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19" name="Freeform 38"/>
            <p:cNvSpPr>
              <a:spLocks/>
            </p:cNvSpPr>
            <p:nvPr/>
          </p:nvSpPr>
          <p:spPr bwMode="auto">
            <a:xfrm>
              <a:off x="9623473" y="2317714"/>
              <a:ext cx="230189" cy="52388"/>
            </a:xfrm>
            <a:custGeom>
              <a:avLst/>
              <a:gdLst>
                <a:gd name="T0" fmla="*/ 45 w 145"/>
                <a:gd name="T1" fmla="*/ 18 h 33"/>
                <a:gd name="T2" fmla="*/ 0 w 145"/>
                <a:gd name="T3" fmla="*/ 33 h 33"/>
                <a:gd name="T4" fmla="*/ 145 w 145"/>
                <a:gd name="T5" fmla="*/ 33 h 33"/>
                <a:gd name="T6" fmla="*/ 100 w 145"/>
                <a:gd name="T7" fmla="*/ 18 h 33"/>
                <a:gd name="T8" fmla="*/ 99 w 145"/>
                <a:gd name="T9" fmla="*/ 18 h 33"/>
                <a:gd name="T10" fmla="*/ 99 w 145"/>
                <a:gd name="T11" fmla="*/ 0 h 33"/>
                <a:gd name="T12" fmla="*/ 45 w 145"/>
                <a:gd name="T13" fmla="*/ 0 h 33"/>
                <a:gd name="T14" fmla="*/ 45 w 145"/>
                <a:gd name="T15" fmla="*/ 1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5" h="33">
                  <a:moveTo>
                    <a:pt x="45" y="18"/>
                  </a:moveTo>
                  <a:lnTo>
                    <a:pt x="0" y="33"/>
                  </a:lnTo>
                  <a:lnTo>
                    <a:pt x="145" y="33"/>
                  </a:lnTo>
                  <a:lnTo>
                    <a:pt x="100" y="18"/>
                  </a:lnTo>
                  <a:lnTo>
                    <a:pt x="99" y="18"/>
                  </a:lnTo>
                  <a:lnTo>
                    <a:pt x="99" y="0"/>
                  </a:lnTo>
                  <a:lnTo>
                    <a:pt x="45" y="0"/>
                  </a:lnTo>
                  <a:lnTo>
                    <a:pt x="45" y="18"/>
                  </a:ln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20" name="Rectangle 65"/>
            <p:cNvSpPr>
              <a:spLocks noChangeArrowheads="1"/>
            </p:cNvSpPr>
            <p:nvPr/>
          </p:nvSpPr>
          <p:spPr bwMode="auto">
            <a:xfrm>
              <a:off x="9401222" y="1965289"/>
              <a:ext cx="671516" cy="371475"/>
            </a:xfrm>
            <a:prstGeom prst="rect">
              <a:avLst/>
            </a:pr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21" name="Rectangle 66"/>
            <p:cNvSpPr>
              <a:spLocks noChangeArrowheads="1"/>
            </p:cNvSpPr>
            <p:nvPr/>
          </p:nvSpPr>
          <p:spPr bwMode="auto">
            <a:xfrm>
              <a:off x="9544098" y="2038314"/>
              <a:ext cx="6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22" name="Rectangle 67"/>
            <p:cNvSpPr>
              <a:spLocks noChangeArrowheads="1"/>
            </p:cNvSpPr>
            <p:nvPr/>
          </p:nvSpPr>
          <p:spPr bwMode="auto">
            <a:xfrm>
              <a:off x="9601248" y="2155789"/>
              <a:ext cx="6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423" name="Прямоугольник 422"/>
          <p:cNvSpPr/>
          <p:nvPr/>
        </p:nvSpPr>
        <p:spPr>
          <a:xfrm>
            <a:off x="3376640" y="3411553"/>
            <a:ext cx="110076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100" dirty="0" smtClean="0">
                <a:solidFill>
                  <a:srgbClr val="37C230"/>
                </a:solidFill>
                <a:latin typeface="Calibri" panose="020F0502020204030204" pitchFamily="34" charset="0"/>
              </a:rPr>
              <a:t>Студенты</a:t>
            </a:r>
            <a:endParaRPr lang="ru-RU" altLang="ru-RU" sz="3200" dirty="0">
              <a:latin typeface="Arial" panose="020B0604020202020204" pitchFamily="34" charset="0"/>
            </a:endParaRPr>
          </a:p>
        </p:txBody>
      </p:sp>
      <p:sp>
        <p:nvSpPr>
          <p:cNvPr id="424" name="Прямоугольник 423"/>
          <p:cNvSpPr/>
          <p:nvPr/>
        </p:nvSpPr>
        <p:spPr>
          <a:xfrm>
            <a:off x="4611330" y="4734083"/>
            <a:ext cx="167068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100" dirty="0" smtClean="0">
                <a:solidFill>
                  <a:srgbClr val="37C230"/>
                </a:solidFill>
                <a:latin typeface="Calibri" panose="020F0502020204030204" pitchFamily="34" charset="0"/>
              </a:rPr>
              <a:t>Суперкомпьютерный центр «Политехнический»</a:t>
            </a:r>
            <a:endParaRPr lang="ru-RU" altLang="ru-RU" sz="3200" dirty="0">
              <a:latin typeface="Arial" panose="020B0604020202020204" pitchFamily="34" charset="0"/>
            </a:endParaRPr>
          </a:p>
        </p:txBody>
      </p:sp>
      <p:sp>
        <p:nvSpPr>
          <p:cNvPr id="425" name="Прямоугольник 424"/>
          <p:cNvSpPr/>
          <p:nvPr/>
        </p:nvSpPr>
        <p:spPr>
          <a:xfrm>
            <a:off x="3486903" y="5421654"/>
            <a:ext cx="2716667" cy="1285468"/>
          </a:xfrm>
          <a:prstGeom prst="rect">
            <a:avLst/>
          </a:prstGeom>
          <a:noFill/>
          <a:ln w="28575">
            <a:solidFill>
              <a:srgbClr val="20386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6" name="Rectangle 226"/>
          <p:cNvSpPr>
            <a:spLocks noChangeArrowheads="1"/>
          </p:cNvSpPr>
          <p:nvPr/>
        </p:nvSpPr>
        <p:spPr bwMode="auto">
          <a:xfrm>
            <a:off x="3591778" y="5543927"/>
            <a:ext cx="112987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71450" marR="0" lvl="0" indent="-17145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effectLst/>
                <a:latin typeface="Calibri" panose="020F0502020204030204" pitchFamily="34" charset="0"/>
              </a:rPr>
              <a:t>Сценарии</a:t>
            </a:r>
          </a:p>
          <a:p>
            <a:pPr marL="171450" marR="0" lvl="0" indent="-17145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altLang="ru-RU" sz="1200" dirty="0" smtClean="0">
                <a:latin typeface="Calibri" panose="020F0502020204030204" pitchFamily="34" charset="0"/>
              </a:rPr>
              <a:t>Система оценки</a:t>
            </a:r>
          </a:p>
          <a:p>
            <a:pPr marL="171450" marR="0" lvl="0" indent="-17145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altLang="ru-RU" sz="1200" dirty="0" smtClean="0">
                <a:latin typeface="Calibri" panose="020F0502020204030204" pitchFamily="34" charset="0"/>
              </a:rPr>
              <a:t>Менторы и инструкторы</a:t>
            </a:r>
          </a:p>
        </p:txBody>
      </p:sp>
      <p:sp>
        <p:nvSpPr>
          <p:cNvPr id="428" name="Rectangle 226"/>
          <p:cNvSpPr>
            <a:spLocks noChangeArrowheads="1"/>
          </p:cNvSpPr>
          <p:nvPr/>
        </p:nvSpPr>
        <p:spPr bwMode="auto">
          <a:xfrm>
            <a:off x="3595078" y="5543927"/>
            <a:ext cx="112987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71450" marR="0" lvl="0" indent="-17145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effectLst/>
                <a:latin typeface="Calibri" panose="020F0502020204030204" pitchFamily="34" charset="0"/>
              </a:rPr>
              <a:t>Сценарии</a:t>
            </a:r>
          </a:p>
          <a:p>
            <a:pPr marL="171450" marR="0" lvl="0" indent="-17145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altLang="ru-RU" sz="1200" dirty="0" smtClean="0">
                <a:latin typeface="Calibri" panose="020F0502020204030204" pitchFamily="34" charset="0"/>
              </a:rPr>
              <a:t>Система оценки</a:t>
            </a:r>
          </a:p>
          <a:p>
            <a:pPr marL="171450" marR="0" lvl="0" indent="-17145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altLang="ru-RU" sz="1200" dirty="0" smtClean="0">
                <a:latin typeface="Calibri" panose="020F0502020204030204" pitchFamily="34" charset="0"/>
              </a:rPr>
              <a:t>Менторы и инструкторы</a:t>
            </a:r>
          </a:p>
        </p:txBody>
      </p:sp>
      <p:sp>
        <p:nvSpPr>
          <p:cNvPr id="429" name="Rectangle 226"/>
          <p:cNvSpPr>
            <a:spLocks noChangeArrowheads="1"/>
          </p:cNvSpPr>
          <p:nvPr/>
        </p:nvSpPr>
        <p:spPr bwMode="auto">
          <a:xfrm>
            <a:off x="4852338" y="5546027"/>
            <a:ext cx="1129874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71450" marR="0" lvl="0" indent="-17145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effectLst/>
                <a:latin typeface="Calibri" panose="020F0502020204030204" pitchFamily="34" charset="0"/>
              </a:rPr>
              <a:t>Задания</a:t>
            </a:r>
          </a:p>
          <a:p>
            <a:pPr marL="171450" marR="0" lvl="0" indent="-17145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altLang="ru-RU" sz="1200" dirty="0" smtClean="0">
                <a:latin typeface="Calibri" panose="020F0502020204030204" pitchFamily="34" charset="0"/>
              </a:rPr>
              <a:t>Правила</a:t>
            </a:r>
          </a:p>
          <a:p>
            <a:pPr marL="171450" marR="0" lvl="0" indent="-17145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altLang="ru-RU" sz="1200" dirty="0" smtClean="0">
                <a:latin typeface="Calibri" panose="020F0502020204030204" pitchFamily="34" charset="0"/>
              </a:rPr>
              <a:t>Упражнения</a:t>
            </a:r>
          </a:p>
          <a:p>
            <a:pPr marL="171450" marR="0" lvl="0" indent="-17145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ru-RU" altLang="ru-RU" sz="1200" dirty="0" smtClean="0">
              <a:latin typeface="Calibri" panose="020F0502020204030204" pitchFamily="34" charset="0"/>
            </a:endParaRPr>
          </a:p>
        </p:txBody>
      </p:sp>
      <p:sp>
        <p:nvSpPr>
          <p:cNvPr id="430" name="Двойная стрелка влево/вправо 429"/>
          <p:cNvSpPr/>
          <p:nvPr/>
        </p:nvSpPr>
        <p:spPr>
          <a:xfrm>
            <a:off x="5881010" y="3735093"/>
            <a:ext cx="1180254" cy="648985"/>
          </a:xfrm>
          <a:prstGeom prst="leftRightArrow">
            <a:avLst/>
          </a:prstGeom>
          <a:solidFill>
            <a:srgbClr val="203864"/>
          </a:solidFill>
          <a:ln>
            <a:solidFill>
              <a:srgbClr val="2038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/>
              <a:t>Интернет</a:t>
            </a:r>
            <a:endParaRPr lang="en-US" sz="1050" b="1" dirty="0"/>
          </a:p>
        </p:txBody>
      </p:sp>
      <p:sp>
        <p:nvSpPr>
          <p:cNvPr id="431" name="Прямоугольник 430"/>
          <p:cNvSpPr/>
          <p:nvPr/>
        </p:nvSpPr>
        <p:spPr>
          <a:xfrm>
            <a:off x="8107476" y="1393569"/>
            <a:ext cx="404264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ea typeface="Calibri" panose="020F0502020204030204" pitchFamily="34" charset="0"/>
              </a:rPr>
              <a:t>Удаленное предоставление образовательных сервисов и средств образовательным организациям Северо-Западного федерального округа РФ</a:t>
            </a:r>
          </a:p>
          <a:p>
            <a:endParaRPr lang="ru-RU" sz="1600" dirty="0">
              <a:ea typeface="Calibri" panose="020F0502020204030204" pitchFamily="34" charset="0"/>
            </a:endParaRPr>
          </a:p>
          <a:p>
            <a:r>
              <a:rPr lang="ru-RU" sz="1600" dirty="0">
                <a:ea typeface="Calibri" panose="020F0502020204030204" pitchFamily="34" charset="0"/>
              </a:rPr>
              <a:t>Реализация игрового практико-ориентированного подхода к обучению за счет открытых виртуальных лабораторий</a:t>
            </a:r>
          </a:p>
          <a:p>
            <a:endParaRPr lang="ru-RU" sz="1600" dirty="0">
              <a:ea typeface="Calibri" panose="020F0502020204030204" pitchFamily="34" charset="0"/>
            </a:endParaRPr>
          </a:p>
          <a:p>
            <a:r>
              <a:rPr lang="ru-RU" sz="1600" dirty="0">
                <a:ea typeface="Calibri" panose="020F0502020204030204" pitchFamily="34" charset="0"/>
              </a:rPr>
              <a:t>Предоставление обучающимся доступа к виртуальным лабораториям, моделирующим информационную инфраструктуру реальных объектов (промышленных, финансовых, транспортных и т.д.)</a:t>
            </a:r>
          </a:p>
          <a:p>
            <a:endParaRPr lang="ru-RU" sz="1600" dirty="0">
              <a:ea typeface="Calibri" panose="020F0502020204030204" pitchFamily="34" charset="0"/>
            </a:endParaRPr>
          </a:p>
          <a:p>
            <a:r>
              <a:rPr lang="ru-RU" sz="1600" dirty="0">
                <a:ea typeface="Calibri" panose="020F0502020204030204" pitchFamily="34" charset="0"/>
              </a:rPr>
              <a:t>Предоставление широкого набора образовательных сервисов и интеллектуальных средств тестирования для преподавателей</a:t>
            </a:r>
            <a:endParaRPr lang="en-US" sz="1600" dirty="0">
              <a:ea typeface="Calibri" panose="020F0502020204030204" pitchFamily="34" charset="0"/>
            </a:endParaRPr>
          </a:p>
        </p:txBody>
      </p:sp>
      <p:sp>
        <p:nvSpPr>
          <p:cNvPr id="8" name="Левая фигурная скобка 7"/>
          <p:cNvSpPr/>
          <p:nvPr/>
        </p:nvSpPr>
        <p:spPr>
          <a:xfrm>
            <a:off x="417215" y="3093630"/>
            <a:ext cx="459282" cy="3651348"/>
          </a:xfrm>
          <a:prstGeom prst="leftBrace">
            <a:avLst>
              <a:gd name="adj1" fmla="val 28033"/>
              <a:gd name="adj2" fmla="val 49489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 rot="16200000">
            <a:off x="-762367" y="4705805"/>
            <a:ext cx="1915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Институты </a:t>
            </a:r>
            <a:r>
              <a:rPr lang="ru-RU" dirty="0" err="1" smtClean="0"/>
              <a:t>СПбПУ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2431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63;p14"/>
          <p:cNvSpPr txBox="1"/>
          <p:nvPr/>
        </p:nvSpPr>
        <p:spPr>
          <a:xfrm>
            <a:off x="194383" y="10624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2000" b="1">
                <a:solidFill>
                  <a:srgbClr val="595959"/>
                </a:solidFill>
                <a:latin typeface="PT Sans" panose="020B0503020203020204" pitchFamily="34" charset="-52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15</a:t>
            </a:fld>
            <a:endParaRPr sz="2000" b="1" dirty="0">
              <a:solidFill>
                <a:srgbClr val="595959"/>
              </a:solidFill>
              <a:latin typeface="PT Sans" panose="020B0503020203020204" pitchFamily="34" charset="-52"/>
            </a:endParaRPr>
          </a:p>
        </p:txBody>
      </p:sp>
      <p:sp>
        <p:nvSpPr>
          <p:cNvPr id="6" name="Google Shape;64;p14"/>
          <p:cNvSpPr txBox="1"/>
          <p:nvPr/>
        </p:nvSpPr>
        <p:spPr>
          <a:xfrm>
            <a:off x="1493005" y="156202"/>
            <a:ext cx="6772200" cy="379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100"/>
              </a:spcBef>
              <a:spcAft>
                <a:spcPts val="100"/>
              </a:spcAft>
              <a:buNone/>
            </a:pPr>
            <a:r>
              <a:rPr lang="ru-RU" sz="1100" dirty="0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rPr>
              <a:t>Институт кибербезопасности и защиты информации</a:t>
            </a:r>
            <a:endParaRPr sz="1100" dirty="0">
              <a:solidFill>
                <a:srgbClr val="434343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0" name="Google Shape;61;p14">
            <a:extLst>
              <a:ext uri="{FF2B5EF4-FFF2-40B4-BE49-F238E27FC236}">
                <a16:creationId xmlns:a16="http://schemas.microsoft.com/office/drawing/2014/main" id="{9576F32F-53EB-435F-9029-0B314713EEED}"/>
              </a:ext>
            </a:extLst>
          </p:cNvPr>
          <p:cNvSpPr txBox="1"/>
          <p:nvPr/>
        </p:nvSpPr>
        <p:spPr>
          <a:xfrm>
            <a:off x="381238" y="545388"/>
            <a:ext cx="10716280" cy="948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100"/>
              </a:spcBef>
              <a:spcAft>
                <a:spcPts val="100"/>
              </a:spcAft>
              <a:buNone/>
            </a:pPr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Rubik Light"/>
                <a:ea typeface="Rubik Light"/>
                <a:cs typeface="Rubik Light"/>
                <a:sym typeface="Rubik Light"/>
              </a:rPr>
              <a:t>УЧЕБНО-МЕТОДИЧЕСКИЙ ЦЕНТР В НАЦИОНАЛЬНОМ КИБЕРПОЛИГОНЕ</a:t>
            </a:r>
            <a:endParaRPr lang="ru-RU" sz="2400" b="1" dirty="0">
              <a:solidFill>
                <a:schemeClr val="tx1">
                  <a:lumMod val="75000"/>
                  <a:lumOff val="25000"/>
                </a:schemeClr>
              </a:solidFill>
              <a:latin typeface="Rubik Light"/>
              <a:ea typeface="Rubik Light"/>
              <a:cs typeface="Rubik Light"/>
              <a:sym typeface="Rubik Light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9930063" y="9497492"/>
            <a:ext cx="2261937" cy="922513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Отраслевая принадлежность</a:t>
            </a:r>
            <a:endParaRPr lang="ru-RU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334918" y="1994723"/>
            <a:ext cx="1278329" cy="486732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Студенты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03680" y="3343247"/>
            <a:ext cx="10068611" cy="922513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Учебно-методический центр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8722323" y="1994723"/>
            <a:ext cx="1278329" cy="486732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ДПО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381238" y="4398378"/>
            <a:ext cx="10562686" cy="1098405"/>
          </a:xfrm>
          <a:prstGeom prst="round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Национальный </a:t>
            </a:r>
            <a:r>
              <a:rPr lang="ru-RU" sz="2000" b="1" dirty="0" err="1" smtClean="0">
                <a:solidFill>
                  <a:schemeClr val="tx1"/>
                </a:solidFill>
              </a:rPr>
              <a:t>киберполигон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403680" y="2566745"/>
            <a:ext cx="3459873" cy="672494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Методологическое сопровождение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7330273" y="2597361"/>
            <a:ext cx="2670380" cy="646374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Обучающиеся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408478" y="1475846"/>
            <a:ext cx="3455075" cy="1005609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Арбитраж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3920314" y="2566744"/>
            <a:ext cx="3327509" cy="672494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Отрасли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3920314" y="1478363"/>
            <a:ext cx="998195" cy="389423"/>
          </a:xfrm>
          <a:prstGeom prst="roundRect">
            <a:avLst/>
          </a:prstGeom>
          <a:noFill/>
          <a:ln w="28575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Тренажер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381238" y="5591603"/>
            <a:ext cx="11464834" cy="1098405"/>
          </a:xfrm>
          <a:prstGeom prst="round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Аппаратное обеспечение ПАО «Ростелеком»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935843" y="1962605"/>
            <a:ext cx="1589058" cy="525071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Стенд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658765" y="1981456"/>
            <a:ext cx="1589058" cy="525071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Стенд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084970" y="1475846"/>
            <a:ext cx="998195" cy="389423"/>
          </a:xfrm>
          <a:prstGeom prst="roundRect">
            <a:avLst/>
          </a:prstGeom>
          <a:noFill/>
          <a:ln w="28575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Тренажер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249626" y="1475846"/>
            <a:ext cx="998195" cy="389423"/>
          </a:xfrm>
          <a:prstGeom prst="roundRect">
            <a:avLst/>
          </a:prstGeom>
          <a:noFill/>
          <a:ln w="28575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Тренажер</a:t>
            </a:r>
            <a:endParaRPr lang="ru-RU" sz="1100" dirty="0">
              <a:solidFill>
                <a:schemeClr val="tx1"/>
              </a:solidFill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98806" y="0"/>
            <a:ext cx="1393194" cy="1423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019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87634" y="6325623"/>
            <a:ext cx="3138488" cy="532377"/>
          </a:xfrm>
          <a:prstGeom prst="rect">
            <a:avLst/>
          </a:prstGeom>
        </p:spPr>
      </p:pic>
      <p:sp>
        <p:nvSpPr>
          <p:cNvPr id="5" name="Google Shape;63;p14"/>
          <p:cNvSpPr txBox="1"/>
          <p:nvPr/>
        </p:nvSpPr>
        <p:spPr>
          <a:xfrm>
            <a:off x="194383" y="10624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2000" b="1">
                <a:solidFill>
                  <a:srgbClr val="595959"/>
                </a:solidFill>
                <a:latin typeface="PT Sans" panose="020B0503020203020204" pitchFamily="34" charset="-52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16</a:t>
            </a:fld>
            <a:endParaRPr sz="2000" b="1" dirty="0">
              <a:solidFill>
                <a:srgbClr val="595959"/>
              </a:solidFill>
              <a:latin typeface="PT Sans" panose="020B0503020203020204" pitchFamily="34" charset="-52"/>
            </a:endParaRPr>
          </a:p>
        </p:txBody>
      </p:sp>
      <p:sp>
        <p:nvSpPr>
          <p:cNvPr id="6" name="Google Shape;64;p14"/>
          <p:cNvSpPr txBox="1"/>
          <p:nvPr/>
        </p:nvSpPr>
        <p:spPr>
          <a:xfrm>
            <a:off x="1493005" y="156202"/>
            <a:ext cx="6772200" cy="379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100"/>
              </a:spcBef>
              <a:spcAft>
                <a:spcPts val="100"/>
              </a:spcAft>
              <a:buNone/>
            </a:pPr>
            <a:r>
              <a:rPr lang="ru-RU" sz="1100" dirty="0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rPr>
              <a:t>Институт кибербезопасности и защиты информации</a:t>
            </a:r>
            <a:endParaRPr sz="1100" dirty="0">
              <a:solidFill>
                <a:srgbClr val="434343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0" name="Google Shape;61;p14">
            <a:extLst>
              <a:ext uri="{FF2B5EF4-FFF2-40B4-BE49-F238E27FC236}">
                <a16:creationId xmlns:a16="http://schemas.microsoft.com/office/drawing/2014/main" id="{9576F32F-53EB-435F-9029-0B314713EEED}"/>
              </a:ext>
            </a:extLst>
          </p:cNvPr>
          <p:cNvSpPr txBox="1"/>
          <p:nvPr/>
        </p:nvSpPr>
        <p:spPr>
          <a:xfrm>
            <a:off x="686038" y="431926"/>
            <a:ext cx="10325261" cy="825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100"/>
              </a:spcBef>
              <a:spcAft>
                <a:spcPts val="100"/>
              </a:spcAft>
              <a:buNone/>
            </a:pPr>
            <a:r>
              <a:rPr lang="ru-RU" sz="2000" b="1" dirty="0" smtClean="0">
                <a:solidFill>
                  <a:srgbClr val="434343"/>
                </a:solidFill>
                <a:latin typeface="Rubik Light"/>
                <a:ea typeface="Rubik Light"/>
                <a:cs typeface="Rubik Light"/>
                <a:sym typeface="Rubik Light"/>
              </a:rPr>
              <a:t>МОДЕЛЬ ИСПОЛЬЗОВАНИЯ НАЦИОНАЛЬНОГО КИБЕРПОЛИГОНА ДЛЯ РЕАЛИЗАЦИИ ПРАКТИКО-ОРИЕНТИРОВАННОГО ПОДХОДА К ОБРАЗОВАНИЮ</a:t>
            </a:r>
            <a:endParaRPr lang="ru-RU" sz="2000" b="1" dirty="0">
              <a:solidFill>
                <a:srgbClr val="434343"/>
              </a:solidFill>
              <a:latin typeface="Rubik Light"/>
              <a:ea typeface="Rubik Light"/>
              <a:cs typeface="Rubik Light"/>
              <a:sym typeface="Rubik Light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801056" y="1544631"/>
            <a:ext cx="3488493" cy="5091072"/>
          </a:xfrm>
          <a:prstGeom prst="rect">
            <a:avLst/>
          </a:prstGeom>
          <a:noFill/>
          <a:ln w="28575">
            <a:solidFill>
              <a:srgbClr val="2038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Стрелка вверх 11"/>
          <p:cNvSpPr/>
          <p:nvPr/>
        </p:nvSpPr>
        <p:spPr>
          <a:xfrm rot="5400000">
            <a:off x="5799802" y="2778946"/>
            <a:ext cx="460222" cy="963237"/>
          </a:xfrm>
          <a:prstGeom prst="upArrow">
            <a:avLst/>
          </a:prstGeom>
          <a:solidFill>
            <a:srgbClr val="203864"/>
          </a:solidFill>
          <a:ln>
            <a:solidFill>
              <a:srgbClr val="2038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1953457" y="1697031"/>
            <a:ext cx="3145593" cy="866306"/>
          </a:xfrm>
          <a:prstGeom prst="rect">
            <a:avLst/>
          </a:prstGeom>
          <a:noFill/>
          <a:ln w="28575">
            <a:solidFill>
              <a:srgbClr val="20386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Заранее сформированные скриптовые сценарии </a:t>
            </a:r>
            <a:r>
              <a:rPr lang="ru-RU" sz="1600" dirty="0" smtClean="0">
                <a:solidFill>
                  <a:schemeClr val="tx1"/>
                </a:solidFill>
              </a:rPr>
              <a:t>атак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935627" y="3950309"/>
            <a:ext cx="3145593" cy="1019782"/>
          </a:xfrm>
          <a:prstGeom prst="rect">
            <a:avLst/>
          </a:prstGeom>
          <a:noFill/>
          <a:ln w="28575">
            <a:solidFill>
              <a:srgbClr val="20386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Виртуальная инфраструктура с применением реального отраслевого оборудования и ПО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935628" y="5214959"/>
            <a:ext cx="3145593" cy="1211962"/>
          </a:xfrm>
          <a:prstGeom prst="rect">
            <a:avLst/>
          </a:prstGeom>
          <a:noFill/>
          <a:ln w="28575">
            <a:solidFill>
              <a:srgbClr val="20386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Покрытие отраслей:</a:t>
            </a:r>
          </a:p>
          <a:p>
            <a:pPr algn="ctr">
              <a:buClr>
                <a:schemeClr val="bg1"/>
              </a:buClr>
            </a:pPr>
            <a:r>
              <a:rPr lang="ru-RU" sz="1600" dirty="0">
                <a:solidFill>
                  <a:schemeClr val="tx1"/>
                </a:solidFill>
              </a:rPr>
              <a:t>Корп. Офис</a:t>
            </a:r>
          </a:p>
          <a:p>
            <a:pPr algn="ctr">
              <a:buClr>
                <a:schemeClr val="bg1"/>
              </a:buClr>
            </a:pPr>
            <a:r>
              <a:rPr lang="ru-RU" sz="1600" dirty="0">
                <a:solidFill>
                  <a:schemeClr val="tx1"/>
                </a:solidFill>
              </a:rPr>
              <a:t>Банковский сектор</a:t>
            </a:r>
          </a:p>
          <a:p>
            <a:pPr algn="ctr">
              <a:buClr>
                <a:schemeClr val="bg1"/>
              </a:buClr>
            </a:pPr>
            <a:r>
              <a:rPr lang="ru-RU" sz="1600" dirty="0" smtClean="0">
                <a:solidFill>
                  <a:schemeClr val="tx1"/>
                </a:solidFill>
              </a:rPr>
              <a:t>Электроэнергетика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935627" y="2779084"/>
            <a:ext cx="3145593" cy="926358"/>
          </a:xfrm>
          <a:prstGeom prst="rect">
            <a:avLst/>
          </a:prstGeom>
          <a:noFill/>
          <a:ln w="28575">
            <a:solidFill>
              <a:srgbClr val="20386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Ручная оценка результатов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770280" y="1562932"/>
            <a:ext cx="3488493" cy="5091072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6922681" y="1715332"/>
            <a:ext cx="3145593" cy="866306"/>
          </a:xfrm>
          <a:prstGeom prst="rect">
            <a:avLst/>
          </a:prstGeom>
          <a:noFill/>
          <a:ln w="28575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Состязательный подход. Команда защиты и </a:t>
            </a:r>
            <a:r>
              <a:rPr lang="ru-RU" sz="1600" dirty="0" smtClean="0">
                <a:solidFill>
                  <a:schemeClr val="tx1"/>
                </a:solidFill>
              </a:rPr>
              <a:t>тестирования на проникновение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904851" y="3968610"/>
            <a:ext cx="3145593" cy="1019782"/>
          </a:xfrm>
          <a:prstGeom prst="rect">
            <a:avLst/>
          </a:prstGeom>
          <a:noFill/>
          <a:ln w="28575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Интеллектуальная балансировка нагрузки.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</a:rPr>
              <a:t>Генерация искусственного трафика с применением ИИ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6904852" y="5233260"/>
            <a:ext cx="3145593" cy="1211962"/>
          </a:xfrm>
          <a:prstGeom prst="rect">
            <a:avLst/>
          </a:prstGeom>
          <a:noFill/>
          <a:ln w="28575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Покрытие отраслей:</a:t>
            </a:r>
          </a:p>
          <a:p>
            <a:pPr algn="ctr">
              <a:buClr>
                <a:schemeClr val="bg1"/>
              </a:buClr>
            </a:pPr>
            <a:r>
              <a:rPr lang="ru-RU" sz="1600" dirty="0">
                <a:solidFill>
                  <a:schemeClr val="tx1"/>
                </a:solidFill>
              </a:rPr>
              <a:t>Нефтегазовая отрасль</a:t>
            </a:r>
          </a:p>
          <a:p>
            <a:pPr algn="ctr">
              <a:buClr>
                <a:schemeClr val="bg1"/>
              </a:buClr>
            </a:pPr>
            <a:r>
              <a:rPr lang="ru-RU" sz="1600" dirty="0" smtClean="0">
                <a:solidFill>
                  <a:schemeClr val="tx1"/>
                </a:solidFill>
              </a:rPr>
              <a:t>Интернет вещей</a:t>
            </a:r>
            <a:endParaRPr lang="ru-RU" sz="1600" dirty="0">
              <a:solidFill>
                <a:schemeClr val="tx1"/>
              </a:solidFill>
            </a:endParaRPr>
          </a:p>
          <a:p>
            <a:pPr algn="ctr">
              <a:buClr>
                <a:schemeClr val="bg1"/>
              </a:buClr>
            </a:pPr>
            <a:r>
              <a:rPr lang="ru-RU" sz="1600" dirty="0" smtClean="0">
                <a:solidFill>
                  <a:schemeClr val="tx1"/>
                </a:solidFill>
              </a:rPr>
              <a:t>Телекоммуникация</a:t>
            </a:r>
            <a:endParaRPr lang="ru-RU" sz="1600" dirty="0">
              <a:solidFill>
                <a:schemeClr val="tx1"/>
              </a:solidFill>
            </a:endParaRPr>
          </a:p>
          <a:p>
            <a:pPr algn="ctr">
              <a:buClr>
                <a:schemeClr val="bg1"/>
              </a:buClr>
            </a:pPr>
            <a:r>
              <a:rPr lang="ru-RU" sz="1600" dirty="0">
                <a:solidFill>
                  <a:schemeClr val="tx1"/>
                </a:solidFill>
              </a:rPr>
              <a:t>Социальные сети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6904851" y="2797385"/>
            <a:ext cx="3145593" cy="926358"/>
          </a:xfrm>
          <a:prstGeom prst="rect">
            <a:avLst/>
          </a:prstGeom>
          <a:noFill/>
          <a:ln w="28575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Автоматический </a:t>
            </a:r>
            <a:r>
              <a:rPr lang="ru-RU" sz="1600" dirty="0" err="1">
                <a:solidFill>
                  <a:schemeClr val="tx1"/>
                </a:solidFill>
              </a:rPr>
              <a:t>скоринг</a:t>
            </a:r>
            <a:endParaRPr lang="ru-RU" sz="1600" dirty="0">
              <a:solidFill>
                <a:schemeClr val="tx1"/>
              </a:solidFill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804056" y="0"/>
            <a:ext cx="1387944" cy="1418381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5080982"/>
            <a:ext cx="1240918" cy="1770377"/>
          </a:xfrm>
          <a:prstGeom prst="rect">
            <a:avLst/>
          </a:prstGeom>
        </p:spPr>
      </p:pic>
      <p:sp>
        <p:nvSpPr>
          <p:cNvPr id="26" name="Стрелка вверх 25"/>
          <p:cNvSpPr/>
          <p:nvPr/>
        </p:nvSpPr>
        <p:spPr>
          <a:xfrm rot="5400000">
            <a:off x="5799803" y="1668928"/>
            <a:ext cx="460222" cy="963237"/>
          </a:xfrm>
          <a:prstGeom prst="upArrow">
            <a:avLst/>
          </a:prstGeom>
          <a:solidFill>
            <a:srgbClr val="203864"/>
          </a:solidFill>
          <a:ln>
            <a:solidFill>
              <a:srgbClr val="2038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верх 26"/>
          <p:cNvSpPr/>
          <p:nvPr/>
        </p:nvSpPr>
        <p:spPr>
          <a:xfrm rot="5400000">
            <a:off x="5799801" y="3996883"/>
            <a:ext cx="460222" cy="963237"/>
          </a:xfrm>
          <a:prstGeom prst="upArrow">
            <a:avLst/>
          </a:prstGeom>
          <a:solidFill>
            <a:srgbClr val="203864"/>
          </a:solidFill>
          <a:ln>
            <a:solidFill>
              <a:srgbClr val="2038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 вверх 27"/>
          <p:cNvSpPr/>
          <p:nvPr/>
        </p:nvSpPr>
        <p:spPr>
          <a:xfrm rot="5400000">
            <a:off x="5799800" y="5292891"/>
            <a:ext cx="460222" cy="963237"/>
          </a:xfrm>
          <a:prstGeom prst="upArrow">
            <a:avLst/>
          </a:prstGeom>
          <a:solidFill>
            <a:srgbClr val="203864"/>
          </a:solidFill>
          <a:ln>
            <a:solidFill>
              <a:srgbClr val="2038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трелка вверх 29"/>
          <p:cNvSpPr/>
          <p:nvPr/>
        </p:nvSpPr>
        <p:spPr>
          <a:xfrm rot="5400000">
            <a:off x="809256" y="3367986"/>
            <a:ext cx="460222" cy="963237"/>
          </a:xfrm>
          <a:prstGeom prst="upArrow">
            <a:avLst/>
          </a:prstGeom>
          <a:solidFill>
            <a:srgbClr val="203864"/>
          </a:solidFill>
          <a:ln>
            <a:solidFill>
              <a:srgbClr val="2038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трелка вверх 31"/>
          <p:cNvSpPr/>
          <p:nvPr/>
        </p:nvSpPr>
        <p:spPr>
          <a:xfrm rot="5400000">
            <a:off x="809257" y="2257968"/>
            <a:ext cx="460222" cy="963237"/>
          </a:xfrm>
          <a:prstGeom prst="upArrow">
            <a:avLst/>
          </a:prstGeom>
          <a:solidFill>
            <a:srgbClr val="203864"/>
          </a:solidFill>
          <a:ln>
            <a:solidFill>
              <a:srgbClr val="2038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трелка вверх 32"/>
          <p:cNvSpPr/>
          <p:nvPr/>
        </p:nvSpPr>
        <p:spPr>
          <a:xfrm rot="5400000">
            <a:off x="809255" y="4585923"/>
            <a:ext cx="460222" cy="963237"/>
          </a:xfrm>
          <a:prstGeom prst="upArrow">
            <a:avLst/>
          </a:prstGeom>
          <a:solidFill>
            <a:srgbClr val="203864"/>
          </a:solidFill>
          <a:ln>
            <a:solidFill>
              <a:srgbClr val="2038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Стрелка вверх 33"/>
          <p:cNvSpPr/>
          <p:nvPr/>
        </p:nvSpPr>
        <p:spPr>
          <a:xfrm rot="5400000">
            <a:off x="10911820" y="3335878"/>
            <a:ext cx="460222" cy="963237"/>
          </a:xfrm>
          <a:prstGeom prst="upArrow">
            <a:avLst/>
          </a:prstGeom>
          <a:solidFill>
            <a:srgbClr val="203864"/>
          </a:solidFill>
          <a:ln>
            <a:solidFill>
              <a:srgbClr val="2038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Стрелка вверх 34"/>
          <p:cNvSpPr/>
          <p:nvPr/>
        </p:nvSpPr>
        <p:spPr>
          <a:xfrm rot="5400000">
            <a:off x="10911821" y="2225860"/>
            <a:ext cx="460222" cy="963237"/>
          </a:xfrm>
          <a:prstGeom prst="upArrow">
            <a:avLst/>
          </a:prstGeom>
          <a:solidFill>
            <a:srgbClr val="203864"/>
          </a:solidFill>
          <a:ln>
            <a:solidFill>
              <a:srgbClr val="2038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Стрелка вверх 35"/>
          <p:cNvSpPr/>
          <p:nvPr/>
        </p:nvSpPr>
        <p:spPr>
          <a:xfrm rot="5400000">
            <a:off x="10911819" y="4553815"/>
            <a:ext cx="460222" cy="963237"/>
          </a:xfrm>
          <a:prstGeom prst="upArrow">
            <a:avLst/>
          </a:prstGeom>
          <a:solidFill>
            <a:srgbClr val="203864"/>
          </a:solidFill>
          <a:ln>
            <a:solidFill>
              <a:srgbClr val="2038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6511530" y="1125744"/>
            <a:ext cx="40245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</a:rPr>
              <a:t>Учебно-методический центр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520985" y="1125744"/>
            <a:ext cx="42098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</a:rPr>
              <a:t>Национальный </a:t>
            </a:r>
            <a:r>
              <a:rPr lang="ru-RU" sz="2400" b="1" dirty="0" err="1" smtClean="0">
                <a:solidFill>
                  <a:srgbClr val="7030A0"/>
                </a:solidFill>
              </a:rPr>
              <a:t>киберполигон</a:t>
            </a:r>
            <a:endParaRPr lang="ru-RU" sz="24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5641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087623"/>
            <a:ext cx="1240918" cy="177037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98806" y="0"/>
            <a:ext cx="1393194" cy="1423746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9628671"/>
              </p:ext>
            </p:extLst>
          </p:nvPr>
        </p:nvGraphicFramePr>
        <p:xfrm>
          <a:off x="1240918" y="1365488"/>
          <a:ext cx="9685436" cy="44009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0462">
                  <a:extLst>
                    <a:ext uri="{9D8B030D-6E8A-4147-A177-3AD203B41FA5}">
                      <a16:colId xmlns:a16="http://schemas.microsoft.com/office/drawing/2014/main" val="99125865"/>
                    </a:ext>
                  </a:extLst>
                </a:gridCol>
                <a:gridCol w="8224974">
                  <a:extLst>
                    <a:ext uri="{9D8B030D-6E8A-4147-A177-3AD203B41FA5}">
                      <a16:colId xmlns:a16="http://schemas.microsoft.com/office/drawing/2014/main" val="1472599077"/>
                    </a:ext>
                  </a:extLst>
                </a:gridCol>
              </a:tblGrid>
              <a:tr h="481666">
                <a:tc>
                  <a:txBody>
                    <a:bodyPr/>
                    <a:lstStyle/>
                    <a:p>
                      <a:pPr algn="ctr"/>
                      <a:r>
                        <a:rPr lang="ru-RU" sz="2300" dirty="0" smtClean="0"/>
                        <a:t>Год</a:t>
                      </a:r>
                      <a:endParaRPr lang="ru-RU" sz="2300" dirty="0"/>
                    </a:p>
                  </a:txBody>
                  <a:tcPr marL="118767" marR="118767" marT="59383" marB="5938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 smtClean="0"/>
                        <a:t>Цель</a:t>
                      </a:r>
                      <a:endParaRPr lang="ru-RU" sz="2300" dirty="0"/>
                    </a:p>
                  </a:txBody>
                  <a:tcPr marL="118767" marR="118767" marT="59383" marB="59383"/>
                </a:tc>
                <a:extLst>
                  <a:ext uri="{0D108BD9-81ED-4DB2-BD59-A6C34878D82A}">
                    <a16:rowId xmlns:a16="http://schemas.microsoft.com/office/drawing/2014/main" val="270916821"/>
                  </a:ext>
                </a:extLst>
              </a:tr>
              <a:tr h="831368"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2022-2023</a:t>
                      </a:r>
                      <a:endParaRPr lang="ru-RU" sz="2300" dirty="0"/>
                    </a:p>
                  </a:txBody>
                  <a:tcPr marL="118767" marR="118767" marT="59383" marB="59383"/>
                </a:tc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Создание</a:t>
                      </a:r>
                      <a:r>
                        <a:rPr lang="ru-RU" sz="2300" baseline="0" dirty="0" smtClean="0"/>
                        <a:t> учебно-методического центра Национального </a:t>
                      </a:r>
                      <a:r>
                        <a:rPr lang="ru-RU" sz="2300" baseline="0" dirty="0" err="1" smtClean="0"/>
                        <a:t>киберполигона</a:t>
                      </a:r>
                      <a:r>
                        <a:rPr lang="ru-RU" sz="2300" baseline="0" dirty="0" smtClean="0"/>
                        <a:t> на базе </a:t>
                      </a:r>
                      <a:r>
                        <a:rPr lang="ru-RU" sz="2300" baseline="0" dirty="0" err="1" smtClean="0"/>
                        <a:t>ИКиЗИ</a:t>
                      </a:r>
                      <a:r>
                        <a:rPr lang="ru-RU" sz="2300" baseline="0" dirty="0" smtClean="0"/>
                        <a:t> </a:t>
                      </a:r>
                      <a:r>
                        <a:rPr lang="ru-RU" sz="2300" baseline="0" dirty="0" err="1" smtClean="0"/>
                        <a:t>СПбПУ</a:t>
                      </a:r>
                      <a:endParaRPr lang="ru-RU" sz="2300" dirty="0"/>
                    </a:p>
                  </a:txBody>
                  <a:tcPr marL="118767" marR="118767" marT="59383" marB="59383"/>
                </a:tc>
                <a:extLst>
                  <a:ext uri="{0D108BD9-81ED-4DB2-BD59-A6C34878D82A}">
                    <a16:rowId xmlns:a16="http://schemas.microsoft.com/office/drawing/2014/main" val="1754829455"/>
                  </a:ext>
                </a:extLst>
              </a:tr>
              <a:tr h="1543970"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2023</a:t>
                      </a:r>
                      <a:endParaRPr lang="ru-RU" sz="2300" dirty="0"/>
                    </a:p>
                  </a:txBody>
                  <a:tcPr marL="118767" marR="118767" marT="59383" marB="59383"/>
                </a:tc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Разработка стендов</a:t>
                      </a:r>
                      <a:r>
                        <a:rPr lang="ru-RU" sz="2300" baseline="0" dirty="0" smtClean="0"/>
                        <a:t> по ключевым направления экономики РФ.</a:t>
                      </a:r>
                    </a:p>
                    <a:p>
                      <a:r>
                        <a:rPr lang="ru-RU" sz="2300" baseline="0" dirty="0" smtClean="0"/>
                        <a:t>Проведение 3 </a:t>
                      </a:r>
                      <a:r>
                        <a:rPr lang="ru-RU" sz="2300" baseline="0" dirty="0" err="1" smtClean="0"/>
                        <a:t>киберучений</a:t>
                      </a:r>
                      <a:r>
                        <a:rPr lang="ru-RU" sz="2300" baseline="0" dirty="0" smtClean="0"/>
                        <a:t> Федерального масштаба</a:t>
                      </a:r>
                      <a:endParaRPr lang="ru-RU" sz="2300" dirty="0"/>
                    </a:p>
                  </a:txBody>
                  <a:tcPr marL="118767" marR="118767" marT="59383" marB="59383"/>
                </a:tc>
                <a:extLst>
                  <a:ext uri="{0D108BD9-81ED-4DB2-BD59-A6C34878D82A}">
                    <a16:rowId xmlns:a16="http://schemas.microsoft.com/office/drawing/2014/main" val="3690539166"/>
                  </a:ext>
                </a:extLst>
              </a:tr>
              <a:tr h="1543970"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2024</a:t>
                      </a:r>
                      <a:endParaRPr lang="ru-RU" sz="2300" dirty="0"/>
                    </a:p>
                  </a:txBody>
                  <a:tcPr marL="118767" marR="118767" marT="59383" marB="59383"/>
                </a:tc>
                <a:tc>
                  <a:txBody>
                    <a:bodyPr/>
                    <a:lstStyle/>
                    <a:p>
                      <a:r>
                        <a:rPr lang="ru-RU" sz="2300" baseline="0" dirty="0" smtClean="0"/>
                        <a:t>Наращивание кадрового потенциала сектора исследований и разработок за счет подготовки специалистов по </a:t>
                      </a:r>
                      <a:r>
                        <a:rPr lang="ru-RU" sz="2300" baseline="0" dirty="0" err="1" smtClean="0"/>
                        <a:t>кибербезопасности</a:t>
                      </a:r>
                      <a:endParaRPr lang="ru-RU" sz="2300" dirty="0"/>
                    </a:p>
                  </a:txBody>
                  <a:tcPr marL="118767" marR="118767" marT="59383" marB="59383"/>
                </a:tc>
                <a:extLst>
                  <a:ext uri="{0D108BD9-81ED-4DB2-BD59-A6C34878D82A}">
                    <a16:rowId xmlns:a16="http://schemas.microsoft.com/office/drawing/2014/main" val="3494323259"/>
                  </a:ext>
                </a:extLst>
              </a:tr>
            </a:tbl>
          </a:graphicData>
        </a:graphic>
      </p:graphicFrame>
      <p:sp>
        <p:nvSpPr>
          <p:cNvPr id="6" name="Google Shape;61;p14">
            <a:extLst>
              <a:ext uri="{FF2B5EF4-FFF2-40B4-BE49-F238E27FC236}">
                <a16:creationId xmlns:a16="http://schemas.microsoft.com/office/drawing/2014/main" id="{9576F32F-53EB-435F-9029-0B314713EEED}"/>
              </a:ext>
            </a:extLst>
          </p:cNvPr>
          <p:cNvSpPr txBox="1"/>
          <p:nvPr/>
        </p:nvSpPr>
        <p:spPr>
          <a:xfrm>
            <a:off x="381238" y="576864"/>
            <a:ext cx="10716280" cy="518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spcBef>
                <a:spcPts val="100"/>
              </a:spcBef>
              <a:spcAft>
                <a:spcPts val="100"/>
              </a:spcAft>
            </a:pPr>
            <a:r>
              <a:rPr lang="ru-RU" sz="2000" b="1" dirty="0" smtClean="0">
                <a:solidFill>
                  <a:srgbClr val="434343"/>
                </a:solidFill>
                <a:latin typeface="Rubik Light"/>
                <a:ea typeface="Rubik Light"/>
                <a:cs typeface="Rubik Light"/>
                <a:sym typeface="Rubik Light"/>
              </a:rPr>
              <a:t>ЦЕЛИ НА 2022-2024 ГОДЫ</a:t>
            </a:r>
            <a:endParaRPr lang="ru-RU" sz="2000" b="1" dirty="0">
              <a:solidFill>
                <a:srgbClr val="434343"/>
              </a:solidFill>
              <a:latin typeface="Rubik Light"/>
              <a:ea typeface="Rubik Light"/>
              <a:cs typeface="Rubik Light"/>
              <a:sym typeface="Rubik Light"/>
            </a:endParaRPr>
          </a:p>
        </p:txBody>
      </p:sp>
      <p:sp>
        <p:nvSpPr>
          <p:cNvPr id="8" name="Google Shape;63;p14"/>
          <p:cNvSpPr txBox="1"/>
          <p:nvPr/>
        </p:nvSpPr>
        <p:spPr>
          <a:xfrm>
            <a:off x="194383" y="10624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 smtClean="0">
                <a:solidFill>
                  <a:srgbClr val="595959"/>
                </a:solidFill>
                <a:latin typeface="PT Sans" panose="020B0503020203020204" pitchFamily="34" charset="-52"/>
              </a:rPr>
              <a:t>12</a:t>
            </a:r>
            <a:endParaRPr sz="2000" b="1" dirty="0">
              <a:solidFill>
                <a:srgbClr val="595959"/>
              </a:solidFill>
              <a:latin typeface="PT Sans" panose="020B0503020203020204" pitchFamily="34" charset="-52"/>
            </a:endParaRPr>
          </a:p>
        </p:txBody>
      </p:sp>
      <p:sp>
        <p:nvSpPr>
          <p:cNvPr id="9" name="Google Shape;64;p14"/>
          <p:cNvSpPr txBox="1"/>
          <p:nvPr/>
        </p:nvSpPr>
        <p:spPr>
          <a:xfrm>
            <a:off x="1493005" y="156202"/>
            <a:ext cx="6772200" cy="379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100"/>
              </a:spcBef>
              <a:spcAft>
                <a:spcPts val="100"/>
              </a:spcAft>
              <a:buNone/>
            </a:pPr>
            <a:r>
              <a:rPr lang="ru-RU" sz="1100" dirty="0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rPr>
              <a:t>Институт кибербезопасности и защиты информации</a:t>
            </a:r>
            <a:endParaRPr sz="1100" dirty="0">
              <a:solidFill>
                <a:srgbClr val="434343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987634" y="6325623"/>
            <a:ext cx="3138488" cy="532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5433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61;p14">
            <a:extLst>
              <a:ext uri="{FF2B5EF4-FFF2-40B4-BE49-F238E27FC236}">
                <a16:creationId xmlns:a16="http://schemas.microsoft.com/office/drawing/2014/main" id="{9576F32F-53EB-435F-9029-0B314713EEED}"/>
              </a:ext>
            </a:extLst>
          </p:cNvPr>
          <p:cNvSpPr txBox="1"/>
          <p:nvPr/>
        </p:nvSpPr>
        <p:spPr>
          <a:xfrm>
            <a:off x="381238" y="576864"/>
            <a:ext cx="10716280" cy="518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spcBef>
                <a:spcPts val="100"/>
              </a:spcBef>
              <a:spcAft>
                <a:spcPts val="100"/>
              </a:spcAft>
            </a:pPr>
            <a:r>
              <a:rPr lang="ru-RU" sz="2000" b="1" dirty="0" smtClean="0">
                <a:solidFill>
                  <a:srgbClr val="434343"/>
                </a:solidFill>
                <a:latin typeface="Rubik Light"/>
                <a:ea typeface="Rubik Light"/>
                <a:cs typeface="Rubik Light"/>
                <a:sym typeface="Rubik Light"/>
              </a:rPr>
              <a:t>ВЗАИМОДЕЙСТВИЕ С УНИВЕРСИТЕТОМ СИРИУС </a:t>
            </a:r>
            <a:endParaRPr lang="ru-RU" sz="2000" b="1" dirty="0">
              <a:solidFill>
                <a:srgbClr val="434343"/>
              </a:solidFill>
              <a:latin typeface="Rubik Light"/>
              <a:ea typeface="Rubik Light"/>
              <a:cs typeface="Rubik Light"/>
              <a:sym typeface="Rubik Light"/>
            </a:endParaRPr>
          </a:p>
        </p:txBody>
      </p:sp>
      <p:sp>
        <p:nvSpPr>
          <p:cNvPr id="5" name="Google Shape;63;p14"/>
          <p:cNvSpPr txBox="1"/>
          <p:nvPr/>
        </p:nvSpPr>
        <p:spPr>
          <a:xfrm>
            <a:off x="194383" y="10624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 smtClean="0">
                <a:solidFill>
                  <a:srgbClr val="595959"/>
                </a:solidFill>
                <a:latin typeface="PT Sans" panose="020B0503020203020204" pitchFamily="34" charset="-52"/>
              </a:rPr>
              <a:t>13</a:t>
            </a:r>
            <a:endParaRPr sz="2000" b="1" dirty="0">
              <a:solidFill>
                <a:srgbClr val="595959"/>
              </a:solidFill>
              <a:latin typeface="PT Sans" panose="020B0503020203020204" pitchFamily="34" charset="-52"/>
            </a:endParaRPr>
          </a:p>
        </p:txBody>
      </p:sp>
      <p:sp>
        <p:nvSpPr>
          <p:cNvPr id="6" name="Google Shape;64;p14"/>
          <p:cNvSpPr txBox="1"/>
          <p:nvPr/>
        </p:nvSpPr>
        <p:spPr>
          <a:xfrm>
            <a:off x="1493005" y="156202"/>
            <a:ext cx="6772200" cy="379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100"/>
              </a:spcBef>
              <a:spcAft>
                <a:spcPts val="100"/>
              </a:spcAft>
              <a:buNone/>
            </a:pPr>
            <a:r>
              <a:rPr lang="ru-RU" sz="1100" dirty="0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rPr>
              <a:t>Институт кибербезопасности и защиты информации</a:t>
            </a:r>
            <a:endParaRPr sz="1100" dirty="0">
              <a:solidFill>
                <a:srgbClr val="434343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87634" y="6325623"/>
            <a:ext cx="3138488" cy="53237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733" y="1436506"/>
            <a:ext cx="2373080" cy="879533"/>
          </a:xfrm>
          <a:prstGeom prst="rect">
            <a:avLst/>
          </a:prstGeom>
        </p:spPr>
      </p:pic>
      <p:cxnSp>
        <p:nvCxnSpPr>
          <p:cNvPr id="10" name="Прямая соединительная линия 9"/>
          <p:cNvCxnSpPr>
            <a:stCxn id="8" idx="3"/>
          </p:cNvCxnSpPr>
          <p:nvPr/>
        </p:nvCxnSpPr>
        <p:spPr>
          <a:xfrm>
            <a:off x="2841813" y="1876273"/>
            <a:ext cx="1566558" cy="10279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4408371" y="1876272"/>
            <a:ext cx="0" cy="4449351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4408371" y="2522871"/>
            <a:ext cx="1566558" cy="10279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4408371" y="3661182"/>
            <a:ext cx="1566558" cy="10279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4408371" y="4691109"/>
            <a:ext cx="1566558" cy="10279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227545" y="2209984"/>
            <a:ext cx="44921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Участие в разработке блока модулей по </a:t>
            </a:r>
          </a:p>
          <a:p>
            <a:r>
              <a:rPr lang="ru-RU" dirty="0" err="1" smtClean="0"/>
              <a:t>кибербезопасности</a:t>
            </a:r>
            <a:r>
              <a:rPr lang="ru-RU" dirty="0" smtClean="0"/>
              <a:t> в рамках летней школы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6227545" y="4385474"/>
            <a:ext cx="46494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Разработка совместной программы высшего </a:t>
            </a:r>
          </a:p>
          <a:p>
            <a:r>
              <a:rPr lang="ru-RU" dirty="0" smtClean="0"/>
              <a:t>образования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6227545" y="5368258"/>
            <a:ext cx="47023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Разработка совместной программы среднего </a:t>
            </a:r>
          </a:p>
          <a:p>
            <a:r>
              <a:rPr lang="ru-RU" dirty="0" smtClean="0"/>
              <a:t>специального образования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381240" y="3472766"/>
            <a:ext cx="37057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Согласование проекта партнерского соглашения между университетом Сириус</a:t>
            </a:r>
          </a:p>
          <a:p>
            <a:r>
              <a:rPr lang="ru-RU" dirty="0" smtClean="0"/>
              <a:t> и </a:t>
            </a:r>
            <a:r>
              <a:rPr lang="ru-RU" dirty="0" err="1" smtClean="0"/>
              <a:t>ИКиЗИ</a:t>
            </a:r>
            <a:r>
              <a:rPr lang="ru-RU" dirty="0" smtClean="0"/>
              <a:t> </a:t>
            </a:r>
            <a:r>
              <a:rPr lang="ru-RU" dirty="0" err="1" smtClean="0"/>
              <a:t>СПбПУ</a:t>
            </a: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10946770" y="2255245"/>
            <a:ext cx="806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2022</a:t>
            </a:r>
            <a:endParaRPr lang="ru-RU" sz="24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10994897" y="4385474"/>
            <a:ext cx="806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2023</a:t>
            </a:r>
            <a:endParaRPr lang="ru-RU" sz="24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0994897" y="5348996"/>
            <a:ext cx="806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2024</a:t>
            </a:r>
            <a:endParaRPr lang="ru-RU" sz="2400" b="1" dirty="0"/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>
            <a:off x="4408370" y="5742023"/>
            <a:ext cx="1566558" cy="8495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6227544" y="3338016"/>
            <a:ext cx="474687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Участие преподавателей </a:t>
            </a:r>
            <a:r>
              <a:rPr lang="ru-RU" dirty="0" err="1" smtClean="0"/>
              <a:t>ИКиЗИ</a:t>
            </a:r>
            <a:r>
              <a:rPr lang="ru-RU" dirty="0" smtClean="0"/>
              <a:t> </a:t>
            </a:r>
            <a:r>
              <a:rPr lang="ru-RU" dirty="0" err="1" smtClean="0"/>
              <a:t>СПбПУ</a:t>
            </a:r>
            <a:r>
              <a:rPr lang="ru-RU" dirty="0" smtClean="0"/>
              <a:t> в </a:t>
            </a:r>
          </a:p>
          <a:p>
            <a:r>
              <a:rPr lang="ru-RU" dirty="0" smtClean="0"/>
              <a:t>Образовательной деятельности университета </a:t>
            </a:r>
          </a:p>
          <a:p>
            <a:r>
              <a:rPr lang="ru-RU" dirty="0" smtClean="0"/>
              <a:t>Сириус</a:t>
            </a:r>
            <a:endParaRPr lang="ru-RU" dirty="0"/>
          </a:p>
        </p:txBody>
      </p:sp>
      <p:sp>
        <p:nvSpPr>
          <p:cNvPr id="30" name="TextBox 29"/>
          <p:cNvSpPr txBox="1"/>
          <p:nvPr/>
        </p:nvSpPr>
        <p:spPr>
          <a:xfrm>
            <a:off x="10946770" y="3374994"/>
            <a:ext cx="806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2023</a:t>
            </a:r>
            <a:endParaRPr lang="ru-RU" sz="2400" b="1" dirty="0"/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>
            <a:off x="2841813" y="6310205"/>
            <a:ext cx="1566558" cy="10279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Рисунок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94" y="5885268"/>
            <a:ext cx="2364118" cy="65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1146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852087" y="2309214"/>
            <a:ext cx="586533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kern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НАУКИ</a:t>
            </a:r>
          </a:p>
          <a:p>
            <a:r>
              <a:rPr lang="ru-RU" sz="3200" kern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ВЫСШЕГО ОБРАЗОВАНИЯ</a:t>
            </a:r>
          </a:p>
          <a:p>
            <a:r>
              <a:rPr lang="ru-RU" sz="3200" kern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</a:t>
            </a:r>
          </a:p>
        </p:txBody>
      </p:sp>
      <p:pic>
        <p:nvPicPr>
          <p:cNvPr id="8" name="Google Shape;54;p13"/>
          <p:cNvPicPr preferRelativeResize="0"/>
          <p:nvPr/>
        </p:nvPicPr>
        <p:blipFill>
          <a:blip r:embed="rId2" cstate="print">
            <a:alphaModFix/>
          </a:blip>
          <a:stretch>
            <a:fillRect/>
          </a:stretch>
        </p:blipFill>
        <p:spPr>
          <a:xfrm>
            <a:off x="0" y="0"/>
            <a:ext cx="12192001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55;p13"/>
          <p:cNvSpPr txBox="1"/>
          <p:nvPr/>
        </p:nvSpPr>
        <p:spPr>
          <a:xfrm>
            <a:off x="5509494" y="2813475"/>
            <a:ext cx="7118486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ru-RU" sz="2800" b="1" dirty="0" smtClean="0">
                <a:solidFill>
                  <a:srgbClr val="434343"/>
                </a:solidFill>
                <a:latin typeface="Rubik Light"/>
                <a:ea typeface="Rubik Light"/>
                <a:cs typeface="Rubik Light"/>
              </a:rPr>
              <a:t>СПАСИБО ЗА ВНИМАНИЕ</a:t>
            </a:r>
            <a:endParaRPr lang="ru-RU" sz="2800" b="1" dirty="0">
              <a:solidFill>
                <a:srgbClr val="434343"/>
              </a:solidFill>
              <a:latin typeface="Rubik Light"/>
              <a:ea typeface="Rubik Light"/>
              <a:cs typeface="Rubik Light"/>
              <a:sym typeface="Rubik Light"/>
            </a:endParaRPr>
          </a:p>
        </p:txBody>
      </p:sp>
      <p:pic>
        <p:nvPicPr>
          <p:cNvPr id="11" name="Picture 6" descr="Information Security in Project Management - Institute of ICT  Professionals, Ghana">
            <a:extLst>
              <a:ext uri="{FF2B5EF4-FFF2-40B4-BE49-F238E27FC236}">
                <a16:creationId xmlns:a16="http://schemas.microsoft.com/office/drawing/2014/main" id="{3013B1DD-EFA0-4D29-A6FE-0C96E0F12A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20000">
            <a:off x="1667390" y="1318226"/>
            <a:ext cx="2834260" cy="1417130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6">
            <a:extLst>
              <a:ext uri="{FF2B5EF4-FFF2-40B4-BE49-F238E27FC236}">
                <a16:creationId xmlns:a16="http://schemas.microsoft.com/office/drawing/2014/main" id="{F3E2B7A0-1D4A-4C2B-BE3F-8601679BF79D}"/>
              </a:ext>
            </a:extLst>
          </p:cNvPr>
          <p:cNvSpPr/>
          <p:nvPr/>
        </p:nvSpPr>
        <p:spPr>
          <a:xfrm>
            <a:off x="6561826" y="3853132"/>
            <a:ext cx="2133600" cy="839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T Sans" panose="020B0503020203020204" pitchFamily="34" charset="-52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1757" y="4395145"/>
            <a:ext cx="2293017" cy="63508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3060" y="4146845"/>
            <a:ext cx="1711897" cy="883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655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24695</TotalTime>
  <Words>1341</Words>
  <PresentationFormat>Широкоэкранный</PresentationFormat>
  <Paragraphs>366</Paragraphs>
  <Slides>19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31" baseType="lpstr">
      <vt:lpstr>Arial</vt:lpstr>
      <vt:lpstr>Calibri</vt:lpstr>
      <vt:lpstr>Calibri Light</vt:lpstr>
      <vt:lpstr>PT Sans</vt:lpstr>
      <vt:lpstr>Rubik</vt:lpstr>
      <vt:lpstr>Rubik Light</vt:lpstr>
      <vt:lpstr>Segoe UI</vt:lpstr>
      <vt:lpstr>Times New Roman</vt:lpstr>
      <vt:lpstr>Ubuntu</vt:lpstr>
      <vt:lpstr>Verdana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2021-12-23T14:39:52Z</dcterms:created>
  <dcterms:modified xsi:type="dcterms:W3CDTF">2022-10-04T06:45:33Z</dcterms:modified>
</cp:coreProperties>
</file>