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436" r:id="rId6"/>
    <p:sldId id="435" r:id="rId7"/>
    <p:sldId id="444" r:id="rId8"/>
    <p:sldId id="438" r:id="rId9"/>
    <p:sldId id="440" r:id="rId10"/>
    <p:sldId id="442" r:id="rId11"/>
    <p:sldId id="443" r:id="rId12"/>
  </p:sldIdLst>
  <p:sldSz cx="9144000" cy="5143500" type="screen16x9"/>
  <p:notesSz cx="6858000" cy="9144000"/>
  <p:custDataLst>
    <p:tags r:id="rId15"/>
  </p:custDataLst>
  <p:defaultTextStyle>
    <a:defPPr>
      <a:defRPr lang="en-US"/>
    </a:defPPr>
    <a:lvl1pPr marL="0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2880">
          <p15:clr>
            <a:srgbClr val="A4A3A4"/>
          </p15:clr>
        </p15:guide>
        <p15:guide id="4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ficeUSER" initials="A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3331"/>
    <a:srgbClr val="0A96C9"/>
    <a:srgbClr val="2555A6"/>
    <a:srgbClr val="243471"/>
    <a:srgbClr val="00FFFF"/>
    <a:srgbClr val="FFFFFF"/>
    <a:srgbClr val="E5C71B"/>
    <a:srgbClr val="2F5CA9"/>
    <a:srgbClr val="FACD8C"/>
    <a:srgbClr val="8D9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00" autoAdjust="0"/>
    <p:restoredTop sz="96215" autoAdjust="0"/>
  </p:normalViewPr>
  <p:slideViewPr>
    <p:cSldViewPr snapToGrid="0" showGuides="1">
      <p:cViewPr varScale="1">
        <p:scale>
          <a:sx n="114" d="100"/>
          <a:sy n="114" d="100"/>
        </p:scale>
        <p:origin x="126" y="648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84"/>
      </p:cViewPr>
      <p:guideLst>
        <p:guide orient="horz" pos="2880"/>
        <p:guide pos="2160"/>
      </p:guideLst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-RU"/>
              <a:t>04.10.2016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1469738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-RU"/>
              <a:t>04.10.2016</a:t>
            </a: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/>
              <a:t>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DBF57-C62A-424B-B58C-7887CF9242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10582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DBF57-C62A-424B-B58C-7887CF92421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603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704" y="477350"/>
            <a:ext cx="827682" cy="582232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F562BEA-FE3B-482D-BC10-08426B53DD84}"/>
              </a:ext>
            </a:extLst>
          </p:cNvPr>
          <p:cNvGrpSpPr/>
          <p:nvPr userDrawn="1"/>
        </p:nvGrpSpPr>
        <p:grpSpPr>
          <a:xfrm>
            <a:off x="0" y="-1"/>
            <a:ext cx="280555" cy="5143501"/>
            <a:chOff x="0" y="-1"/>
            <a:chExt cx="280555" cy="5143501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2F20B40-7CBD-4123-A8A0-6A0D5FEB1F8D}"/>
                </a:ext>
              </a:extLst>
            </p:cNvPr>
            <p:cNvSpPr/>
            <p:nvPr/>
          </p:nvSpPr>
          <p:spPr>
            <a:xfrm>
              <a:off x="0" y="-1"/>
              <a:ext cx="280555" cy="3946525"/>
            </a:xfrm>
            <a:prstGeom prst="rect">
              <a:avLst/>
            </a:prstGeom>
            <a:solidFill>
              <a:srgbClr val="FD42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9D24CB0-980C-4B76-A7B6-0329264FE900}"/>
                </a:ext>
              </a:extLst>
            </p:cNvPr>
            <p:cNvSpPr/>
            <p:nvPr/>
          </p:nvSpPr>
          <p:spPr>
            <a:xfrm>
              <a:off x="0" y="4343400"/>
              <a:ext cx="280555" cy="800100"/>
            </a:xfrm>
            <a:prstGeom prst="rect">
              <a:avLst/>
            </a:prstGeom>
            <a:solidFill>
              <a:srgbClr val="1E41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Дата 4">
            <a:extLst>
              <a:ext uri="{FF2B5EF4-FFF2-40B4-BE49-F238E27FC236}">
                <a16:creationId xmlns:a16="http://schemas.microsoft.com/office/drawing/2014/main" id="{ACF588F5-4340-43D3-A356-1C96DB2178CA}"/>
              </a:ext>
            </a:extLst>
          </p:cNvPr>
          <p:cNvSpPr txBox="1">
            <a:spLocks/>
          </p:cNvSpPr>
          <p:nvPr userDrawn="1"/>
        </p:nvSpPr>
        <p:spPr>
          <a:xfrm>
            <a:off x="4572000" y="4493357"/>
            <a:ext cx="936104" cy="2746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spcAft>
                <a:spcPts val="511"/>
              </a:spcAft>
              <a:buClr>
                <a:schemeClr val="bg2"/>
              </a:buClr>
              <a:buSzPct val="130000"/>
              <a:buFont typeface="Arial" pitchFamily="34" charset="0"/>
              <a:buNone/>
              <a:defRPr sz="1000" b="0" baseline="0">
                <a:solidFill>
                  <a:srgbClr val="595959"/>
                </a:solidFill>
              </a:defRPr>
            </a:lvl1pPr>
          </a:lstStyle>
          <a:p>
            <a:pPr lvl="0" defTabSz="685800">
              <a:lnSpc>
                <a:spcPct val="150000"/>
              </a:lnSpc>
              <a:spcBef>
                <a:spcPct val="0"/>
              </a:spcBef>
            </a:pPr>
            <a:fld id="{BC26DF91-1F0F-4A87-81E5-AAACC23F2984}" type="datetimeFigureOut">
              <a:rPr lang="ru-RU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pPr lvl="0" defTabSz="685800">
                <a:lnSpc>
                  <a:spcPct val="150000"/>
                </a:lnSpc>
                <a:spcBef>
                  <a:spcPct val="0"/>
                </a:spcBef>
              </a:pPr>
              <a:t>04.10.2022</a:t>
            </a:fld>
            <a:endParaRPr lang="ru-RU" dirty="0">
              <a:solidFill>
                <a:schemeClr val="tx2">
                  <a:lumMod val="50000"/>
                  <a:lumOff val="50000"/>
                </a:schemeClr>
              </a:solidFill>
              <a:latin typeface="Segoe UI Light" panose="020B0502040204020203" pitchFamily="34" charset="0"/>
              <a:ea typeface="PT Root UI" panose="020B0303020202020204" pitchFamily="34" charset="-52"/>
              <a:cs typeface="Segoe UI Light" panose="020B0502040204020203" pitchFamily="34" charset="0"/>
            </a:endParaRPr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F225AB65-DE24-4C18-AD5A-5CEDA59ED0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7564" y="4295674"/>
            <a:ext cx="2988332" cy="233172"/>
          </a:xfrm>
          <a:prstGeom prst="rect">
            <a:avLst/>
          </a:prstGeom>
        </p:spPr>
        <p:txBody>
          <a:bodyPr>
            <a:noAutofit/>
          </a:bodyPr>
          <a:lstStyle>
            <a:lvl1pPr marL="171450" marR="0" indent="-17145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30000"/>
              <a:buFont typeface="Arial" pitchFamily="34" charset="0"/>
              <a:buChar char="•"/>
              <a:tabLst/>
              <a:defRPr lang="ru-RU" sz="1000" b="0" kern="1200" spc="0" baseline="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</a:lstStyle>
          <a:p>
            <a:pPr marL="0" marR="0" lvl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30000"/>
              <a:buFont typeface="Arial" pitchFamily="34" charset="0"/>
              <a:buChar char="•"/>
              <a:tabLst/>
              <a:defRPr/>
            </a:pPr>
            <a:r>
              <a:rPr lang="ru-RU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ФИО, </a:t>
            </a:r>
            <a:r>
              <a:rPr lang="en-US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Segoe UI Light</a:t>
            </a:r>
            <a:r>
              <a:rPr lang="ru-RU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, 10</a:t>
            </a:r>
          </a:p>
        </p:txBody>
      </p:sp>
      <p:sp>
        <p:nvSpPr>
          <p:cNvPr id="25" name="Текст 3">
            <a:extLst>
              <a:ext uri="{FF2B5EF4-FFF2-40B4-BE49-F238E27FC236}">
                <a16:creationId xmlns:a16="http://schemas.microsoft.com/office/drawing/2014/main" id="{657D891F-F674-4ED3-9BEE-2F838C1E96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564" y="4535704"/>
            <a:ext cx="2988332" cy="233172"/>
          </a:xfrm>
          <a:prstGeom prst="rect">
            <a:avLst/>
          </a:prstGeom>
        </p:spPr>
        <p:txBody>
          <a:bodyPr/>
          <a:lstStyle>
            <a:lvl1pPr marL="171450" marR="0" indent="-17145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30000"/>
              <a:buFont typeface="Arial" pitchFamily="34" charset="0"/>
              <a:buNone/>
              <a:tabLst/>
              <a:defRPr lang="ru-RU" sz="1000" b="0" kern="1200" spc="0" baseline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</a:lstStyle>
          <a:p>
            <a:pPr marL="0" marR="0" lvl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30000"/>
              <a:buFont typeface="Arial" pitchFamily="34" charset="0"/>
              <a:buChar char="•"/>
              <a:tabLst/>
              <a:defRPr/>
            </a:pPr>
            <a:r>
              <a:rPr lang="ru-RU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Должность, </a:t>
            </a:r>
            <a:r>
              <a:rPr lang="en-US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Segoe UI Light</a:t>
            </a:r>
            <a:r>
              <a:rPr lang="ru-RU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, 10</a:t>
            </a: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A6935B7E-62D5-4FA1-872E-F0145B96D7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7339" y="1815666"/>
            <a:ext cx="5494841" cy="15841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7792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2800" b="0" kern="1200" cap="none" baseline="0" dirty="0">
                <a:solidFill>
                  <a:srgbClr val="171C30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ru-RU" dirty="0"/>
              <a:t>Заголовок презентации.</a:t>
            </a:r>
            <a:br>
              <a:rPr lang="ru-RU" dirty="0"/>
            </a:br>
            <a:r>
              <a:rPr lang="en-US" dirty="0"/>
              <a:t>Segoe UI </a:t>
            </a:r>
            <a:r>
              <a:rPr lang="en-US" dirty="0" err="1"/>
              <a:t>Semibold</a:t>
            </a:r>
            <a:r>
              <a:rPr lang="ru-RU" dirty="0"/>
              <a:t>, 28</a:t>
            </a:r>
            <a:r>
              <a:rPr lang="en-US" dirty="0"/>
              <a:t> </a:t>
            </a:r>
            <a:br>
              <a:rPr lang="ru-RU" dirty="0"/>
            </a:br>
            <a:r>
              <a:rPr lang="ru-RU" dirty="0"/>
              <a:t>Последняя строка красная</a:t>
            </a:r>
          </a:p>
        </p:txBody>
      </p:sp>
    </p:spTree>
    <p:extLst>
      <p:ext uri="{BB962C8B-B14F-4D97-AF65-F5344CB8AC3E}">
        <p14:creationId xmlns:p14="http://schemas.microsoft.com/office/powerpoint/2010/main" val="1324810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F562BEA-FE3B-482D-BC10-08426B53DD84}"/>
              </a:ext>
            </a:extLst>
          </p:cNvPr>
          <p:cNvGrpSpPr/>
          <p:nvPr userDrawn="1"/>
        </p:nvGrpSpPr>
        <p:grpSpPr>
          <a:xfrm>
            <a:off x="0" y="-1"/>
            <a:ext cx="280555" cy="5143501"/>
            <a:chOff x="0" y="-1"/>
            <a:chExt cx="280555" cy="5143501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2F20B40-7CBD-4123-A8A0-6A0D5FEB1F8D}"/>
                </a:ext>
              </a:extLst>
            </p:cNvPr>
            <p:cNvSpPr/>
            <p:nvPr/>
          </p:nvSpPr>
          <p:spPr>
            <a:xfrm>
              <a:off x="0" y="-1"/>
              <a:ext cx="280555" cy="3946525"/>
            </a:xfrm>
            <a:prstGeom prst="rect">
              <a:avLst/>
            </a:prstGeom>
            <a:solidFill>
              <a:srgbClr val="FD42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9D24CB0-980C-4B76-A7B6-0329264FE900}"/>
                </a:ext>
              </a:extLst>
            </p:cNvPr>
            <p:cNvSpPr/>
            <p:nvPr/>
          </p:nvSpPr>
          <p:spPr>
            <a:xfrm>
              <a:off x="0" y="4343400"/>
              <a:ext cx="280555" cy="800100"/>
            </a:xfrm>
            <a:prstGeom prst="rect">
              <a:avLst/>
            </a:prstGeom>
            <a:solidFill>
              <a:srgbClr val="1E41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Дата 4">
            <a:extLst>
              <a:ext uri="{FF2B5EF4-FFF2-40B4-BE49-F238E27FC236}">
                <a16:creationId xmlns:a16="http://schemas.microsoft.com/office/drawing/2014/main" id="{ACF588F5-4340-43D3-A356-1C96DB2178CA}"/>
              </a:ext>
            </a:extLst>
          </p:cNvPr>
          <p:cNvSpPr txBox="1">
            <a:spLocks/>
          </p:cNvSpPr>
          <p:nvPr userDrawn="1"/>
        </p:nvSpPr>
        <p:spPr>
          <a:xfrm>
            <a:off x="4572000" y="4493357"/>
            <a:ext cx="936104" cy="2746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spcAft>
                <a:spcPts val="511"/>
              </a:spcAft>
              <a:buClr>
                <a:schemeClr val="bg2"/>
              </a:buClr>
              <a:buSzPct val="130000"/>
              <a:buFont typeface="Arial" pitchFamily="34" charset="0"/>
              <a:buNone/>
              <a:defRPr sz="1000" b="0" baseline="0">
                <a:solidFill>
                  <a:srgbClr val="595959"/>
                </a:solidFill>
              </a:defRPr>
            </a:lvl1pPr>
          </a:lstStyle>
          <a:p>
            <a:pPr lvl="0" defTabSz="685800">
              <a:lnSpc>
                <a:spcPct val="150000"/>
              </a:lnSpc>
              <a:spcBef>
                <a:spcPct val="0"/>
              </a:spcBef>
            </a:pPr>
            <a:fld id="{BC26DF91-1F0F-4A87-81E5-AAACC23F2984}" type="datetimeFigureOut">
              <a:rPr lang="ru-RU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pPr lvl="0" defTabSz="685800">
                <a:lnSpc>
                  <a:spcPct val="150000"/>
                </a:lnSpc>
                <a:spcBef>
                  <a:spcPct val="0"/>
                </a:spcBef>
              </a:pPr>
              <a:t>04.10.2022</a:t>
            </a:fld>
            <a:endParaRPr lang="ru-RU" dirty="0">
              <a:solidFill>
                <a:schemeClr val="tx2">
                  <a:lumMod val="50000"/>
                  <a:lumOff val="50000"/>
                </a:schemeClr>
              </a:solidFill>
              <a:latin typeface="Segoe UI Light" panose="020B0502040204020203" pitchFamily="34" charset="0"/>
              <a:ea typeface="PT Root UI" panose="020B0303020202020204" pitchFamily="34" charset="-52"/>
              <a:cs typeface="Segoe UI Light" panose="020B0502040204020203" pitchFamily="34" charset="0"/>
            </a:endParaRP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A6935B7E-62D5-4FA1-872E-F0145B96D7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7339" y="1815666"/>
            <a:ext cx="5494841" cy="127300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7792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2800" b="0" kern="1200" cap="none" baseline="0" dirty="0">
                <a:solidFill>
                  <a:srgbClr val="171C30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ru-RU" dirty="0"/>
              <a:t>Заголовок презентации.</a:t>
            </a:r>
            <a:br>
              <a:rPr lang="ru-RU" dirty="0"/>
            </a:br>
            <a:r>
              <a:rPr lang="en-US" dirty="0"/>
              <a:t>Segoe UI </a:t>
            </a:r>
            <a:r>
              <a:rPr lang="en-US" dirty="0" err="1"/>
              <a:t>Semibold</a:t>
            </a:r>
            <a:r>
              <a:rPr lang="ru-RU" dirty="0"/>
              <a:t>, 28</a:t>
            </a:r>
            <a:r>
              <a:rPr lang="en-US" dirty="0"/>
              <a:t> </a:t>
            </a:r>
            <a:br>
              <a:rPr lang="ru-RU" dirty="0"/>
            </a:br>
            <a:r>
              <a:rPr lang="ru-RU" dirty="0"/>
              <a:t>Последняя строка красная</a:t>
            </a:r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525FADE6-66D5-4711-A29E-DEF74B7886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7564" y="4295674"/>
            <a:ext cx="2988332" cy="2331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30000"/>
              <a:buFontTx/>
              <a:buNone/>
              <a:tabLst/>
              <a:defRPr lang="ru-RU" sz="1000" b="0" kern="1200" spc="0" baseline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</a:lstStyle>
          <a:p>
            <a:pPr marL="0" marR="0" lvl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30000"/>
              <a:buFont typeface="Arial" pitchFamily="34" charset="0"/>
              <a:buChar char="•"/>
              <a:tabLst/>
              <a:defRPr/>
            </a:pPr>
            <a:r>
              <a:rPr lang="ru-RU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ФИО, </a:t>
            </a:r>
            <a:r>
              <a:rPr lang="en-US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Segoe UI Light</a:t>
            </a:r>
            <a:r>
              <a:rPr lang="ru-RU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, 10</a:t>
            </a:r>
          </a:p>
        </p:txBody>
      </p:sp>
      <p:sp>
        <p:nvSpPr>
          <p:cNvPr id="18" name="Текст 3">
            <a:extLst>
              <a:ext uri="{FF2B5EF4-FFF2-40B4-BE49-F238E27FC236}">
                <a16:creationId xmlns:a16="http://schemas.microsoft.com/office/drawing/2014/main" id="{A3410DBB-7A20-4703-82CB-CEC43F42F4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564" y="4535704"/>
            <a:ext cx="2988332" cy="233172"/>
          </a:xfrm>
          <a:prstGeom prst="rect">
            <a:avLst/>
          </a:prstGeom>
        </p:spPr>
        <p:txBody>
          <a:bodyPr/>
          <a:lstStyle>
            <a:lvl1pPr marL="0" marR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30000"/>
              <a:buFontTx/>
              <a:buNone/>
              <a:tabLst/>
              <a:defRPr lang="ru-RU" sz="1000" b="0" kern="1200" spc="0" baseline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</a:lstStyle>
          <a:p>
            <a:pPr marL="0" marR="0" lvl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30000"/>
              <a:buFont typeface="Arial" pitchFamily="34" charset="0"/>
              <a:buChar char="•"/>
              <a:tabLst/>
              <a:defRPr/>
            </a:pPr>
            <a:r>
              <a:rPr lang="ru-RU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Должность, </a:t>
            </a:r>
            <a:r>
              <a:rPr lang="en-US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Segoe UI Light</a:t>
            </a:r>
            <a:r>
              <a:rPr lang="ru-RU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, 10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7B2C571A-C1EF-4015-9EC8-00D0755EB6AD}"/>
              </a:ext>
            </a:extLst>
          </p:cNvPr>
          <p:cNvSpPr txBox="1">
            <a:spLocks/>
          </p:cNvSpPr>
          <p:nvPr userDrawn="1"/>
        </p:nvSpPr>
        <p:spPr>
          <a:xfrm>
            <a:off x="697339" y="3147814"/>
            <a:ext cx="3838657" cy="6261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7792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2800" b="0" kern="1200" cap="none" baseline="0" dirty="0">
                <a:solidFill>
                  <a:srgbClr val="171C30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marL="0" marR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30000"/>
              <a:buFont typeface="Arial" pitchFamily="34" charset="0"/>
              <a:buNone/>
              <a:tabLst/>
            </a:pPr>
            <a:endParaRPr lang="ru-RU" sz="1400" b="0" kern="1200" spc="0" baseline="0" dirty="0">
              <a:solidFill>
                <a:srgbClr val="171C30"/>
              </a:solidFill>
              <a:latin typeface="Segoe UI Semilight" panose="020B0402040204020203" pitchFamily="34" charset="0"/>
              <a:ea typeface="PT Root UI" panose="020B0303020202020204" pitchFamily="34" charset="-52"/>
              <a:cs typeface="Segoe UI Semilight" panose="020B0402040204020203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2A8BE6F-9DDD-4416-B8CA-A545B0B809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8731" y="419100"/>
            <a:ext cx="1842238" cy="64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01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25 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F562BEA-FE3B-482D-BC10-08426B53DD84}"/>
              </a:ext>
            </a:extLst>
          </p:cNvPr>
          <p:cNvGrpSpPr/>
          <p:nvPr userDrawn="1"/>
        </p:nvGrpSpPr>
        <p:grpSpPr>
          <a:xfrm>
            <a:off x="0" y="-1"/>
            <a:ext cx="280555" cy="5143501"/>
            <a:chOff x="0" y="-1"/>
            <a:chExt cx="280555" cy="5143501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2F20B40-7CBD-4123-A8A0-6A0D5FEB1F8D}"/>
                </a:ext>
              </a:extLst>
            </p:cNvPr>
            <p:cNvSpPr/>
            <p:nvPr/>
          </p:nvSpPr>
          <p:spPr>
            <a:xfrm>
              <a:off x="0" y="-1"/>
              <a:ext cx="280555" cy="3946525"/>
            </a:xfrm>
            <a:prstGeom prst="rect">
              <a:avLst/>
            </a:prstGeom>
            <a:solidFill>
              <a:srgbClr val="FD42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9D24CB0-980C-4B76-A7B6-0329264FE900}"/>
                </a:ext>
              </a:extLst>
            </p:cNvPr>
            <p:cNvSpPr/>
            <p:nvPr/>
          </p:nvSpPr>
          <p:spPr>
            <a:xfrm>
              <a:off x="0" y="4343400"/>
              <a:ext cx="280555" cy="800100"/>
            </a:xfrm>
            <a:prstGeom prst="rect">
              <a:avLst/>
            </a:prstGeom>
            <a:solidFill>
              <a:srgbClr val="1E41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Дата 4">
            <a:extLst>
              <a:ext uri="{FF2B5EF4-FFF2-40B4-BE49-F238E27FC236}">
                <a16:creationId xmlns:a16="http://schemas.microsoft.com/office/drawing/2014/main" id="{ACF588F5-4340-43D3-A356-1C96DB2178CA}"/>
              </a:ext>
            </a:extLst>
          </p:cNvPr>
          <p:cNvSpPr txBox="1">
            <a:spLocks/>
          </p:cNvSpPr>
          <p:nvPr userDrawn="1"/>
        </p:nvSpPr>
        <p:spPr>
          <a:xfrm>
            <a:off x="4572000" y="4493357"/>
            <a:ext cx="936104" cy="2746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spcAft>
                <a:spcPts val="511"/>
              </a:spcAft>
              <a:buClr>
                <a:schemeClr val="bg2"/>
              </a:buClr>
              <a:buSzPct val="130000"/>
              <a:buFont typeface="Arial" pitchFamily="34" charset="0"/>
              <a:buNone/>
              <a:defRPr sz="1000" b="0" baseline="0">
                <a:solidFill>
                  <a:srgbClr val="595959"/>
                </a:solidFill>
              </a:defRPr>
            </a:lvl1pPr>
          </a:lstStyle>
          <a:p>
            <a:pPr lvl="0" defTabSz="685800">
              <a:lnSpc>
                <a:spcPct val="150000"/>
              </a:lnSpc>
              <a:spcBef>
                <a:spcPct val="0"/>
              </a:spcBef>
            </a:pPr>
            <a:fld id="{BC26DF91-1F0F-4A87-81E5-AAACC23F2984}" type="datetimeFigureOut">
              <a:rPr lang="ru-RU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pPr lvl="0" defTabSz="685800">
                <a:lnSpc>
                  <a:spcPct val="150000"/>
                </a:lnSpc>
                <a:spcBef>
                  <a:spcPct val="0"/>
                </a:spcBef>
              </a:pPr>
              <a:t>04.10.2022</a:t>
            </a:fld>
            <a:endParaRPr lang="ru-RU" dirty="0">
              <a:solidFill>
                <a:schemeClr val="tx2">
                  <a:lumMod val="50000"/>
                  <a:lumOff val="50000"/>
                </a:schemeClr>
              </a:solidFill>
              <a:latin typeface="Segoe UI Light" panose="020B0502040204020203" pitchFamily="34" charset="0"/>
              <a:ea typeface="PT Root UI" panose="020B0303020202020204" pitchFamily="34" charset="-52"/>
              <a:cs typeface="Segoe UI Light" panose="020B0502040204020203" pitchFamily="34" charset="0"/>
            </a:endParaRPr>
          </a:p>
        </p:txBody>
      </p:sp>
      <p:sp>
        <p:nvSpPr>
          <p:cNvPr id="38" name="Текст 3">
            <a:extLst>
              <a:ext uri="{FF2B5EF4-FFF2-40B4-BE49-F238E27FC236}">
                <a16:creationId xmlns:a16="http://schemas.microsoft.com/office/drawing/2014/main" id="{F681C62E-1BDF-4DD0-BC3B-B99AF35F61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564" y="4535704"/>
            <a:ext cx="2988332" cy="233172"/>
          </a:xfrm>
          <a:prstGeom prst="rect">
            <a:avLst/>
          </a:prstGeom>
        </p:spPr>
        <p:txBody>
          <a:bodyPr/>
          <a:lstStyle>
            <a:lvl1pPr marL="0" marR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30000"/>
              <a:buFont typeface="Arial" pitchFamily="34" charset="0"/>
              <a:buNone/>
              <a:tabLst/>
              <a:defRPr lang="ru-RU" sz="1000" b="0" kern="1200" spc="0" baseline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</a:lstStyle>
          <a:p>
            <a:pPr marL="0" marR="0" lvl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30000"/>
              <a:buFont typeface="Arial" pitchFamily="34" charset="0"/>
              <a:buChar char="•"/>
              <a:tabLst/>
              <a:defRPr/>
            </a:pPr>
            <a:r>
              <a:rPr lang="ru-RU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Должность, </a:t>
            </a:r>
            <a:r>
              <a:rPr lang="en-US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Segoe UI Light</a:t>
            </a:r>
            <a:r>
              <a:rPr lang="ru-RU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, 10</a:t>
            </a:r>
          </a:p>
        </p:txBody>
      </p:sp>
      <p:sp>
        <p:nvSpPr>
          <p:cNvPr id="39" name="Заголовок 1">
            <a:extLst>
              <a:ext uri="{FF2B5EF4-FFF2-40B4-BE49-F238E27FC236}">
                <a16:creationId xmlns:a16="http://schemas.microsoft.com/office/drawing/2014/main" id="{036F92D3-888F-4405-ADDF-82A06BC44F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7339" y="1815666"/>
            <a:ext cx="5494841" cy="15841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7792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2800" b="0" kern="1200" cap="none" baseline="0" dirty="0">
                <a:solidFill>
                  <a:srgbClr val="171C30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ru-RU" dirty="0"/>
              <a:t>Заголовок презентации.</a:t>
            </a:r>
            <a:br>
              <a:rPr lang="ru-RU" dirty="0"/>
            </a:br>
            <a:r>
              <a:rPr lang="en-US" dirty="0"/>
              <a:t>Segoe UI </a:t>
            </a:r>
            <a:r>
              <a:rPr lang="en-US" dirty="0" err="1"/>
              <a:t>Semibold</a:t>
            </a:r>
            <a:r>
              <a:rPr lang="ru-RU" dirty="0"/>
              <a:t>, 28</a:t>
            </a:r>
            <a:r>
              <a:rPr lang="en-US" dirty="0"/>
              <a:t> </a:t>
            </a:r>
            <a:br>
              <a:rPr lang="ru-RU" dirty="0"/>
            </a:br>
            <a:r>
              <a:rPr lang="ru-RU" dirty="0"/>
              <a:t>Последняя строка красная</a:t>
            </a:r>
          </a:p>
        </p:txBody>
      </p:sp>
      <p:sp>
        <p:nvSpPr>
          <p:cNvPr id="41" name="Подзаголовок 2">
            <a:extLst>
              <a:ext uri="{FF2B5EF4-FFF2-40B4-BE49-F238E27FC236}">
                <a16:creationId xmlns:a16="http://schemas.microsoft.com/office/drawing/2014/main" id="{612AC135-A9E6-4B99-9121-A6C6DBA8ED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7564" y="4295674"/>
            <a:ext cx="2988332" cy="2331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30000"/>
              <a:buFont typeface="Arial" pitchFamily="34" charset="0"/>
              <a:buChar char="•"/>
              <a:tabLst/>
              <a:defRPr lang="ru-RU" sz="1000" b="0" kern="1200" spc="0" baseline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</a:lstStyle>
          <a:p>
            <a:pPr marL="0" marR="0" lvl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30000"/>
              <a:buFont typeface="Arial" pitchFamily="34" charset="0"/>
              <a:buChar char="•"/>
              <a:tabLst/>
              <a:defRPr/>
            </a:pPr>
            <a:r>
              <a:rPr lang="ru-RU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ФИО, </a:t>
            </a:r>
            <a:r>
              <a:rPr lang="en-US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Segoe UI Light</a:t>
            </a:r>
            <a:r>
              <a:rPr lang="ru-RU" sz="1000" spc="0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rPr>
              <a:t>, 10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446151-CC52-401B-B355-E32DED0013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8731" y="419100"/>
            <a:ext cx="1842238" cy="640778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_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51C468A-AFE0-40F3-BF7E-A255C456D7FA}"/>
              </a:ext>
            </a:extLst>
          </p:cNvPr>
          <p:cNvSpPr/>
          <p:nvPr userDrawn="1"/>
        </p:nvSpPr>
        <p:spPr>
          <a:xfrm rot="16200000">
            <a:off x="8680463" y="4679963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88A7276-9E0C-4204-8162-6046A849F2EC}"/>
              </a:ext>
            </a:extLst>
          </p:cNvPr>
          <p:cNvSpPr/>
          <p:nvPr userDrawn="1"/>
        </p:nvSpPr>
        <p:spPr>
          <a:xfrm>
            <a:off x="9107999" y="4252428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id="{E0FE3CA4-8931-48F7-A416-491A0E844F79}"/>
              </a:ext>
            </a:extLst>
          </p:cNvPr>
          <p:cNvSpPr txBox="1">
            <a:spLocks/>
          </p:cNvSpPr>
          <p:nvPr userDrawn="1"/>
        </p:nvSpPr>
        <p:spPr>
          <a:xfrm>
            <a:off x="8685475" y="4623978"/>
            <a:ext cx="387025" cy="273844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900" b="0" kern="1200" spc="0" baseline="0" smtClean="0">
                <a:solidFill>
                  <a:srgbClr val="171C30"/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511"/>
              </a:spcAft>
              <a:buClr>
                <a:schemeClr val="bg2"/>
              </a:buClr>
              <a:buSzPct val="130000"/>
            </a:pPr>
            <a:fld id="{AE3344E4-5E8A-4F97-8707-05640C78D158}" type="slidenum">
              <a:rPr lang="ru-RU" sz="1000">
                <a:solidFill>
                  <a:schemeClr val="tx2">
                    <a:lumMod val="50000"/>
                    <a:lumOff val="50000"/>
                  </a:schemeClr>
                </a:solidFill>
              </a:rPr>
              <a:pPr>
                <a:lnSpc>
                  <a:spcPct val="150000"/>
                </a:lnSpc>
                <a:spcAft>
                  <a:spcPts val="511"/>
                </a:spcAft>
                <a:buClr>
                  <a:schemeClr val="bg2"/>
                </a:buClr>
                <a:buSzPct val="130000"/>
              </a:pPr>
              <a:t>‹#›</a:t>
            </a:fld>
            <a:endParaRPr lang="ru-RU" sz="1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E3328539-EA03-4D93-B675-C312208658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6800" y="204306"/>
            <a:ext cx="6516722" cy="3252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marR="0" indent="0" algn="l" defTabSz="779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Tx/>
              <a:buSzTx/>
              <a:buFontTx/>
              <a:buNone/>
              <a:tabLst/>
              <a:defRPr lang="ru-RU" sz="2200" b="0" kern="1200" cap="none" baseline="0" dirty="0">
                <a:solidFill>
                  <a:srgbClr val="24347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 dirty="0"/>
              <a:t>Название заголовка. </a:t>
            </a:r>
            <a:r>
              <a:rPr lang="en-US" dirty="0"/>
              <a:t>Segoe UI </a:t>
            </a:r>
            <a:r>
              <a:rPr lang="en-US" dirty="0" err="1"/>
              <a:t>Semibold</a:t>
            </a:r>
            <a:r>
              <a:rPr lang="ru-RU" dirty="0"/>
              <a:t>, 22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35AFE9D4-B08E-4689-A0F0-6D5F5D0FB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103" y="618337"/>
            <a:ext cx="3950861" cy="2808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ru-RU" sz="1300" kern="1200" dirty="0">
                <a:solidFill>
                  <a:srgbClr val="171C30"/>
                </a:solidFill>
                <a:latin typeface="Segoe UI Semilight" panose="020B0402040204020203" pitchFamily="34" charset="0"/>
                <a:ea typeface="PT Root UI" panose="020B0303020202020204" pitchFamily="34" charset="-52"/>
                <a:cs typeface="Segoe UI Semilight" panose="020B0402040204020203" pitchFamily="34" charset="0"/>
              </a:defRPr>
            </a:lvl1pPr>
            <a:lvl2pPr marL="233775" indent="0">
              <a:buNone/>
              <a:defRPr sz="1400">
                <a:solidFill>
                  <a:srgbClr val="002060"/>
                </a:solidFill>
                <a:latin typeface="+mj-lt"/>
              </a:defRPr>
            </a:lvl2pPr>
            <a:lvl3pPr marL="467551" indent="0">
              <a:buNone/>
              <a:defRPr sz="1400">
                <a:solidFill>
                  <a:srgbClr val="002060"/>
                </a:solidFill>
                <a:latin typeface="+mj-lt"/>
              </a:defRPr>
            </a:lvl3pPr>
            <a:lvl4pPr marL="1168877" indent="0">
              <a:buNone/>
              <a:defRPr sz="1400">
                <a:solidFill>
                  <a:srgbClr val="002060"/>
                </a:solidFill>
                <a:latin typeface="+mj-lt"/>
              </a:defRPr>
            </a:lvl4pPr>
            <a:lvl5pPr marL="1558503" indent="0">
              <a:buNone/>
              <a:defRPr sz="1400"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Название подзаголовка. </a:t>
            </a:r>
            <a:r>
              <a:rPr lang="en-US" dirty="0"/>
              <a:t>Segoe UI </a:t>
            </a:r>
            <a:r>
              <a:rPr lang="en-US" dirty="0" err="1"/>
              <a:t>Semilight</a:t>
            </a:r>
            <a:r>
              <a:rPr lang="ru-RU" dirty="0"/>
              <a:t>, 13</a:t>
            </a:r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id="{0BB64205-C692-41D8-914D-F4AB7FEB8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7" y="1173940"/>
            <a:ext cx="8353426" cy="3450037"/>
          </a:xfrm>
          <a:prstGeom prst="rect">
            <a:avLst/>
          </a:prstGeom>
        </p:spPr>
        <p:txBody>
          <a:bodyPr/>
          <a:lstStyle>
            <a:lvl1pPr marL="0" indent="-233776">
              <a:buClr>
                <a:srgbClr val="E30613"/>
              </a:buClr>
              <a:buSzPct val="100000"/>
              <a:buFont typeface="Courier New" panose="02070309020205020404" pitchFamily="49" charset="0"/>
              <a:buChar char="o"/>
              <a:defRPr sz="1100">
                <a:solidFill>
                  <a:schemeClr val="accent1">
                    <a:lumMod val="10000"/>
                  </a:schemeClr>
                </a:solidFill>
                <a:latin typeface="+mn-lt"/>
              </a:defRPr>
            </a:lvl1pPr>
            <a:lvl2pPr marL="467551" indent="-180000">
              <a:buClr>
                <a:srgbClr val="E30613"/>
              </a:buClr>
              <a:buSzPct val="100000"/>
              <a:buFont typeface="Arial" panose="020B0604020202020204" pitchFamily="34" charset="0"/>
              <a:buChar char="•"/>
              <a:defRPr sz="1000">
                <a:solidFill>
                  <a:schemeClr val="accent1">
                    <a:lumMod val="10000"/>
                  </a:schemeClr>
                </a:solidFill>
                <a:latin typeface="+mn-lt"/>
              </a:defRPr>
            </a:lvl2pPr>
            <a:lvl3pPr marL="701327" indent="-180000">
              <a:spcAft>
                <a:spcPts val="0"/>
              </a:spcAft>
              <a:buClr>
                <a:srgbClr val="E30613"/>
              </a:buClr>
              <a:buSzPct val="100000"/>
              <a:buFont typeface="Calibri Light" panose="020F0302020204030204" pitchFamily="34" charset="0"/>
              <a:buChar char="₋"/>
              <a:defRPr sz="900">
                <a:solidFill>
                  <a:schemeClr val="accent1">
                    <a:lumMod val="10000"/>
                  </a:schemeClr>
                </a:solidFill>
                <a:latin typeface="+mn-lt"/>
              </a:defRPr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FCC2C72-F9B2-4FAA-83C5-749B81290C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2515" y="193203"/>
            <a:ext cx="1313977" cy="457035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_заголовок в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51C468A-AFE0-40F3-BF7E-A255C456D7FA}"/>
              </a:ext>
            </a:extLst>
          </p:cNvPr>
          <p:cNvSpPr/>
          <p:nvPr userDrawn="1"/>
        </p:nvSpPr>
        <p:spPr>
          <a:xfrm rot="16200000">
            <a:off x="8680463" y="4679963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88A7276-9E0C-4204-8162-6046A849F2EC}"/>
              </a:ext>
            </a:extLst>
          </p:cNvPr>
          <p:cNvSpPr/>
          <p:nvPr userDrawn="1"/>
        </p:nvSpPr>
        <p:spPr>
          <a:xfrm>
            <a:off x="9107999" y="4252428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id="{E0FE3CA4-8931-48F7-A416-491A0E844F79}"/>
              </a:ext>
            </a:extLst>
          </p:cNvPr>
          <p:cNvSpPr txBox="1">
            <a:spLocks/>
          </p:cNvSpPr>
          <p:nvPr userDrawn="1"/>
        </p:nvSpPr>
        <p:spPr>
          <a:xfrm>
            <a:off x="8685475" y="4623978"/>
            <a:ext cx="387025" cy="273844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900" b="0" kern="1200" spc="0" baseline="0" smtClean="0">
                <a:solidFill>
                  <a:srgbClr val="171C30"/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511"/>
              </a:spcAft>
              <a:buClr>
                <a:schemeClr val="bg2"/>
              </a:buClr>
              <a:buSzPct val="130000"/>
            </a:pPr>
            <a:fld id="{AE3344E4-5E8A-4F97-8707-05640C78D158}" type="slidenum">
              <a:rPr lang="ru-RU" sz="1000">
                <a:solidFill>
                  <a:schemeClr val="tx2">
                    <a:lumMod val="50000"/>
                    <a:lumOff val="50000"/>
                  </a:schemeClr>
                </a:solidFill>
              </a:rPr>
              <a:pPr>
                <a:lnSpc>
                  <a:spcPct val="150000"/>
                </a:lnSpc>
                <a:spcAft>
                  <a:spcPts val="511"/>
                </a:spcAft>
                <a:buClr>
                  <a:schemeClr val="bg2"/>
                </a:buClr>
                <a:buSzPct val="130000"/>
              </a:pPr>
              <a:t>‹#›</a:t>
            </a:fld>
            <a:endParaRPr lang="ru-RU" sz="1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E3328539-EA03-4D93-B675-C312208658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6800" y="243519"/>
            <a:ext cx="6516722" cy="708051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marR="0" indent="0" algn="l" defTabSz="7792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2200" b="0" kern="1200" cap="none" baseline="0" dirty="0">
                <a:solidFill>
                  <a:srgbClr val="24347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 dirty="0"/>
              <a:t>Название заголовка в две строки. </a:t>
            </a:r>
          </a:p>
          <a:p>
            <a:pPr lvl="0"/>
            <a:r>
              <a:rPr lang="en-US" dirty="0"/>
              <a:t>Segoe UI </a:t>
            </a:r>
            <a:r>
              <a:rPr lang="en-US" dirty="0" err="1"/>
              <a:t>Semibold</a:t>
            </a:r>
            <a:r>
              <a:rPr lang="ru-RU" dirty="0"/>
              <a:t>, 22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35AFE9D4-B08E-4689-A0F0-6D5F5D0FB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103" y="991852"/>
            <a:ext cx="3950861" cy="2808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ru-RU" sz="1300" kern="1200" dirty="0">
                <a:solidFill>
                  <a:srgbClr val="171C30"/>
                </a:solidFill>
                <a:latin typeface="Segoe UI Semilight" panose="020B0402040204020203" pitchFamily="34" charset="0"/>
                <a:ea typeface="PT Root UI" panose="020B0303020202020204" pitchFamily="34" charset="-52"/>
                <a:cs typeface="Segoe UI Semilight" panose="020B0402040204020203" pitchFamily="34" charset="0"/>
              </a:defRPr>
            </a:lvl1pPr>
            <a:lvl2pPr marL="233775" indent="0">
              <a:buNone/>
              <a:defRPr sz="1400">
                <a:solidFill>
                  <a:srgbClr val="002060"/>
                </a:solidFill>
                <a:latin typeface="+mj-lt"/>
              </a:defRPr>
            </a:lvl2pPr>
            <a:lvl3pPr marL="467551" indent="0">
              <a:buNone/>
              <a:defRPr sz="1400">
                <a:solidFill>
                  <a:srgbClr val="002060"/>
                </a:solidFill>
                <a:latin typeface="+mj-lt"/>
              </a:defRPr>
            </a:lvl3pPr>
            <a:lvl4pPr marL="1168877" indent="0">
              <a:buNone/>
              <a:defRPr sz="1400">
                <a:solidFill>
                  <a:srgbClr val="002060"/>
                </a:solidFill>
                <a:latin typeface="+mj-lt"/>
              </a:defRPr>
            </a:lvl4pPr>
            <a:lvl5pPr marL="1558503" indent="0">
              <a:buNone/>
              <a:defRPr sz="1400"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Название подзаголовка. </a:t>
            </a:r>
            <a:r>
              <a:rPr lang="en-US" dirty="0"/>
              <a:t>Segoe UI </a:t>
            </a:r>
            <a:r>
              <a:rPr lang="en-US" dirty="0" err="1"/>
              <a:t>Semilight</a:t>
            </a:r>
            <a:r>
              <a:rPr lang="ru-RU" dirty="0"/>
              <a:t>, 13</a:t>
            </a:r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id="{0BB64205-C692-41D8-914D-F4AB7FEB8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7" y="1596381"/>
            <a:ext cx="8353426" cy="3027596"/>
          </a:xfrm>
          <a:prstGeom prst="rect">
            <a:avLst/>
          </a:prstGeom>
        </p:spPr>
        <p:txBody>
          <a:bodyPr/>
          <a:lstStyle>
            <a:lvl1pPr marL="0" indent="-233776">
              <a:buClr>
                <a:srgbClr val="E30613"/>
              </a:buClr>
              <a:buSzPct val="100000"/>
              <a:buFont typeface="Courier New" panose="02070309020205020404" pitchFamily="49" charset="0"/>
              <a:buChar char="o"/>
              <a:defRPr sz="1200">
                <a:solidFill>
                  <a:schemeClr val="accent1">
                    <a:lumMod val="10000"/>
                  </a:schemeClr>
                </a:solidFill>
                <a:latin typeface="+mn-lt"/>
              </a:defRPr>
            </a:lvl1pPr>
            <a:lvl2pPr marL="467551" indent="-180000">
              <a:buClr>
                <a:srgbClr val="E30613"/>
              </a:buClr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accent1">
                    <a:lumMod val="10000"/>
                  </a:schemeClr>
                </a:solidFill>
                <a:latin typeface="+mn-lt"/>
              </a:defRPr>
            </a:lvl2pPr>
            <a:lvl3pPr marL="701327" indent="-180000">
              <a:spcAft>
                <a:spcPts val="0"/>
              </a:spcAft>
              <a:buClr>
                <a:srgbClr val="E30613"/>
              </a:buClr>
              <a:buSzPct val="100000"/>
              <a:buFont typeface="Calibri Light" panose="020F0302020204030204" pitchFamily="34" charset="0"/>
              <a:buChar char="₋"/>
              <a:defRPr sz="900">
                <a:solidFill>
                  <a:schemeClr val="accent1">
                    <a:lumMod val="10000"/>
                  </a:schemeClr>
                </a:solidFill>
                <a:latin typeface="+mn-lt"/>
              </a:defRPr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504D1F9-1EA3-490B-B0D7-71AE767F2C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9042" y="232656"/>
            <a:ext cx="576064" cy="40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94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_заголовок в 1 строку_25 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 rot="16200000">
            <a:off x="8680463" y="4679963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9107999" y="4252428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Номер слайда 3">
            <a:extLst>
              <a:ext uri="{FF2B5EF4-FFF2-40B4-BE49-F238E27FC236}">
                <a16:creationId xmlns:a16="http://schemas.microsoft.com/office/drawing/2014/main" id="{DEAC4C40-49C1-47EB-800A-88C4B6A806DC}"/>
              </a:ext>
            </a:extLst>
          </p:cNvPr>
          <p:cNvSpPr txBox="1">
            <a:spLocks/>
          </p:cNvSpPr>
          <p:nvPr userDrawn="1"/>
        </p:nvSpPr>
        <p:spPr>
          <a:xfrm>
            <a:off x="8685475" y="4623978"/>
            <a:ext cx="387025" cy="273844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900" b="0" kern="1200" spc="0" baseline="0" smtClean="0">
                <a:solidFill>
                  <a:srgbClr val="171C30"/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511"/>
              </a:spcAft>
              <a:buClr>
                <a:schemeClr val="bg2"/>
              </a:buClr>
              <a:buSzPct val="130000"/>
            </a:pPr>
            <a:fld id="{AE3344E4-5E8A-4F97-8707-05640C78D158}" type="slidenum">
              <a:rPr lang="ru-RU" sz="1000">
                <a:solidFill>
                  <a:schemeClr val="tx2">
                    <a:lumMod val="50000"/>
                    <a:lumOff val="50000"/>
                  </a:schemeClr>
                </a:solidFill>
              </a:rPr>
              <a:pPr>
                <a:lnSpc>
                  <a:spcPct val="150000"/>
                </a:lnSpc>
                <a:spcAft>
                  <a:spcPts val="511"/>
                </a:spcAft>
                <a:buClr>
                  <a:schemeClr val="bg2"/>
                </a:buClr>
                <a:buSzPct val="130000"/>
              </a:pPr>
              <a:t>‹#›</a:t>
            </a:fld>
            <a:endParaRPr lang="ru-RU" sz="1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F9D4856D-D720-435B-8414-4822051FC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7" y="1173940"/>
            <a:ext cx="8353426" cy="3450037"/>
          </a:xfrm>
          <a:prstGeom prst="rect">
            <a:avLst/>
          </a:prstGeom>
        </p:spPr>
        <p:txBody>
          <a:bodyPr/>
          <a:lstStyle>
            <a:lvl1pPr marL="0" indent="-233776">
              <a:buClr>
                <a:srgbClr val="E30613"/>
              </a:buClr>
              <a:buSzPct val="100000"/>
              <a:buFont typeface="Courier New" panose="02070309020205020404" pitchFamily="49" charset="0"/>
              <a:buChar char="o"/>
              <a:defRPr sz="1200">
                <a:solidFill>
                  <a:schemeClr val="accent1">
                    <a:lumMod val="10000"/>
                  </a:schemeClr>
                </a:solidFill>
                <a:latin typeface="+mn-lt"/>
              </a:defRPr>
            </a:lvl1pPr>
            <a:lvl2pPr marL="467551" indent="-180000">
              <a:buClr>
                <a:srgbClr val="E30613"/>
              </a:buClr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accent1">
                    <a:lumMod val="10000"/>
                  </a:schemeClr>
                </a:solidFill>
                <a:latin typeface="+mn-lt"/>
              </a:defRPr>
            </a:lvl2pPr>
            <a:lvl3pPr marL="701327" indent="-180000">
              <a:spcAft>
                <a:spcPts val="0"/>
              </a:spcAft>
              <a:buClr>
                <a:srgbClr val="E30613"/>
              </a:buClr>
              <a:buSzPct val="100000"/>
              <a:buFont typeface="Calibri Light" panose="020F0302020204030204" pitchFamily="34" charset="0"/>
              <a:buChar char="₋"/>
              <a:defRPr sz="900">
                <a:solidFill>
                  <a:schemeClr val="accent1">
                    <a:lumMod val="10000"/>
                  </a:schemeClr>
                </a:solidFill>
                <a:latin typeface="+mn-lt"/>
              </a:defRPr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68C7DF40-6B20-4157-A7B8-9BAE0DB8EF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6800" y="204306"/>
            <a:ext cx="6516722" cy="3252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marR="0" indent="0" algn="l" defTabSz="779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Tx/>
              <a:buSzTx/>
              <a:buFontTx/>
              <a:buNone/>
              <a:tabLst/>
              <a:defRPr lang="ru-RU" sz="2200" b="0" kern="1200" cap="none" baseline="0" dirty="0">
                <a:solidFill>
                  <a:srgbClr val="24347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 dirty="0"/>
              <a:t>Название заголовка. </a:t>
            </a:r>
            <a:r>
              <a:rPr lang="en-US" dirty="0"/>
              <a:t>Segoe UI </a:t>
            </a:r>
            <a:r>
              <a:rPr lang="en-US" dirty="0" err="1"/>
              <a:t>Semibold</a:t>
            </a:r>
            <a:r>
              <a:rPr lang="ru-RU" dirty="0"/>
              <a:t>, 22</a:t>
            </a:r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40812D9C-7353-4D1B-9F00-4A4B5671D6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103" y="618337"/>
            <a:ext cx="3950861" cy="2808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ru-RU" sz="1300" kern="1200" dirty="0">
                <a:solidFill>
                  <a:srgbClr val="171C30"/>
                </a:solidFill>
                <a:latin typeface="Segoe UI Semilight" panose="020B0402040204020203" pitchFamily="34" charset="0"/>
                <a:ea typeface="PT Root UI" panose="020B0303020202020204" pitchFamily="34" charset="-52"/>
                <a:cs typeface="Segoe UI Semilight" panose="020B0402040204020203" pitchFamily="34" charset="0"/>
              </a:defRPr>
            </a:lvl1pPr>
            <a:lvl2pPr marL="233775" indent="0">
              <a:buNone/>
              <a:defRPr sz="1400">
                <a:solidFill>
                  <a:srgbClr val="002060"/>
                </a:solidFill>
                <a:latin typeface="+mj-lt"/>
              </a:defRPr>
            </a:lvl2pPr>
            <a:lvl3pPr marL="467551" indent="0">
              <a:buNone/>
              <a:defRPr sz="1400">
                <a:solidFill>
                  <a:srgbClr val="002060"/>
                </a:solidFill>
                <a:latin typeface="+mj-lt"/>
              </a:defRPr>
            </a:lvl3pPr>
            <a:lvl4pPr marL="1168877" indent="0">
              <a:buNone/>
              <a:defRPr sz="1400">
                <a:solidFill>
                  <a:srgbClr val="002060"/>
                </a:solidFill>
                <a:latin typeface="+mj-lt"/>
              </a:defRPr>
            </a:lvl4pPr>
            <a:lvl5pPr marL="1558503" indent="0">
              <a:buNone/>
              <a:defRPr sz="1400"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Название подзаголовка. </a:t>
            </a:r>
            <a:r>
              <a:rPr lang="en-US" dirty="0"/>
              <a:t>Segoe UI </a:t>
            </a:r>
            <a:r>
              <a:rPr lang="en-US" dirty="0" err="1"/>
              <a:t>Semilight</a:t>
            </a:r>
            <a:r>
              <a:rPr lang="ru-RU" dirty="0"/>
              <a:t>, 13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BF4BAD-9EA3-4FEB-AD15-EDB386D993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2515" y="193203"/>
            <a:ext cx="1313977" cy="4570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Слайд_заголовок в 1 строку_25 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 rot="16200000">
            <a:off x="8680463" y="4679963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9107999" y="4252428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Номер слайда 3">
            <a:extLst>
              <a:ext uri="{FF2B5EF4-FFF2-40B4-BE49-F238E27FC236}">
                <a16:creationId xmlns:a16="http://schemas.microsoft.com/office/drawing/2014/main" id="{DEAC4C40-49C1-47EB-800A-88C4B6A806DC}"/>
              </a:ext>
            </a:extLst>
          </p:cNvPr>
          <p:cNvSpPr txBox="1">
            <a:spLocks/>
          </p:cNvSpPr>
          <p:nvPr userDrawn="1"/>
        </p:nvSpPr>
        <p:spPr>
          <a:xfrm>
            <a:off x="8685475" y="4623978"/>
            <a:ext cx="387025" cy="273844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900" b="0" kern="1200" spc="0" baseline="0" smtClean="0">
                <a:solidFill>
                  <a:srgbClr val="171C30"/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511"/>
              </a:spcAft>
              <a:buClr>
                <a:schemeClr val="bg2"/>
              </a:buClr>
              <a:buSzPct val="130000"/>
            </a:pPr>
            <a:fld id="{AE3344E4-5E8A-4F97-8707-05640C78D158}" type="slidenum">
              <a:rPr lang="ru-RU" sz="1000">
                <a:solidFill>
                  <a:schemeClr val="tx2">
                    <a:lumMod val="50000"/>
                    <a:lumOff val="50000"/>
                  </a:schemeClr>
                </a:solidFill>
              </a:rPr>
              <a:pPr>
                <a:lnSpc>
                  <a:spcPct val="150000"/>
                </a:lnSpc>
                <a:spcAft>
                  <a:spcPts val="511"/>
                </a:spcAft>
                <a:buClr>
                  <a:schemeClr val="bg2"/>
                </a:buClr>
                <a:buSzPct val="130000"/>
              </a:pPr>
              <a:t>‹#›</a:t>
            </a:fld>
            <a:endParaRPr lang="ru-RU" sz="1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68C7DF40-6B20-4157-A7B8-9BAE0DB8EF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6800" y="204306"/>
            <a:ext cx="6516722" cy="3252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marR="0" indent="0" algn="l" defTabSz="779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Tx/>
              <a:buSzTx/>
              <a:buFontTx/>
              <a:buNone/>
              <a:tabLst/>
              <a:defRPr lang="ru-RU" sz="2200" b="0" kern="1200" cap="none" baseline="0" dirty="0">
                <a:solidFill>
                  <a:srgbClr val="24347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 dirty="0"/>
              <a:t>Название заголовка. </a:t>
            </a:r>
            <a:r>
              <a:rPr lang="en-US" dirty="0"/>
              <a:t>Segoe UI </a:t>
            </a:r>
            <a:r>
              <a:rPr lang="en-US" dirty="0" err="1"/>
              <a:t>Semibold</a:t>
            </a:r>
            <a:r>
              <a:rPr lang="ru-RU" dirty="0"/>
              <a:t>, 22</a:t>
            </a:r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40812D9C-7353-4D1B-9F00-4A4B5671D6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103" y="618337"/>
            <a:ext cx="3950861" cy="2808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ru-RU" sz="1300" kern="1200" dirty="0">
                <a:solidFill>
                  <a:srgbClr val="171C30"/>
                </a:solidFill>
                <a:latin typeface="Segoe UI Semilight" panose="020B0402040204020203" pitchFamily="34" charset="0"/>
                <a:ea typeface="PT Root UI" panose="020B0303020202020204" pitchFamily="34" charset="-52"/>
                <a:cs typeface="Segoe UI Semilight" panose="020B0402040204020203" pitchFamily="34" charset="0"/>
              </a:defRPr>
            </a:lvl1pPr>
            <a:lvl2pPr marL="233775" indent="0">
              <a:buNone/>
              <a:defRPr sz="1400">
                <a:solidFill>
                  <a:srgbClr val="002060"/>
                </a:solidFill>
                <a:latin typeface="+mj-lt"/>
              </a:defRPr>
            </a:lvl2pPr>
            <a:lvl3pPr marL="467551" indent="0">
              <a:buNone/>
              <a:defRPr sz="1400">
                <a:solidFill>
                  <a:srgbClr val="002060"/>
                </a:solidFill>
                <a:latin typeface="+mj-lt"/>
              </a:defRPr>
            </a:lvl3pPr>
            <a:lvl4pPr marL="1168877" indent="0">
              <a:buNone/>
              <a:defRPr sz="1400">
                <a:solidFill>
                  <a:srgbClr val="002060"/>
                </a:solidFill>
                <a:latin typeface="+mj-lt"/>
              </a:defRPr>
            </a:lvl4pPr>
            <a:lvl5pPr marL="1558503" indent="0">
              <a:buNone/>
              <a:defRPr sz="1400"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Название подзаголовка. </a:t>
            </a:r>
            <a:r>
              <a:rPr lang="en-US" dirty="0"/>
              <a:t>Segoe UI </a:t>
            </a:r>
            <a:r>
              <a:rPr lang="en-US" dirty="0" err="1"/>
              <a:t>Semilight</a:t>
            </a:r>
            <a:r>
              <a:rPr lang="ru-RU" dirty="0"/>
              <a:t>, 13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BF4BAD-9EA3-4FEB-AD15-EDB386D993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2515" y="193203"/>
            <a:ext cx="1313977" cy="457035"/>
          </a:xfrm>
          <a:prstGeom prst="rect">
            <a:avLst/>
          </a:prstGeom>
        </p:spPr>
      </p:pic>
      <p:pic>
        <p:nvPicPr>
          <p:cNvPr id="15" name="Изображение" descr="Изображение">
            <a:extLst>
              <a:ext uri="{FF2B5EF4-FFF2-40B4-BE49-F238E27FC236}">
                <a16:creationId xmlns:a16="http://schemas.microsoft.com/office/drawing/2014/main" id="{39D0FB19-F7A8-4CF9-B813-FA1E914F7D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1457" y="1176338"/>
            <a:ext cx="5367174" cy="15257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896ECE5D-2D2F-4BF2-AF32-E7B8C2812182}"/>
              </a:ext>
            </a:extLst>
          </p:cNvPr>
          <p:cNvSpPr/>
          <p:nvPr userDrawn="1"/>
        </p:nvSpPr>
        <p:spPr>
          <a:xfrm>
            <a:off x="3381375" y="1325354"/>
            <a:ext cx="5367338" cy="2999694"/>
          </a:xfrm>
          <a:prstGeom prst="rect">
            <a:avLst/>
          </a:prstGeom>
          <a:solidFill>
            <a:schemeClr val="bg1"/>
          </a:solidFill>
          <a:ln w="12700">
            <a:solidFill>
              <a:srgbClr val="E9EAEC"/>
            </a:solidFill>
            <a:miter lim="400000"/>
          </a:ln>
          <a:effectLst/>
        </p:spPr>
        <p:txBody>
          <a:bodyPr lIns="25400" tIns="25400" rIns="25400" bIns="25400" anchor="ctr"/>
          <a:lstStyle/>
          <a:p>
            <a:pPr algn="ctr" defTabSz="412750">
              <a:lnSpc>
                <a:spcPct val="90000"/>
              </a:lnSpc>
              <a:defRPr sz="4000" spc="0" baseline="7500">
                <a:solidFill>
                  <a:srgbClr val="FFFFFF"/>
                </a:solidFill>
                <a:latin typeface="+mn-lt"/>
                <a:ea typeface="+mn-ea"/>
                <a:cs typeface="+mn-cs"/>
                <a:sym typeface="Mail Sans Roman Regular"/>
              </a:defRPr>
            </a:pPr>
            <a:endParaRPr sz="200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2C0BB64-D95F-474E-B87C-396D1C35AF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81375" y="1325562"/>
            <a:ext cx="5367256" cy="299948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455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_заголовок в 1 строку_25 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 rot="16200000">
            <a:off x="8680463" y="4679963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9107999" y="4252428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Номер слайда 3">
            <a:extLst>
              <a:ext uri="{FF2B5EF4-FFF2-40B4-BE49-F238E27FC236}">
                <a16:creationId xmlns:a16="http://schemas.microsoft.com/office/drawing/2014/main" id="{DEAC4C40-49C1-47EB-800A-88C4B6A806DC}"/>
              </a:ext>
            </a:extLst>
          </p:cNvPr>
          <p:cNvSpPr txBox="1">
            <a:spLocks/>
          </p:cNvSpPr>
          <p:nvPr userDrawn="1"/>
        </p:nvSpPr>
        <p:spPr>
          <a:xfrm>
            <a:off x="8685475" y="4623978"/>
            <a:ext cx="387025" cy="273844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900" b="0" kern="1200" spc="0" baseline="0" smtClean="0">
                <a:solidFill>
                  <a:srgbClr val="171C30"/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511"/>
              </a:spcAft>
              <a:buClr>
                <a:schemeClr val="bg2"/>
              </a:buClr>
              <a:buSzPct val="130000"/>
            </a:pPr>
            <a:fld id="{AE3344E4-5E8A-4F97-8707-05640C78D158}" type="slidenum">
              <a:rPr lang="ru-RU" sz="1000">
                <a:solidFill>
                  <a:schemeClr val="tx2">
                    <a:lumMod val="50000"/>
                    <a:lumOff val="50000"/>
                  </a:schemeClr>
                </a:solidFill>
              </a:rPr>
              <a:pPr>
                <a:lnSpc>
                  <a:spcPct val="150000"/>
                </a:lnSpc>
                <a:spcAft>
                  <a:spcPts val="511"/>
                </a:spcAft>
                <a:buClr>
                  <a:schemeClr val="bg2"/>
                </a:buClr>
                <a:buSzPct val="130000"/>
              </a:pPr>
              <a:t>‹#›</a:t>
            </a:fld>
            <a:endParaRPr lang="ru-RU" sz="1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68C7DF40-6B20-4157-A7B8-9BAE0DB8EF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6800" y="204306"/>
            <a:ext cx="6516722" cy="3252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marR="0" indent="0" algn="l" defTabSz="779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Tx/>
              <a:buSzTx/>
              <a:buFontTx/>
              <a:buNone/>
              <a:tabLst/>
              <a:defRPr lang="ru-RU" sz="2200" b="0" kern="1200" cap="none" baseline="0" dirty="0">
                <a:solidFill>
                  <a:srgbClr val="24347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 dirty="0"/>
              <a:t>Название заголовка. </a:t>
            </a:r>
            <a:r>
              <a:rPr lang="en-US" dirty="0"/>
              <a:t>Segoe UI </a:t>
            </a:r>
            <a:r>
              <a:rPr lang="en-US" dirty="0" err="1"/>
              <a:t>Semibold</a:t>
            </a:r>
            <a:r>
              <a:rPr lang="ru-RU" dirty="0"/>
              <a:t>, 22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BF4BAD-9EA3-4FEB-AD15-EDB386D993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2515" y="193203"/>
            <a:ext cx="1313977" cy="457035"/>
          </a:xfrm>
          <a:prstGeom prst="rect">
            <a:avLst/>
          </a:prstGeom>
        </p:spPr>
      </p:pic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58538086-21AE-4DD7-B34E-4014DBC192B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67662" y="1144442"/>
            <a:ext cx="1956665" cy="1247288"/>
          </a:xfrm>
          <a:prstGeom prst="rect">
            <a:avLst/>
          </a:prstGeom>
        </p:spPr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BEDAEE19-AB27-479E-97D8-C9929F5A17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24450" y="1275606"/>
            <a:ext cx="3023513" cy="1692188"/>
          </a:xfrm>
          <a:prstGeom prst="rect">
            <a:avLst/>
          </a:prstGeom>
        </p:spPr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B1D93F65-7D38-4DC6-B876-0EC4FAC738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24128" y="2931790"/>
            <a:ext cx="1764196" cy="1332148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99026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лайд_заголовок в 1 строку_25 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 rot="16200000">
            <a:off x="8680463" y="4679963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9107999" y="4252428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Номер слайда 3">
            <a:extLst>
              <a:ext uri="{FF2B5EF4-FFF2-40B4-BE49-F238E27FC236}">
                <a16:creationId xmlns:a16="http://schemas.microsoft.com/office/drawing/2014/main" id="{DEAC4C40-49C1-47EB-800A-88C4B6A806DC}"/>
              </a:ext>
            </a:extLst>
          </p:cNvPr>
          <p:cNvSpPr txBox="1">
            <a:spLocks/>
          </p:cNvSpPr>
          <p:nvPr userDrawn="1"/>
        </p:nvSpPr>
        <p:spPr>
          <a:xfrm>
            <a:off x="8685475" y="4623978"/>
            <a:ext cx="387025" cy="273844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900" b="0" kern="1200" spc="0" baseline="0" smtClean="0">
                <a:solidFill>
                  <a:srgbClr val="171C30"/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511"/>
              </a:spcAft>
              <a:buClr>
                <a:schemeClr val="bg2"/>
              </a:buClr>
              <a:buSzPct val="130000"/>
            </a:pPr>
            <a:fld id="{AE3344E4-5E8A-4F97-8707-05640C78D158}" type="slidenum">
              <a:rPr lang="ru-RU" sz="1000">
                <a:solidFill>
                  <a:schemeClr val="tx2">
                    <a:lumMod val="50000"/>
                    <a:lumOff val="50000"/>
                  </a:schemeClr>
                </a:solidFill>
              </a:rPr>
              <a:pPr>
                <a:lnSpc>
                  <a:spcPct val="150000"/>
                </a:lnSpc>
                <a:spcAft>
                  <a:spcPts val="511"/>
                </a:spcAft>
                <a:buClr>
                  <a:schemeClr val="bg2"/>
                </a:buClr>
                <a:buSzPct val="130000"/>
              </a:pPr>
              <a:t>‹#›</a:t>
            </a:fld>
            <a:endParaRPr lang="ru-RU" sz="1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68C7DF40-6B20-4157-A7B8-9BAE0DB8EF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6800" y="204306"/>
            <a:ext cx="6516722" cy="3252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marR="0" indent="0" algn="l" defTabSz="779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Tx/>
              <a:buSzTx/>
              <a:buFontTx/>
              <a:buNone/>
              <a:tabLst/>
              <a:defRPr lang="ru-RU" sz="2200" b="0" kern="1200" cap="none" baseline="0" dirty="0">
                <a:solidFill>
                  <a:srgbClr val="24347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 dirty="0"/>
              <a:t>Название заголовка. </a:t>
            </a:r>
            <a:r>
              <a:rPr lang="en-US" dirty="0"/>
              <a:t>Segoe UI </a:t>
            </a:r>
            <a:r>
              <a:rPr lang="en-US" dirty="0" err="1"/>
              <a:t>Semibold</a:t>
            </a:r>
            <a:r>
              <a:rPr lang="ru-RU" dirty="0"/>
              <a:t>, 22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BF4BAD-9EA3-4FEB-AD15-EDB386D993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2515" y="193203"/>
            <a:ext cx="1313977" cy="457035"/>
          </a:xfrm>
          <a:prstGeom prst="rect">
            <a:avLst/>
          </a:prstGeom>
        </p:spPr>
      </p:pic>
      <p:sp>
        <p:nvSpPr>
          <p:cNvPr id="24" name="Рисунок 10">
            <a:extLst>
              <a:ext uri="{FF2B5EF4-FFF2-40B4-BE49-F238E27FC236}">
                <a16:creationId xmlns:a16="http://schemas.microsoft.com/office/drawing/2014/main" id="{B719A1BD-408A-4642-A899-7818F651D61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09595" y="1301393"/>
            <a:ext cx="1512924" cy="2846317"/>
          </a:xfrm>
          <a:custGeom>
            <a:avLst/>
            <a:gdLst>
              <a:gd name="connsiteX0" fmla="*/ 0 w 1476164"/>
              <a:gd name="connsiteY0" fmla="*/ 0 h 953188"/>
              <a:gd name="connsiteX1" fmla="*/ 1476164 w 1476164"/>
              <a:gd name="connsiteY1" fmla="*/ 0 h 953188"/>
              <a:gd name="connsiteX2" fmla="*/ 1476164 w 1476164"/>
              <a:gd name="connsiteY2" fmla="*/ 953188 h 953188"/>
              <a:gd name="connsiteX3" fmla="*/ 0 w 1476164"/>
              <a:gd name="connsiteY3" fmla="*/ 953188 h 953188"/>
              <a:gd name="connsiteX4" fmla="*/ 0 w 1476164"/>
              <a:gd name="connsiteY4" fmla="*/ 0 h 953188"/>
              <a:gd name="connsiteX0" fmla="*/ 510042 w 1476164"/>
              <a:gd name="connsiteY0" fmla="*/ 0 h 1049682"/>
              <a:gd name="connsiteX1" fmla="*/ 1476164 w 1476164"/>
              <a:gd name="connsiteY1" fmla="*/ 96494 h 1049682"/>
              <a:gd name="connsiteX2" fmla="*/ 1476164 w 1476164"/>
              <a:gd name="connsiteY2" fmla="*/ 1049682 h 1049682"/>
              <a:gd name="connsiteX3" fmla="*/ 0 w 1476164"/>
              <a:gd name="connsiteY3" fmla="*/ 1049682 h 1049682"/>
              <a:gd name="connsiteX4" fmla="*/ 510042 w 1476164"/>
              <a:gd name="connsiteY4" fmla="*/ 0 h 1049682"/>
              <a:gd name="connsiteX0" fmla="*/ 510042 w 1522113"/>
              <a:gd name="connsiteY0" fmla="*/ 0 h 1049682"/>
              <a:gd name="connsiteX1" fmla="*/ 1522113 w 1522113"/>
              <a:gd name="connsiteY1" fmla="*/ 137849 h 1049682"/>
              <a:gd name="connsiteX2" fmla="*/ 1476164 w 1522113"/>
              <a:gd name="connsiteY2" fmla="*/ 1049682 h 1049682"/>
              <a:gd name="connsiteX3" fmla="*/ 0 w 1522113"/>
              <a:gd name="connsiteY3" fmla="*/ 1049682 h 1049682"/>
              <a:gd name="connsiteX4" fmla="*/ 510042 w 1522113"/>
              <a:gd name="connsiteY4" fmla="*/ 0 h 1049682"/>
              <a:gd name="connsiteX0" fmla="*/ 510042 w 2032156"/>
              <a:gd name="connsiteY0" fmla="*/ 0 h 2409795"/>
              <a:gd name="connsiteX1" fmla="*/ 1522113 w 2032156"/>
              <a:gd name="connsiteY1" fmla="*/ 137849 h 2409795"/>
              <a:gd name="connsiteX2" fmla="*/ 2032156 w 2032156"/>
              <a:gd name="connsiteY2" fmla="*/ 2409795 h 2409795"/>
              <a:gd name="connsiteX3" fmla="*/ 0 w 2032156"/>
              <a:gd name="connsiteY3" fmla="*/ 1049682 h 2409795"/>
              <a:gd name="connsiteX4" fmla="*/ 510042 w 2032156"/>
              <a:gd name="connsiteY4" fmla="*/ 0 h 2409795"/>
              <a:gd name="connsiteX0" fmla="*/ 0 w 1522114"/>
              <a:gd name="connsiteY0" fmla="*/ 0 h 2850912"/>
              <a:gd name="connsiteX1" fmla="*/ 1012071 w 1522114"/>
              <a:gd name="connsiteY1" fmla="*/ 137849 h 2850912"/>
              <a:gd name="connsiteX2" fmla="*/ 1522114 w 1522114"/>
              <a:gd name="connsiteY2" fmla="*/ 2409795 h 2850912"/>
              <a:gd name="connsiteX3" fmla="*/ 634106 w 1522114"/>
              <a:gd name="connsiteY3" fmla="*/ 2850912 h 2850912"/>
              <a:gd name="connsiteX4" fmla="*/ 0 w 1522114"/>
              <a:gd name="connsiteY4" fmla="*/ 0 h 2850912"/>
              <a:gd name="connsiteX0" fmla="*/ 0 w 1508329"/>
              <a:gd name="connsiteY0" fmla="*/ 0 h 2850912"/>
              <a:gd name="connsiteX1" fmla="*/ 1012071 w 1508329"/>
              <a:gd name="connsiteY1" fmla="*/ 137849 h 2850912"/>
              <a:gd name="connsiteX2" fmla="*/ 1508329 w 1508329"/>
              <a:gd name="connsiteY2" fmla="*/ 2368440 h 2850912"/>
              <a:gd name="connsiteX3" fmla="*/ 634106 w 1508329"/>
              <a:gd name="connsiteY3" fmla="*/ 2850912 h 2850912"/>
              <a:gd name="connsiteX4" fmla="*/ 0 w 1508329"/>
              <a:gd name="connsiteY4" fmla="*/ 0 h 2850912"/>
              <a:gd name="connsiteX0" fmla="*/ 0 w 1512924"/>
              <a:gd name="connsiteY0" fmla="*/ 0 h 2846317"/>
              <a:gd name="connsiteX1" fmla="*/ 1016666 w 1512924"/>
              <a:gd name="connsiteY1" fmla="*/ 133254 h 2846317"/>
              <a:gd name="connsiteX2" fmla="*/ 1512924 w 1512924"/>
              <a:gd name="connsiteY2" fmla="*/ 2363845 h 2846317"/>
              <a:gd name="connsiteX3" fmla="*/ 638701 w 1512924"/>
              <a:gd name="connsiteY3" fmla="*/ 2846317 h 2846317"/>
              <a:gd name="connsiteX4" fmla="*/ 0 w 1512924"/>
              <a:gd name="connsiteY4" fmla="*/ 0 h 2846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2924" h="2846317">
                <a:moveTo>
                  <a:pt x="0" y="0"/>
                </a:moveTo>
                <a:lnTo>
                  <a:pt x="1016666" y="133254"/>
                </a:lnTo>
                <a:lnTo>
                  <a:pt x="1512924" y="2363845"/>
                </a:lnTo>
                <a:lnTo>
                  <a:pt x="638701" y="2846317"/>
                </a:lnTo>
                <a:lnTo>
                  <a:pt x="0" y="0"/>
                </a:lnTo>
                <a:close/>
              </a:path>
            </a:pathLst>
          </a:custGeom>
        </p:spPr>
      </p:sp>
      <p:sp>
        <p:nvSpPr>
          <p:cNvPr id="25" name="Рисунок 11">
            <a:extLst>
              <a:ext uri="{FF2B5EF4-FFF2-40B4-BE49-F238E27FC236}">
                <a16:creationId xmlns:a16="http://schemas.microsoft.com/office/drawing/2014/main" id="{EB78190C-B2E6-4E57-A277-C9C3384AED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851" y="1301393"/>
            <a:ext cx="2044978" cy="2865698"/>
          </a:xfrm>
          <a:prstGeom prst="rect">
            <a:avLst/>
          </a:prstGeom>
        </p:spPr>
      </p:sp>
      <p:sp>
        <p:nvSpPr>
          <p:cNvPr id="26" name="Рисунок 12">
            <a:extLst>
              <a:ext uri="{FF2B5EF4-FFF2-40B4-BE49-F238E27FC236}">
                <a16:creationId xmlns:a16="http://schemas.microsoft.com/office/drawing/2014/main" id="{2C1CB042-9286-414E-BBE2-36E3D9D7FE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24684" y="1339214"/>
            <a:ext cx="1837776" cy="2827877"/>
          </a:xfrm>
          <a:custGeom>
            <a:avLst/>
            <a:gdLst>
              <a:gd name="connsiteX0" fmla="*/ 0 w 1476164"/>
              <a:gd name="connsiteY0" fmla="*/ 0 h 953188"/>
              <a:gd name="connsiteX1" fmla="*/ 1476164 w 1476164"/>
              <a:gd name="connsiteY1" fmla="*/ 0 h 953188"/>
              <a:gd name="connsiteX2" fmla="*/ 1476164 w 1476164"/>
              <a:gd name="connsiteY2" fmla="*/ 953188 h 953188"/>
              <a:gd name="connsiteX3" fmla="*/ 0 w 1476164"/>
              <a:gd name="connsiteY3" fmla="*/ 953188 h 953188"/>
              <a:gd name="connsiteX4" fmla="*/ 0 w 1476164"/>
              <a:gd name="connsiteY4" fmla="*/ 0 h 953188"/>
              <a:gd name="connsiteX0" fmla="*/ 372979 w 1476164"/>
              <a:gd name="connsiteY0" fmla="*/ 661737 h 953188"/>
              <a:gd name="connsiteX1" fmla="*/ 1476164 w 1476164"/>
              <a:gd name="connsiteY1" fmla="*/ 0 h 953188"/>
              <a:gd name="connsiteX2" fmla="*/ 1476164 w 1476164"/>
              <a:gd name="connsiteY2" fmla="*/ 953188 h 953188"/>
              <a:gd name="connsiteX3" fmla="*/ 0 w 1476164"/>
              <a:gd name="connsiteY3" fmla="*/ 953188 h 953188"/>
              <a:gd name="connsiteX4" fmla="*/ 372979 w 1476164"/>
              <a:gd name="connsiteY4" fmla="*/ 661737 h 953188"/>
              <a:gd name="connsiteX0" fmla="*/ 372979 w 2041648"/>
              <a:gd name="connsiteY0" fmla="*/ 0 h 291451"/>
              <a:gd name="connsiteX1" fmla="*/ 2041648 w 2041648"/>
              <a:gd name="connsiteY1" fmla="*/ 96253 h 291451"/>
              <a:gd name="connsiteX2" fmla="*/ 1476164 w 2041648"/>
              <a:gd name="connsiteY2" fmla="*/ 291451 h 291451"/>
              <a:gd name="connsiteX3" fmla="*/ 0 w 2041648"/>
              <a:gd name="connsiteY3" fmla="*/ 291451 h 291451"/>
              <a:gd name="connsiteX4" fmla="*/ 372979 w 2041648"/>
              <a:gd name="connsiteY4" fmla="*/ 0 h 291451"/>
              <a:gd name="connsiteX0" fmla="*/ 372979 w 2173996"/>
              <a:gd name="connsiteY0" fmla="*/ 0 h 2649640"/>
              <a:gd name="connsiteX1" fmla="*/ 2041648 w 2173996"/>
              <a:gd name="connsiteY1" fmla="*/ 96253 h 2649640"/>
              <a:gd name="connsiteX2" fmla="*/ 2173996 w 2173996"/>
              <a:gd name="connsiteY2" fmla="*/ 2649640 h 2649640"/>
              <a:gd name="connsiteX3" fmla="*/ 0 w 2173996"/>
              <a:gd name="connsiteY3" fmla="*/ 291451 h 2649640"/>
              <a:gd name="connsiteX4" fmla="*/ 372979 w 2173996"/>
              <a:gd name="connsiteY4" fmla="*/ 0 h 2649640"/>
              <a:gd name="connsiteX0" fmla="*/ 0 w 1801017"/>
              <a:gd name="connsiteY0" fmla="*/ 0 h 2855447"/>
              <a:gd name="connsiteX1" fmla="*/ 1668669 w 1801017"/>
              <a:gd name="connsiteY1" fmla="*/ 96253 h 2855447"/>
              <a:gd name="connsiteX2" fmla="*/ 1801017 w 1801017"/>
              <a:gd name="connsiteY2" fmla="*/ 2649640 h 2855447"/>
              <a:gd name="connsiteX3" fmla="*/ 183013 w 1801017"/>
              <a:gd name="connsiteY3" fmla="*/ 2855447 h 2855447"/>
              <a:gd name="connsiteX4" fmla="*/ 0 w 1801017"/>
              <a:gd name="connsiteY4" fmla="*/ 0 h 2855447"/>
              <a:gd name="connsiteX0" fmla="*/ 0 w 1805612"/>
              <a:gd name="connsiteY0" fmla="*/ 0 h 2855447"/>
              <a:gd name="connsiteX1" fmla="*/ 1668669 w 1805612"/>
              <a:gd name="connsiteY1" fmla="*/ 96253 h 2855447"/>
              <a:gd name="connsiteX2" fmla="*/ 1805612 w 1805612"/>
              <a:gd name="connsiteY2" fmla="*/ 2608286 h 2855447"/>
              <a:gd name="connsiteX3" fmla="*/ 183013 w 1805612"/>
              <a:gd name="connsiteY3" fmla="*/ 2855447 h 2855447"/>
              <a:gd name="connsiteX4" fmla="*/ 0 w 1805612"/>
              <a:gd name="connsiteY4" fmla="*/ 0 h 2855447"/>
              <a:gd name="connsiteX0" fmla="*/ 0 w 1805612"/>
              <a:gd name="connsiteY0" fmla="*/ 0 h 2855447"/>
              <a:gd name="connsiteX1" fmla="*/ 1608935 w 1805612"/>
              <a:gd name="connsiteY1" fmla="*/ 110038 h 2855447"/>
              <a:gd name="connsiteX2" fmla="*/ 1805612 w 1805612"/>
              <a:gd name="connsiteY2" fmla="*/ 2608286 h 2855447"/>
              <a:gd name="connsiteX3" fmla="*/ 183013 w 1805612"/>
              <a:gd name="connsiteY3" fmla="*/ 2855447 h 2855447"/>
              <a:gd name="connsiteX4" fmla="*/ 0 w 1805612"/>
              <a:gd name="connsiteY4" fmla="*/ 0 h 2855447"/>
              <a:gd name="connsiteX0" fmla="*/ 0 w 1837776"/>
              <a:gd name="connsiteY0" fmla="*/ 0 h 2827877"/>
              <a:gd name="connsiteX1" fmla="*/ 1641099 w 1837776"/>
              <a:gd name="connsiteY1" fmla="*/ 82468 h 2827877"/>
              <a:gd name="connsiteX2" fmla="*/ 1837776 w 1837776"/>
              <a:gd name="connsiteY2" fmla="*/ 2580716 h 2827877"/>
              <a:gd name="connsiteX3" fmla="*/ 215177 w 1837776"/>
              <a:gd name="connsiteY3" fmla="*/ 2827877 h 2827877"/>
              <a:gd name="connsiteX4" fmla="*/ 0 w 1837776"/>
              <a:gd name="connsiteY4" fmla="*/ 0 h 282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7776" h="2827877">
                <a:moveTo>
                  <a:pt x="0" y="0"/>
                </a:moveTo>
                <a:lnTo>
                  <a:pt x="1641099" y="82468"/>
                </a:lnTo>
                <a:lnTo>
                  <a:pt x="1837776" y="2580716"/>
                </a:lnTo>
                <a:lnTo>
                  <a:pt x="215177" y="2827877"/>
                </a:lnTo>
                <a:lnTo>
                  <a:pt x="0" y="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124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лайд_заголовок в 1 строку_25 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 rot="16200000">
            <a:off x="8680463" y="4679963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9107999" y="4252428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Номер слайда 3">
            <a:extLst>
              <a:ext uri="{FF2B5EF4-FFF2-40B4-BE49-F238E27FC236}">
                <a16:creationId xmlns:a16="http://schemas.microsoft.com/office/drawing/2014/main" id="{DEAC4C40-49C1-47EB-800A-88C4B6A806DC}"/>
              </a:ext>
            </a:extLst>
          </p:cNvPr>
          <p:cNvSpPr txBox="1">
            <a:spLocks/>
          </p:cNvSpPr>
          <p:nvPr userDrawn="1"/>
        </p:nvSpPr>
        <p:spPr>
          <a:xfrm>
            <a:off x="8685475" y="4623978"/>
            <a:ext cx="387025" cy="273844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900" b="0" kern="1200" spc="0" baseline="0" smtClean="0">
                <a:solidFill>
                  <a:srgbClr val="171C30"/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511"/>
              </a:spcAft>
              <a:buClr>
                <a:schemeClr val="bg2"/>
              </a:buClr>
              <a:buSzPct val="130000"/>
            </a:pPr>
            <a:fld id="{AE3344E4-5E8A-4F97-8707-05640C78D158}" type="slidenum">
              <a:rPr lang="ru-RU" sz="1000">
                <a:solidFill>
                  <a:schemeClr val="tx2">
                    <a:lumMod val="50000"/>
                    <a:lumOff val="50000"/>
                  </a:schemeClr>
                </a:solidFill>
              </a:rPr>
              <a:pPr>
                <a:lnSpc>
                  <a:spcPct val="150000"/>
                </a:lnSpc>
                <a:spcAft>
                  <a:spcPts val="511"/>
                </a:spcAft>
                <a:buClr>
                  <a:schemeClr val="bg2"/>
                </a:buClr>
                <a:buSzPct val="130000"/>
              </a:pPr>
              <a:t>‹#›</a:t>
            </a:fld>
            <a:endParaRPr lang="ru-RU" sz="1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68C7DF40-6B20-4157-A7B8-9BAE0DB8EF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6800" y="204306"/>
            <a:ext cx="6516722" cy="3252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marR="0" indent="0" algn="l" defTabSz="779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Tx/>
              <a:buSzTx/>
              <a:buFontTx/>
              <a:buNone/>
              <a:tabLst/>
              <a:defRPr lang="ru-RU" sz="2200" b="0" kern="1200" cap="none" baseline="0" dirty="0">
                <a:solidFill>
                  <a:srgbClr val="24347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 dirty="0"/>
              <a:t>Название заголовка. </a:t>
            </a:r>
            <a:r>
              <a:rPr lang="en-US" dirty="0"/>
              <a:t>Segoe UI </a:t>
            </a:r>
            <a:r>
              <a:rPr lang="en-US" dirty="0" err="1"/>
              <a:t>Semibold</a:t>
            </a:r>
            <a:r>
              <a:rPr lang="ru-RU" dirty="0"/>
              <a:t>, 22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BF4BAD-9EA3-4FEB-AD15-EDB386D993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2515" y="193203"/>
            <a:ext cx="1313977" cy="457035"/>
          </a:xfrm>
          <a:prstGeom prst="rect">
            <a:avLst/>
          </a:prstGeom>
        </p:spPr>
      </p:pic>
      <p:sp>
        <p:nvSpPr>
          <p:cNvPr id="19" name="Рисунок 21">
            <a:extLst>
              <a:ext uri="{FF2B5EF4-FFF2-40B4-BE49-F238E27FC236}">
                <a16:creationId xmlns:a16="http://schemas.microsoft.com/office/drawing/2014/main" id="{EB4306B8-9DFA-44DB-A6A8-97513A92C6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3609" y="1383618"/>
            <a:ext cx="1008112" cy="2124236"/>
          </a:xfrm>
          <a:prstGeom prst="rect">
            <a:avLst/>
          </a:prstGeom>
        </p:spPr>
      </p:sp>
      <p:sp>
        <p:nvSpPr>
          <p:cNvPr id="20" name="Рисунок 22">
            <a:extLst>
              <a:ext uri="{FF2B5EF4-FFF2-40B4-BE49-F238E27FC236}">
                <a16:creationId xmlns:a16="http://schemas.microsoft.com/office/drawing/2014/main" id="{FDE8F46E-1759-4590-9B65-B6E0D029CBD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5325" y="1349535"/>
            <a:ext cx="1188132" cy="2520280"/>
          </a:xfrm>
          <a:prstGeom prst="rect">
            <a:avLst/>
          </a:prstGeom>
        </p:spPr>
      </p:sp>
      <p:sp>
        <p:nvSpPr>
          <p:cNvPr id="21" name="Рисунок 23">
            <a:extLst>
              <a:ext uri="{FF2B5EF4-FFF2-40B4-BE49-F238E27FC236}">
                <a16:creationId xmlns:a16="http://schemas.microsoft.com/office/drawing/2014/main" id="{2E2AAED5-4B6C-43AD-953C-CF528E5661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12315" y="1211626"/>
            <a:ext cx="1574018" cy="2748737"/>
          </a:xfrm>
          <a:custGeom>
            <a:avLst/>
            <a:gdLst>
              <a:gd name="connsiteX0" fmla="*/ 0 w 1476164"/>
              <a:gd name="connsiteY0" fmla="*/ 0 h 953188"/>
              <a:gd name="connsiteX1" fmla="*/ 1476164 w 1476164"/>
              <a:gd name="connsiteY1" fmla="*/ 0 h 953188"/>
              <a:gd name="connsiteX2" fmla="*/ 1476164 w 1476164"/>
              <a:gd name="connsiteY2" fmla="*/ 953188 h 953188"/>
              <a:gd name="connsiteX3" fmla="*/ 0 w 1476164"/>
              <a:gd name="connsiteY3" fmla="*/ 953188 h 953188"/>
              <a:gd name="connsiteX4" fmla="*/ 0 w 1476164"/>
              <a:gd name="connsiteY4" fmla="*/ 0 h 953188"/>
              <a:gd name="connsiteX0" fmla="*/ 0 w 2362855"/>
              <a:gd name="connsiteY0" fmla="*/ 1601585 h 2554773"/>
              <a:gd name="connsiteX1" fmla="*/ 2362855 w 2362855"/>
              <a:gd name="connsiteY1" fmla="*/ 0 h 2554773"/>
              <a:gd name="connsiteX2" fmla="*/ 1476164 w 2362855"/>
              <a:gd name="connsiteY2" fmla="*/ 2554773 h 2554773"/>
              <a:gd name="connsiteX3" fmla="*/ 0 w 2362855"/>
              <a:gd name="connsiteY3" fmla="*/ 2554773 h 2554773"/>
              <a:gd name="connsiteX4" fmla="*/ 0 w 2362855"/>
              <a:gd name="connsiteY4" fmla="*/ 1601585 h 2554773"/>
              <a:gd name="connsiteX0" fmla="*/ 1485208 w 2362855"/>
              <a:gd name="connsiteY0" fmla="*/ 182880 h 2554773"/>
              <a:gd name="connsiteX1" fmla="*/ 2362855 w 2362855"/>
              <a:gd name="connsiteY1" fmla="*/ 0 h 2554773"/>
              <a:gd name="connsiteX2" fmla="*/ 1476164 w 2362855"/>
              <a:gd name="connsiteY2" fmla="*/ 2554773 h 2554773"/>
              <a:gd name="connsiteX3" fmla="*/ 0 w 2362855"/>
              <a:gd name="connsiteY3" fmla="*/ 2554773 h 2554773"/>
              <a:gd name="connsiteX4" fmla="*/ 1485208 w 2362855"/>
              <a:gd name="connsiteY4" fmla="*/ 182880 h 2554773"/>
              <a:gd name="connsiteX0" fmla="*/ 692728 w 1570375"/>
              <a:gd name="connsiteY0" fmla="*/ 182880 h 2554773"/>
              <a:gd name="connsiteX1" fmla="*/ 1570375 w 1570375"/>
              <a:gd name="connsiteY1" fmla="*/ 0 h 2554773"/>
              <a:gd name="connsiteX2" fmla="*/ 683684 w 1570375"/>
              <a:gd name="connsiteY2" fmla="*/ 2554773 h 2554773"/>
              <a:gd name="connsiteX3" fmla="*/ 0 w 1570375"/>
              <a:gd name="connsiteY3" fmla="*/ 2527064 h 2554773"/>
              <a:gd name="connsiteX4" fmla="*/ 692728 w 1570375"/>
              <a:gd name="connsiteY4" fmla="*/ 182880 h 2554773"/>
              <a:gd name="connsiteX0" fmla="*/ 692728 w 1570375"/>
              <a:gd name="connsiteY0" fmla="*/ 182880 h 2748737"/>
              <a:gd name="connsiteX1" fmla="*/ 1570375 w 1570375"/>
              <a:gd name="connsiteY1" fmla="*/ 0 h 2748737"/>
              <a:gd name="connsiteX2" fmla="*/ 916441 w 1570375"/>
              <a:gd name="connsiteY2" fmla="*/ 2748737 h 2748737"/>
              <a:gd name="connsiteX3" fmla="*/ 0 w 1570375"/>
              <a:gd name="connsiteY3" fmla="*/ 2527064 h 2748737"/>
              <a:gd name="connsiteX4" fmla="*/ 692728 w 1570375"/>
              <a:gd name="connsiteY4" fmla="*/ 182880 h 2748737"/>
              <a:gd name="connsiteX0" fmla="*/ 696371 w 1574018"/>
              <a:gd name="connsiteY0" fmla="*/ 182880 h 2748737"/>
              <a:gd name="connsiteX1" fmla="*/ 1574018 w 1574018"/>
              <a:gd name="connsiteY1" fmla="*/ 0 h 2748737"/>
              <a:gd name="connsiteX2" fmla="*/ 920084 w 1574018"/>
              <a:gd name="connsiteY2" fmla="*/ 2748737 h 2748737"/>
              <a:gd name="connsiteX3" fmla="*/ 0 w 1574018"/>
              <a:gd name="connsiteY3" fmla="*/ 2537993 h 2748737"/>
              <a:gd name="connsiteX4" fmla="*/ 696371 w 1574018"/>
              <a:gd name="connsiteY4" fmla="*/ 182880 h 2748737"/>
              <a:gd name="connsiteX0" fmla="*/ 696371 w 1574018"/>
              <a:gd name="connsiteY0" fmla="*/ 182880 h 2748737"/>
              <a:gd name="connsiteX1" fmla="*/ 1574018 w 1574018"/>
              <a:gd name="connsiteY1" fmla="*/ 0 h 2748737"/>
              <a:gd name="connsiteX2" fmla="*/ 920084 w 1574018"/>
              <a:gd name="connsiteY2" fmla="*/ 2748737 h 2748737"/>
              <a:gd name="connsiteX3" fmla="*/ 0 w 1574018"/>
              <a:gd name="connsiteY3" fmla="*/ 2537993 h 2748737"/>
              <a:gd name="connsiteX4" fmla="*/ 696371 w 1574018"/>
              <a:gd name="connsiteY4" fmla="*/ 182880 h 2748737"/>
              <a:gd name="connsiteX0" fmla="*/ 656298 w 1574018"/>
              <a:gd name="connsiteY0" fmla="*/ 212024 h 2748737"/>
              <a:gd name="connsiteX1" fmla="*/ 1574018 w 1574018"/>
              <a:gd name="connsiteY1" fmla="*/ 0 h 2748737"/>
              <a:gd name="connsiteX2" fmla="*/ 920084 w 1574018"/>
              <a:gd name="connsiteY2" fmla="*/ 2748737 h 2748737"/>
              <a:gd name="connsiteX3" fmla="*/ 0 w 1574018"/>
              <a:gd name="connsiteY3" fmla="*/ 2537993 h 2748737"/>
              <a:gd name="connsiteX4" fmla="*/ 656298 w 1574018"/>
              <a:gd name="connsiteY4" fmla="*/ 212024 h 2748737"/>
              <a:gd name="connsiteX0" fmla="*/ 656298 w 1574018"/>
              <a:gd name="connsiteY0" fmla="*/ 212024 h 2748737"/>
              <a:gd name="connsiteX1" fmla="*/ 1574018 w 1574018"/>
              <a:gd name="connsiteY1" fmla="*/ 0 h 2748737"/>
              <a:gd name="connsiteX2" fmla="*/ 920084 w 1574018"/>
              <a:gd name="connsiteY2" fmla="*/ 2748737 h 2748737"/>
              <a:gd name="connsiteX3" fmla="*/ 0 w 1574018"/>
              <a:gd name="connsiteY3" fmla="*/ 2537993 h 2748737"/>
              <a:gd name="connsiteX4" fmla="*/ 656298 w 1574018"/>
              <a:gd name="connsiteY4" fmla="*/ 212024 h 2748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4018" h="2748737">
                <a:moveTo>
                  <a:pt x="656298" y="212024"/>
                </a:moveTo>
                <a:cubicBezTo>
                  <a:pt x="973134" y="86703"/>
                  <a:pt x="1268111" y="70675"/>
                  <a:pt x="1574018" y="0"/>
                </a:cubicBezTo>
                <a:lnTo>
                  <a:pt x="920084" y="2748737"/>
                </a:lnTo>
                <a:cubicBezTo>
                  <a:pt x="613389" y="2678489"/>
                  <a:pt x="273908" y="2670173"/>
                  <a:pt x="0" y="2537993"/>
                </a:cubicBezTo>
                <a:lnTo>
                  <a:pt x="656298" y="212024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146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_заголовок в 2 строки_25 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51C468A-AFE0-40F3-BF7E-A255C456D7FA}"/>
              </a:ext>
            </a:extLst>
          </p:cNvPr>
          <p:cNvSpPr/>
          <p:nvPr userDrawn="1"/>
        </p:nvSpPr>
        <p:spPr>
          <a:xfrm rot="16200000">
            <a:off x="8680463" y="4679963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88A7276-9E0C-4204-8162-6046A849F2EC}"/>
              </a:ext>
            </a:extLst>
          </p:cNvPr>
          <p:cNvSpPr/>
          <p:nvPr userDrawn="1"/>
        </p:nvSpPr>
        <p:spPr>
          <a:xfrm>
            <a:off x="9107999" y="4252428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id="{E0FE3CA4-8931-48F7-A416-491A0E844F79}"/>
              </a:ext>
            </a:extLst>
          </p:cNvPr>
          <p:cNvSpPr txBox="1">
            <a:spLocks/>
          </p:cNvSpPr>
          <p:nvPr userDrawn="1"/>
        </p:nvSpPr>
        <p:spPr>
          <a:xfrm>
            <a:off x="8685475" y="4623978"/>
            <a:ext cx="387025" cy="273844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900" b="0" kern="1200" spc="0" baseline="0" smtClean="0">
                <a:solidFill>
                  <a:srgbClr val="171C30"/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511"/>
              </a:spcAft>
              <a:buClr>
                <a:schemeClr val="bg2"/>
              </a:buClr>
              <a:buSzPct val="130000"/>
            </a:pPr>
            <a:fld id="{AE3344E4-5E8A-4F97-8707-05640C78D158}" type="slidenum">
              <a:rPr lang="ru-RU" sz="1000">
                <a:solidFill>
                  <a:schemeClr val="tx2">
                    <a:lumMod val="50000"/>
                    <a:lumOff val="50000"/>
                  </a:schemeClr>
                </a:solidFill>
              </a:rPr>
              <a:pPr>
                <a:lnSpc>
                  <a:spcPct val="150000"/>
                </a:lnSpc>
                <a:spcAft>
                  <a:spcPts val="511"/>
                </a:spcAft>
                <a:buClr>
                  <a:schemeClr val="bg2"/>
                </a:buClr>
                <a:buSzPct val="130000"/>
              </a:pPr>
              <a:t>‹#›</a:t>
            </a:fld>
            <a:endParaRPr lang="ru-RU" sz="1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id="{0BB64205-C692-41D8-914D-F4AB7FEB8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7" y="1596381"/>
            <a:ext cx="8353426" cy="3027596"/>
          </a:xfrm>
          <a:prstGeom prst="rect">
            <a:avLst/>
          </a:prstGeom>
        </p:spPr>
        <p:txBody>
          <a:bodyPr/>
          <a:lstStyle>
            <a:lvl1pPr marL="0" indent="-233776">
              <a:buClr>
                <a:srgbClr val="E30613"/>
              </a:buClr>
              <a:buSzPct val="100000"/>
              <a:buFont typeface="Courier New" panose="02070309020205020404" pitchFamily="49" charset="0"/>
              <a:buChar char="o"/>
              <a:defRPr sz="1200">
                <a:solidFill>
                  <a:schemeClr val="accent1">
                    <a:lumMod val="10000"/>
                  </a:schemeClr>
                </a:solidFill>
                <a:latin typeface="+mn-lt"/>
              </a:defRPr>
            </a:lvl1pPr>
            <a:lvl2pPr marL="467551" indent="-180000">
              <a:buClr>
                <a:srgbClr val="E30613"/>
              </a:buClr>
              <a:buSzPct val="100000"/>
              <a:buFont typeface="Arial" panose="020B0604020202020204" pitchFamily="34" charset="0"/>
              <a:buChar char="•"/>
              <a:defRPr sz="1100">
                <a:solidFill>
                  <a:schemeClr val="accent1">
                    <a:lumMod val="10000"/>
                  </a:schemeClr>
                </a:solidFill>
                <a:latin typeface="+mn-lt"/>
              </a:defRPr>
            </a:lvl2pPr>
            <a:lvl3pPr marL="701327" indent="-180000">
              <a:spcAft>
                <a:spcPts val="0"/>
              </a:spcAft>
              <a:buClr>
                <a:srgbClr val="E30613"/>
              </a:buClr>
              <a:buSzPct val="100000"/>
              <a:buFont typeface="Calibri Light" panose="020F0302020204030204" pitchFamily="34" charset="0"/>
              <a:buChar char="₋"/>
              <a:defRPr sz="900">
                <a:solidFill>
                  <a:schemeClr val="accent1">
                    <a:lumMod val="10000"/>
                  </a:schemeClr>
                </a:solidFill>
                <a:latin typeface="+mn-lt"/>
              </a:defRPr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ADD1BA7A-8C46-4BA8-8502-712F7DB922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6800" y="243519"/>
            <a:ext cx="6516722" cy="708051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marR="0" indent="0" algn="l" defTabSz="7792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2200" b="0" kern="1200" cap="none" baseline="0" dirty="0">
                <a:solidFill>
                  <a:srgbClr val="24347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 dirty="0"/>
              <a:t>Название заголовка в две строки. </a:t>
            </a:r>
          </a:p>
          <a:p>
            <a:pPr lvl="0"/>
            <a:r>
              <a:rPr lang="en-US" dirty="0"/>
              <a:t>Segoe UI </a:t>
            </a:r>
            <a:r>
              <a:rPr lang="en-US" dirty="0" err="1"/>
              <a:t>Semibold</a:t>
            </a:r>
            <a:r>
              <a:rPr lang="ru-RU" dirty="0"/>
              <a:t>, 22</a:t>
            </a:r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id="{DCE8ADB7-D939-45EB-B3B6-3F16194AD8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103" y="991852"/>
            <a:ext cx="3950861" cy="2808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ru-RU" sz="1300" kern="1200" dirty="0">
                <a:solidFill>
                  <a:srgbClr val="171C30"/>
                </a:solidFill>
                <a:latin typeface="Segoe UI Semilight" panose="020B0402040204020203" pitchFamily="34" charset="0"/>
                <a:ea typeface="PT Root UI" panose="020B0303020202020204" pitchFamily="34" charset="-52"/>
                <a:cs typeface="Segoe UI Semilight" panose="020B0402040204020203" pitchFamily="34" charset="0"/>
              </a:defRPr>
            </a:lvl1pPr>
            <a:lvl2pPr marL="233775" indent="0">
              <a:buNone/>
              <a:defRPr sz="1400">
                <a:solidFill>
                  <a:srgbClr val="002060"/>
                </a:solidFill>
                <a:latin typeface="+mj-lt"/>
              </a:defRPr>
            </a:lvl2pPr>
            <a:lvl3pPr marL="467551" indent="0">
              <a:buNone/>
              <a:defRPr sz="1400">
                <a:solidFill>
                  <a:srgbClr val="002060"/>
                </a:solidFill>
                <a:latin typeface="+mj-lt"/>
              </a:defRPr>
            </a:lvl3pPr>
            <a:lvl4pPr marL="1168877" indent="0">
              <a:buNone/>
              <a:defRPr sz="1400">
                <a:solidFill>
                  <a:srgbClr val="002060"/>
                </a:solidFill>
                <a:latin typeface="+mj-lt"/>
              </a:defRPr>
            </a:lvl4pPr>
            <a:lvl5pPr marL="1558503" indent="0">
              <a:buNone/>
              <a:defRPr sz="1400"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Название подзаголовка. </a:t>
            </a:r>
            <a:r>
              <a:rPr lang="en-US" dirty="0"/>
              <a:t>Segoe UI </a:t>
            </a:r>
            <a:r>
              <a:rPr lang="en-US" dirty="0" err="1"/>
              <a:t>Semilight</a:t>
            </a:r>
            <a:r>
              <a:rPr lang="ru-RU" dirty="0"/>
              <a:t>, 13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4809194-D02A-48F7-8781-C6A49F63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2515" y="193203"/>
            <a:ext cx="1313977" cy="45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7415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B9EA93C-9A05-43D3-B642-50093ECA9C0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43471"/>
          </a:solidFill>
          <a:ln w="6480">
            <a:noFill/>
            <a:round/>
            <a:headEnd/>
            <a:tailEnd/>
          </a:ln>
          <a:effectLst/>
        </p:spPr>
        <p:txBody>
          <a:bodyPr lIns="90000" tIns="45000" rIns="90000" bIns="45000" rtlCol="0" anchor="ctr">
            <a:no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507317C-F0A3-4C94-9AC9-CA578B3B9DB6}"/>
              </a:ext>
            </a:extLst>
          </p:cNvPr>
          <p:cNvSpPr/>
          <p:nvPr userDrawn="1"/>
        </p:nvSpPr>
        <p:spPr>
          <a:xfrm>
            <a:off x="0" y="-1"/>
            <a:ext cx="280555" cy="3946525"/>
          </a:xfrm>
          <a:prstGeom prst="rect">
            <a:avLst/>
          </a:prstGeom>
          <a:solidFill>
            <a:srgbClr val="FD42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D5AAF8B-17DD-4076-BBE8-D4BB8A1729E8}"/>
              </a:ext>
            </a:extLst>
          </p:cNvPr>
          <p:cNvSpPr/>
          <p:nvPr userDrawn="1"/>
        </p:nvSpPr>
        <p:spPr>
          <a:xfrm>
            <a:off x="0" y="4343400"/>
            <a:ext cx="280555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1A0A5D5-D63C-4C7D-8AE7-5273BDDAA8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043"/>
          <a:stretch/>
        </p:blipFill>
        <p:spPr>
          <a:xfrm>
            <a:off x="5013831" y="1615108"/>
            <a:ext cx="3292294" cy="3528392"/>
          </a:xfrm>
          <a:prstGeom prst="rect">
            <a:avLst/>
          </a:prstGeom>
        </p:spPr>
      </p:pic>
      <p:sp>
        <p:nvSpPr>
          <p:cNvPr id="15" name="Текст 4">
            <a:extLst>
              <a:ext uri="{FF2B5EF4-FFF2-40B4-BE49-F238E27FC236}">
                <a16:creationId xmlns:a16="http://schemas.microsoft.com/office/drawing/2014/main" id="{1ADBE0A8-D90E-4C97-9776-DC2056789D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3568" y="2211710"/>
            <a:ext cx="3960440" cy="1316350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marR="0" indent="0" algn="l" defTabSz="7792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2800" b="0" kern="1200" cap="none" baseline="0" dirty="0">
                <a:solidFill>
                  <a:schemeClr val="bg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 dirty="0"/>
              <a:t>Название раздела презентации</a:t>
            </a:r>
            <a:br>
              <a:rPr lang="ru-RU" dirty="0"/>
            </a:br>
            <a:r>
              <a:rPr lang="en-US" dirty="0"/>
              <a:t>Segoe UI </a:t>
            </a:r>
            <a:r>
              <a:rPr lang="en-US" dirty="0" err="1"/>
              <a:t>Semibold</a:t>
            </a:r>
            <a:r>
              <a:rPr lang="en-US" dirty="0"/>
              <a:t>, 28</a:t>
            </a:r>
            <a:r>
              <a:rPr lang="ru-RU" dirty="0"/>
              <a:t> 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89BD33D3-09E6-469C-89DC-23F36E692C26}"/>
              </a:ext>
            </a:extLst>
          </p:cNvPr>
          <p:cNvGrpSpPr/>
          <p:nvPr userDrawn="1"/>
        </p:nvGrpSpPr>
        <p:grpSpPr>
          <a:xfrm>
            <a:off x="715663" y="425450"/>
            <a:ext cx="1837463" cy="646450"/>
            <a:chOff x="7459364" y="190052"/>
            <a:chExt cx="1315310" cy="462748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C00C60A4-51F0-43F6-8610-D7BE3C4E376E}"/>
                </a:ext>
              </a:extLst>
            </p:cNvPr>
            <p:cNvGrpSpPr/>
            <p:nvPr/>
          </p:nvGrpSpPr>
          <p:grpSpPr>
            <a:xfrm>
              <a:off x="8184337" y="223251"/>
              <a:ext cx="590337" cy="418949"/>
              <a:chOff x="8184337" y="223251"/>
              <a:chExt cx="590337" cy="418949"/>
            </a:xfrm>
          </p:grpSpPr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8FE03679-0495-4DA1-8FB2-5E809EC95E23}"/>
                  </a:ext>
                </a:extLst>
              </p:cNvPr>
              <p:cNvSpPr/>
              <p:nvPr/>
            </p:nvSpPr>
            <p:spPr>
              <a:xfrm>
                <a:off x="8184337" y="223251"/>
                <a:ext cx="590337" cy="418949"/>
              </a:xfrm>
              <a:custGeom>
                <a:avLst/>
                <a:gdLst>
                  <a:gd name="connsiteX0" fmla="*/ 3151 w 590337"/>
                  <a:gd name="connsiteY0" fmla="*/ 3151 h 418948"/>
                  <a:gd name="connsiteX1" fmla="*/ 591521 w 590337"/>
                  <a:gd name="connsiteY1" fmla="*/ 3151 h 418948"/>
                  <a:gd name="connsiteX2" fmla="*/ 591521 w 590337"/>
                  <a:gd name="connsiteY2" fmla="*/ 417148 h 418948"/>
                  <a:gd name="connsiteX3" fmla="*/ 3151 w 590337"/>
                  <a:gd name="connsiteY3" fmla="*/ 417148 h 418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0337" h="418948">
                    <a:moveTo>
                      <a:pt x="3151" y="3151"/>
                    </a:moveTo>
                    <a:lnTo>
                      <a:pt x="591521" y="3151"/>
                    </a:lnTo>
                    <a:lnTo>
                      <a:pt x="591521" y="417148"/>
                    </a:lnTo>
                    <a:lnTo>
                      <a:pt x="3151" y="417148"/>
                    </a:ln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B4162101-7D65-44B5-8DF0-C25A713750C3}"/>
                  </a:ext>
                </a:extLst>
              </p:cNvPr>
              <p:cNvSpPr/>
              <p:nvPr/>
            </p:nvSpPr>
            <p:spPr>
              <a:xfrm>
                <a:off x="8201920" y="560695"/>
                <a:ext cx="558599" cy="63477"/>
              </a:xfrm>
              <a:custGeom>
                <a:avLst/>
                <a:gdLst>
                  <a:gd name="connsiteX0" fmla="*/ 3151 w 558598"/>
                  <a:gd name="connsiteY0" fmla="*/ 3151 h 63477"/>
                  <a:gd name="connsiteX1" fmla="*/ 556354 w 558598"/>
                  <a:gd name="connsiteY1" fmla="*/ 3151 h 63477"/>
                  <a:gd name="connsiteX2" fmla="*/ 556354 w 558598"/>
                  <a:gd name="connsiteY2" fmla="*/ 61867 h 63477"/>
                  <a:gd name="connsiteX3" fmla="*/ 3151 w 558598"/>
                  <a:gd name="connsiteY3" fmla="*/ 61867 h 6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8598" h="63477">
                    <a:moveTo>
                      <a:pt x="3151" y="3151"/>
                    </a:moveTo>
                    <a:lnTo>
                      <a:pt x="556354" y="3151"/>
                    </a:lnTo>
                    <a:lnTo>
                      <a:pt x="556354" y="61867"/>
                    </a:lnTo>
                    <a:lnTo>
                      <a:pt x="3151" y="61867"/>
                    </a:lnTo>
                    <a:close/>
                  </a:path>
                </a:pathLst>
              </a:custGeom>
              <a:solidFill>
                <a:srgbClr val="253572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FC5911B9-D986-4297-A979-B2098A424588}"/>
                  </a:ext>
                </a:extLst>
              </p:cNvPr>
              <p:cNvSpPr/>
              <p:nvPr/>
            </p:nvSpPr>
            <p:spPr>
              <a:xfrm>
                <a:off x="8201920" y="241278"/>
                <a:ext cx="558599" cy="291995"/>
              </a:xfrm>
              <a:custGeom>
                <a:avLst/>
                <a:gdLst>
                  <a:gd name="connsiteX0" fmla="*/ 3151 w 558598"/>
                  <a:gd name="connsiteY0" fmla="*/ 3151 h 291994"/>
                  <a:gd name="connsiteX1" fmla="*/ 556354 w 558598"/>
                  <a:gd name="connsiteY1" fmla="*/ 3151 h 291994"/>
                  <a:gd name="connsiteX2" fmla="*/ 556354 w 558598"/>
                  <a:gd name="connsiteY2" fmla="*/ 293432 h 291994"/>
                  <a:gd name="connsiteX3" fmla="*/ 3151 w 558598"/>
                  <a:gd name="connsiteY3" fmla="*/ 293432 h 29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8598" h="291994">
                    <a:moveTo>
                      <a:pt x="3151" y="3151"/>
                    </a:moveTo>
                    <a:lnTo>
                      <a:pt x="556354" y="3151"/>
                    </a:lnTo>
                    <a:lnTo>
                      <a:pt x="556354" y="293432"/>
                    </a:lnTo>
                    <a:lnTo>
                      <a:pt x="3151" y="293432"/>
                    </a:lnTo>
                    <a:close/>
                  </a:path>
                </a:pathLst>
              </a:custGeom>
              <a:solidFill>
                <a:srgbClr val="ED3331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3303FB0E-AD75-4FBE-971F-709470A59397}"/>
                  </a:ext>
                </a:extLst>
              </p:cNvPr>
              <p:cNvSpPr/>
              <p:nvPr/>
            </p:nvSpPr>
            <p:spPr>
              <a:xfrm>
                <a:off x="8557392" y="382070"/>
                <a:ext cx="95216" cy="120606"/>
              </a:xfrm>
              <a:custGeom>
                <a:avLst/>
                <a:gdLst>
                  <a:gd name="connsiteX0" fmla="*/ 97922 w 95215"/>
                  <a:gd name="connsiteY0" fmla="*/ 3151 h 120606"/>
                  <a:gd name="connsiteX1" fmla="*/ 3151 w 95215"/>
                  <a:gd name="connsiteY1" fmla="*/ 3151 h 120606"/>
                  <a:gd name="connsiteX2" fmla="*/ 3151 w 95215"/>
                  <a:gd name="connsiteY2" fmla="*/ 19845 h 120606"/>
                  <a:gd name="connsiteX3" fmla="*/ 41872 w 95215"/>
                  <a:gd name="connsiteY3" fmla="*/ 19845 h 120606"/>
                  <a:gd name="connsiteX4" fmla="*/ 41872 w 95215"/>
                  <a:gd name="connsiteY4" fmla="*/ 120837 h 120606"/>
                  <a:gd name="connsiteX5" fmla="*/ 60344 w 95215"/>
                  <a:gd name="connsiteY5" fmla="*/ 120837 h 120606"/>
                  <a:gd name="connsiteX6" fmla="*/ 60344 w 95215"/>
                  <a:gd name="connsiteY6" fmla="*/ 19845 h 120606"/>
                  <a:gd name="connsiteX7" fmla="*/ 97922 w 95215"/>
                  <a:gd name="connsiteY7" fmla="*/ 19845 h 120606"/>
                  <a:gd name="connsiteX8" fmla="*/ 97922 w 95215"/>
                  <a:gd name="connsiteY8" fmla="*/ 3151 h 12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215" h="120606">
                    <a:moveTo>
                      <a:pt x="97922" y="3151"/>
                    </a:moveTo>
                    <a:lnTo>
                      <a:pt x="3151" y="3151"/>
                    </a:lnTo>
                    <a:lnTo>
                      <a:pt x="3151" y="19845"/>
                    </a:lnTo>
                    <a:lnTo>
                      <a:pt x="41872" y="19845"/>
                    </a:lnTo>
                    <a:lnTo>
                      <a:pt x="41872" y="120837"/>
                    </a:lnTo>
                    <a:lnTo>
                      <a:pt x="60344" y="120837"/>
                    </a:lnTo>
                    <a:lnTo>
                      <a:pt x="60344" y="19845"/>
                    </a:lnTo>
                    <a:lnTo>
                      <a:pt x="97922" y="19845"/>
                    </a:lnTo>
                    <a:lnTo>
                      <a:pt x="97922" y="3151"/>
                    </a:ln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" name="Полилиния: фигура 48">
                <a:extLst>
                  <a:ext uri="{FF2B5EF4-FFF2-40B4-BE49-F238E27FC236}">
                    <a16:creationId xmlns:a16="http://schemas.microsoft.com/office/drawing/2014/main" id="{8E3EEE5B-287E-4817-AE26-AB218196F4B5}"/>
                  </a:ext>
                </a:extLst>
              </p:cNvPr>
              <p:cNvSpPr/>
              <p:nvPr/>
            </p:nvSpPr>
            <p:spPr>
              <a:xfrm>
                <a:off x="8310656" y="382070"/>
                <a:ext cx="95216" cy="120606"/>
              </a:xfrm>
              <a:custGeom>
                <a:avLst/>
                <a:gdLst>
                  <a:gd name="connsiteX0" fmla="*/ 94621 w 95215"/>
                  <a:gd name="connsiteY0" fmla="*/ 85671 h 120606"/>
                  <a:gd name="connsiteX1" fmla="*/ 53234 w 95215"/>
                  <a:gd name="connsiteY1" fmla="*/ 120837 h 120606"/>
                  <a:gd name="connsiteX2" fmla="*/ 3151 w 95215"/>
                  <a:gd name="connsiteY2" fmla="*/ 120837 h 120606"/>
                  <a:gd name="connsiteX3" fmla="*/ 3151 w 95215"/>
                  <a:gd name="connsiteY3" fmla="*/ 3151 h 120606"/>
                  <a:gd name="connsiteX4" fmla="*/ 83957 w 95215"/>
                  <a:gd name="connsiteY4" fmla="*/ 3151 h 120606"/>
                  <a:gd name="connsiteX5" fmla="*/ 83957 w 95215"/>
                  <a:gd name="connsiteY5" fmla="*/ 19845 h 120606"/>
                  <a:gd name="connsiteX6" fmla="*/ 21623 w 95215"/>
                  <a:gd name="connsiteY6" fmla="*/ 19845 h 120606"/>
                  <a:gd name="connsiteX7" fmla="*/ 21623 w 95215"/>
                  <a:gd name="connsiteY7" fmla="*/ 51203 h 120606"/>
                  <a:gd name="connsiteX8" fmla="*/ 58566 w 95215"/>
                  <a:gd name="connsiteY8" fmla="*/ 50759 h 120606"/>
                  <a:gd name="connsiteX9" fmla="*/ 94621 w 95215"/>
                  <a:gd name="connsiteY9" fmla="*/ 85671 h 120606"/>
                  <a:gd name="connsiteX10" fmla="*/ 21877 w 95215"/>
                  <a:gd name="connsiteY10" fmla="*/ 104143 h 120606"/>
                  <a:gd name="connsiteX11" fmla="*/ 52536 w 95215"/>
                  <a:gd name="connsiteY11" fmla="*/ 104143 h 120606"/>
                  <a:gd name="connsiteX12" fmla="*/ 74563 w 95215"/>
                  <a:gd name="connsiteY12" fmla="*/ 85100 h 120606"/>
                  <a:gd name="connsiteX13" fmla="*/ 56154 w 95215"/>
                  <a:gd name="connsiteY13" fmla="*/ 66057 h 120606"/>
                  <a:gd name="connsiteX14" fmla="*/ 21877 w 95215"/>
                  <a:gd name="connsiteY14" fmla="*/ 66945 h 12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5215" h="120606">
                    <a:moveTo>
                      <a:pt x="94621" y="85671"/>
                    </a:moveTo>
                    <a:cubicBezTo>
                      <a:pt x="94621" y="104714"/>
                      <a:pt x="78816" y="120837"/>
                      <a:pt x="53234" y="120837"/>
                    </a:cubicBezTo>
                    <a:lnTo>
                      <a:pt x="3151" y="120837"/>
                    </a:lnTo>
                    <a:lnTo>
                      <a:pt x="3151" y="3151"/>
                    </a:lnTo>
                    <a:lnTo>
                      <a:pt x="83957" y="3151"/>
                    </a:lnTo>
                    <a:lnTo>
                      <a:pt x="83957" y="19845"/>
                    </a:lnTo>
                    <a:lnTo>
                      <a:pt x="21623" y="19845"/>
                    </a:lnTo>
                    <a:lnTo>
                      <a:pt x="21623" y="51203"/>
                    </a:lnTo>
                    <a:cubicBezTo>
                      <a:pt x="33867" y="49469"/>
                      <a:pt x="46284" y="49319"/>
                      <a:pt x="58566" y="50759"/>
                    </a:cubicBezTo>
                    <a:cubicBezTo>
                      <a:pt x="73484" y="52282"/>
                      <a:pt x="94621" y="57424"/>
                      <a:pt x="94621" y="85671"/>
                    </a:cubicBezTo>
                    <a:close/>
                    <a:moveTo>
                      <a:pt x="21877" y="104143"/>
                    </a:moveTo>
                    <a:lnTo>
                      <a:pt x="52536" y="104143"/>
                    </a:lnTo>
                    <a:cubicBezTo>
                      <a:pt x="66120" y="104143"/>
                      <a:pt x="74563" y="95700"/>
                      <a:pt x="74563" y="85100"/>
                    </a:cubicBezTo>
                    <a:cubicBezTo>
                      <a:pt x="74563" y="70246"/>
                      <a:pt x="64152" y="67136"/>
                      <a:pt x="56154" y="66057"/>
                    </a:cubicBezTo>
                    <a:cubicBezTo>
                      <a:pt x="44727" y="65241"/>
                      <a:pt x="33247" y="65539"/>
                      <a:pt x="21877" y="669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" name="Полилиния: фигура 49">
                <a:extLst>
                  <a:ext uri="{FF2B5EF4-FFF2-40B4-BE49-F238E27FC236}">
                    <a16:creationId xmlns:a16="http://schemas.microsoft.com/office/drawing/2014/main" id="{655A651D-B2DF-43CA-AA71-BC7B4F6A27D4}"/>
                  </a:ext>
                </a:extLst>
              </p:cNvPr>
              <p:cNvSpPr/>
              <p:nvPr/>
            </p:nvSpPr>
            <p:spPr>
              <a:xfrm>
                <a:off x="8416155" y="378516"/>
                <a:ext cx="145997" cy="126954"/>
              </a:xfrm>
              <a:custGeom>
                <a:avLst/>
                <a:gdLst>
                  <a:gd name="connsiteX0" fmla="*/ 82561 w 145997"/>
                  <a:gd name="connsiteY0" fmla="*/ 115505 h 126954"/>
                  <a:gd name="connsiteX1" fmla="*/ 82561 w 145997"/>
                  <a:gd name="connsiteY1" fmla="*/ 127693 h 126954"/>
                  <a:gd name="connsiteX2" fmla="*/ 64089 w 145997"/>
                  <a:gd name="connsiteY2" fmla="*/ 127693 h 126954"/>
                  <a:gd name="connsiteX3" fmla="*/ 64089 w 145997"/>
                  <a:gd name="connsiteY3" fmla="*/ 115505 h 126954"/>
                  <a:gd name="connsiteX4" fmla="*/ 3151 w 145997"/>
                  <a:gd name="connsiteY4" fmla="*/ 64724 h 126954"/>
                  <a:gd name="connsiteX5" fmla="*/ 64089 w 145997"/>
                  <a:gd name="connsiteY5" fmla="*/ 13942 h 126954"/>
                  <a:gd name="connsiteX6" fmla="*/ 64089 w 145997"/>
                  <a:gd name="connsiteY6" fmla="*/ 3151 h 126954"/>
                  <a:gd name="connsiteX7" fmla="*/ 82561 w 145997"/>
                  <a:gd name="connsiteY7" fmla="*/ 3151 h 126954"/>
                  <a:gd name="connsiteX8" fmla="*/ 82561 w 145997"/>
                  <a:gd name="connsiteY8" fmla="*/ 13561 h 126954"/>
                  <a:gd name="connsiteX9" fmla="*/ 143499 w 145997"/>
                  <a:gd name="connsiteY9" fmla="*/ 64343 h 126954"/>
                  <a:gd name="connsiteX10" fmla="*/ 82561 w 145997"/>
                  <a:gd name="connsiteY10" fmla="*/ 115505 h 126954"/>
                  <a:gd name="connsiteX11" fmla="*/ 64089 w 145997"/>
                  <a:gd name="connsiteY11" fmla="*/ 98811 h 126954"/>
                  <a:gd name="connsiteX12" fmla="*/ 64089 w 145997"/>
                  <a:gd name="connsiteY12" fmla="*/ 30256 h 126954"/>
                  <a:gd name="connsiteX13" fmla="*/ 61423 w 145997"/>
                  <a:gd name="connsiteY13" fmla="*/ 30256 h 126954"/>
                  <a:gd name="connsiteX14" fmla="*/ 22004 w 145997"/>
                  <a:gd name="connsiteY14" fmla="*/ 64533 h 126954"/>
                  <a:gd name="connsiteX15" fmla="*/ 61423 w 145997"/>
                  <a:gd name="connsiteY15" fmla="*/ 98811 h 126954"/>
                  <a:gd name="connsiteX16" fmla="*/ 85227 w 145997"/>
                  <a:gd name="connsiteY16" fmla="*/ 98811 h 126954"/>
                  <a:gd name="connsiteX17" fmla="*/ 124583 w 145997"/>
                  <a:gd name="connsiteY17" fmla="*/ 64533 h 126954"/>
                  <a:gd name="connsiteX18" fmla="*/ 85227 w 145997"/>
                  <a:gd name="connsiteY18" fmla="*/ 30256 h 126954"/>
                  <a:gd name="connsiteX19" fmla="*/ 82561 w 145997"/>
                  <a:gd name="connsiteY19" fmla="*/ 30256 h 126954"/>
                  <a:gd name="connsiteX20" fmla="*/ 82561 w 145997"/>
                  <a:gd name="connsiteY20" fmla="*/ 98811 h 12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5997" h="126954">
                    <a:moveTo>
                      <a:pt x="82561" y="115505"/>
                    </a:moveTo>
                    <a:lnTo>
                      <a:pt x="82561" y="127693"/>
                    </a:lnTo>
                    <a:lnTo>
                      <a:pt x="64089" y="127693"/>
                    </a:lnTo>
                    <a:lnTo>
                      <a:pt x="64089" y="115505"/>
                    </a:lnTo>
                    <a:cubicBezTo>
                      <a:pt x="30256" y="115505"/>
                      <a:pt x="3151" y="96462"/>
                      <a:pt x="3151" y="64724"/>
                    </a:cubicBezTo>
                    <a:cubicBezTo>
                      <a:pt x="3151" y="30700"/>
                      <a:pt x="30256" y="13942"/>
                      <a:pt x="64089" y="13942"/>
                    </a:cubicBezTo>
                    <a:lnTo>
                      <a:pt x="64089" y="3151"/>
                    </a:lnTo>
                    <a:lnTo>
                      <a:pt x="82561" y="3151"/>
                    </a:lnTo>
                    <a:lnTo>
                      <a:pt x="82561" y="13561"/>
                    </a:lnTo>
                    <a:cubicBezTo>
                      <a:pt x="116331" y="13561"/>
                      <a:pt x="143499" y="30509"/>
                      <a:pt x="143499" y="64343"/>
                    </a:cubicBezTo>
                    <a:cubicBezTo>
                      <a:pt x="143499" y="96780"/>
                      <a:pt x="116331" y="115251"/>
                      <a:pt x="82561" y="115505"/>
                    </a:cubicBezTo>
                    <a:close/>
                    <a:moveTo>
                      <a:pt x="64089" y="98811"/>
                    </a:moveTo>
                    <a:lnTo>
                      <a:pt x="64089" y="30256"/>
                    </a:lnTo>
                    <a:lnTo>
                      <a:pt x="61423" y="30256"/>
                    </a:lnTo>
                    <a:cubicBezTo>
                      <a:pt x="39587" y="30256"/>
                      <a:pt x="22004" y="41428"/>
                      <a:pt x="22004" y="64533"/>
                    </a:cubicBezTo>
                    <a:cubicBezTo>
                      <a:pt x="22004" y="86306"/>
                      <a:pt x="39587" y="98811"/>
                      <a:pt x="61423" y="98811"/>
                    </a:cubicBezTo>
                    <a:close/>
                    <a:moveTo>
                      <a:pt x="85227" y="98811"/>
                    </a:moveTo>
                    <a:cubicBezTo>
                      <a:pt x="106999" y="98811"/>
                      <a:pt x="124583" y="86115"/>
                      <a:pt x="124583" y="64533"/>
                    </a:cubicBezTo>
                    <a:cubicBezTo>
                      <a:pt x="124583" y="41428"/>
                      <a:pt x="106999" y="30256"/>
                      <a:pt x="85227" y="30256"/>
                    </a:cubicBezTo>
                    <a:lnTo>
                      <a:pt x="82561" y="30256"/>
                    </a:lnTo>
                    <a:lnTo>
                      <a:pt x="82561" y="98811"/>
                    </a:ln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B5BFC8C0-0850-4C50-A541-8DC5B3350A93}"/>
                </a:ext>
              </a:extLst>
            </p:cNvPr>
            <p:cNvGrpSpPr/>
            <p:nvPr/>
          </p:nvGrpSpPr>
          <p:grpSpPr>
            <a:xfrm>
              <a:off x="7459364" y="190052"/>
              <a:ext cx="617315" cy="462748"/>
              <a:chOff x="7459364" y="190052"/>
              <a:chExt cx="617315" cy="462748"/>
            </a:xfrm>
            <a:solidFill>
              <a:schemeClr val="bg1"/>
            </a:solidFill>
          </p:grpSpPr>
          <p:sp>
            <p:nvSpPr>
              <p:cNvPr id="35" name="Полилиния: фигура 34">
                <a:extLst>
                  <a:ext uri="{FF2B5EF4-FFF2-40B4-BE49-F238E27FC236}">
                    <a16:creationId xmlns:a16="http://schemas.microsoft.com/office/drawing/2014/main" id="{255370D4-D552-4878-9FEB-C6D845A7A74D}"/>
                  </a:ext>
                </a:extLst>
              </p:cNvPr>
              <p:cNvSpPr/>
              <p:nvPr/>
            </p:nvSpPr>
            <p:spPr>
              <a:xfrm>
                <a:off x="7853303" y="432471"/>
                <a:ext cx="38086" cy="38086"/>
              </a:xfrm>
              <a:custGeom>
                <a:avLst/>
                <a:gdLst>
                  <a:gd name="connsiteX0" fmla="*/ 3151 w 38086"/>
                  <a:gd name="connsiteY0" fmla="*/ 40285 h 38086"/>
                  <a:gd name="connsiteX1" fmla="*/ 3849 w 38086"/>
                  <a:gd name="connsiteY1" fmla="*/ 32350 h 38086"/>
                  <a:gd name="connsiteX2" fmla="*/ 6198 w 38086"/>
                  <a:gd name="connsiteY2" fmla="*/ 32350 h 38086"/>
                  <a:gd name="connsiteX3" fmla="*/ 11911 w 38086"/>
                  <a:gd name="connsiteY3" fmla="*/ 8356 h 38086"/>
                  <a:gd name="connsiteX4" fmla="*/ 11911 w 38086"/>
                  <a:gd name="connsiteY4" fmla="*/ 3151 h 38086"/>
                  <a:gd name="connsiteX5" fmla="*/ 40539 w 38086"/>
                  <a:gd name="connsiteY5" fmla="*/ 3151 h 38086"/>
                  <a:gd name="connsiteX6" fmla="*/ 40539 w 38086"/>
                  <a:gd name="connsiteY6" fmla="*/ 40412 h 38086"/>
                  <a:gd name="connsiteX7" fmla="*/ 30192 w 38086"/>
                  <a:gd name="connsiteY7" fmla="*/ 40412 h 38086"/>
                  <a:gd name="connsiteX8" fmla="*/ 30192 w 38086"/>
                  <a:gd name="connsiteY8" fmla="*/ 12419 h 38086"/>
                  <a:gd name="connsiteX9" fmla="*/ 21559 w 38086"/>
                  <a:gd name="connsiteY9" fmla="*/ 12419 h 38086"/>
                  <a:gd name="connsiteX10" fmla="*/ 21559 w 38086"/>
                  <a:gd name="connsiteY10" fmla="*/ 13815 h 38086"/>
                  <a:gd name="connsiteX11" fmla="*/ 9308 w 38086"/>
                  <a:gd name="connsiteY11" fmla="*/ 41110 h 38086"/>
                  <a:gd name="connsiteX12" fmla="*/ 3151 w 38086"/>
                  <a:gd name="connsiteY12" fmla="*/ 40285 h 3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8086" h="38086">
                    <a:moveTo>
                      <a:pt x="3151" y="40285"/>
                    </a:moveTo>
                    <a:lnTo>
                      <a:pt x="3849" y="32350"/>
                    </a:lnTo>
                    <a:cubicBezTo>
                      <a:pt x="4631" y="32413"/>
                      <a:pt x="5416" y="32413"/>
                      <a:pt x="6198" y="32350"/>
                    </a:cubicBezTo>
                    <a:cubicBezTo>
                      <a:pt x="9118" y="32350"/>
                      <a:pt x="11911" y="30890"/>
                      <a:pt x="11911" y="8356"/>
                    </a:cubicBezTo>
                    <a:lnTo>
                      <a:pt x="11911" y="3151"/>
                    </a:lnTo>
                    <a:lnTo>
                      <a:pt x="40539" y="3151"/>
                    </a:lnTo>
                    <a:lnTo>
                      <a:pt x="40539" y="40412"/>
                    </a:lnTo>
                    <a:lnTo>
                      <a:pt x="30192" y="40412"/>
                    </a:lnTo>
                    <a:lnTo>
                      <a:pt x="30192" y="12419"/>
                    </a:lnTo>
                    <a:lnTo>
                      <a:pt x="21559" y="12419"/>
                    </a:lnTo>
                    <a:lnTo>
                      <a:pt x="21559" y="13815"/>
                    </a:lnTo>
                    <a:cubicBezTo>
                      <a:pt x="21559" y="36540"/>
                      <a:pt x="16545" y="41110"/>
                      <a:pt x="9308" y="41110"/>
                    </a:cubicBezTo>
                    <a:cubicBezTo>
                      <a:pt x="7229" y="41105"/>
                      <a:pt x="5159" y="40827"/>
                      <a:pt x="3151" y="40285"/>
                    </a:cubicBez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" name="Полилиния: фигура 35">
                <a:extLst>
                  <a:ext uri="{FF2B5EF4-FFF2-40B4-BE49-F238E27FC236}">
                    <a16:creationId xmlns:a16="http://schemas.microsoft.com/office/drawing/2014/main" id="{A2CDD588-D729-46D2-948F-FABDD4DC7FBE}"/>
                  </a:ext>
                </a:extLst>
              </p:cNvPr>
              <p:cNvSpPr/>
              <p:nvPr/>
            </p:nvSpPr>
            <p:spPr>
              <a:xfrm>
                <a:off x="7897483" y="432662"/>
                <a:ext cx="31739" cy="38086"/>
              </a:xfrm>
              <a:custGeom>
                <a:avLst/>
                <a:gdLst>
                  <a:gd name="connsiteX0" fmla="*/ 3151 w 31738"/>
                  <a:gd name="connsiteY0" fmla="*/ 3151 h 38086"/>
                  <a:gd name="connsiteX1" fmla="*/ 33112 w 31738"/>
                  <a:gd name="connsiteY1" fmla="*/ 3151 h 38086"/>
                  <a:gd name="connsiteX2" fmla="*/ 33112 w 31738"/>
                  <a:gd name="connsiteY2" fmla="*/ 11974 h 38086"/>
                  <a:gd name="connsiteX3" fmla="*/ 13371 w 31738"/>
                  <a:gd name="connsiteY3" fmla="*/ 11974 h 38086"/>
                  <a:gd name="connsiteX4" fmla="*/ 13371 w 31738"/>
                  <a:gd name="connsiteY4" fmla="*/ 17560 h 38086"/>
                  <a:gd name="connsiteX5" fmla="*/ 31081 w 31738"/>
                  <a:gd name="connsiteY5" fmla="*/ 17560 h 38086"/>
                  <a:gd name="connsiteX6" fmla="*/ 31081 w 31738"/>
                  <a:gd name="connsiteY6" fmla="*/ 25749 h 38086"/>
                  <a:gd name="connsiteX7" fmla="*/ 13180 w 31738"/>
                  <a:gd name="connsiteY7" fmla="*/ 25749 h 38086"/>
                  <a:gd name="connsiteX8" fmla="*/ 13180 w 31738"/>
                  <a:gd name="connsiteY8" fmla="*/ 31652 h 38086"/>
                  <a:gd name="connsiteX9" fmla="*/ 33176 w 31738"/>
                  <a:gd name="connsiteY9" fmla="*/ 31652 h 38086"/>
                  <a:gd name="connsiteX10" fmla="*/ 33176 w 31738"/>
                  <a:gd name="connsiteY10" fmla="*/ 40412 h 38086"/>
                  <a:gd name="connsiteX11" fmla="*/ 3151 w 31738"/>
                  <a:gd name="connsiteY11" fmla="*/ 40412 h 3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738" h="38086">
                    <a:moveTo>
                      <a:pt x="3151" y="3151"/>
                    </a:moveTo>
                    <a:lnTo>
                      <a:pt x="33112" y="3151"/>
                    </a:lnTo>
                    <a:lnTo>
                      <a:pt x="33112" y="11974"/>
                    </a:lnTo>
                    <a:lnTo>
                      <a:pt x="13371" y="11974"/>
                    </a:lnTo>
                    <a:lnTo>
                      <a:pt x="13371" y="17560"/>
                    </a:lnTo>
                    <a:lnTo>
                      <a:pt x="31081" y="17560"/>
                    </a:lnTo>
                    <a:lnTo>
                      <a:pt x="31081" y="25749"/>
                    </a:lnTo>
                    <a:lnTo>
                      <a:pt x="13180" y="25749"/>
                    </a:lnTo>
                    <a:lnTo>
                      <a:pt x="13180" y="31652"/>
                    </a:lnTo>
                    <a:lnTo>
                      <a:pt x="33176" y="31652"/>
                    </a:lnTo>
                    <a:lnTo>
                      <a:pt x="33176" y="40412"/>
                    </a:lnTo>
                    <a:lnTo>
                      <a:pt x="3151" y="40412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" name="Полилиния: фигура 36">
                <a:extLst>
                  <a:ext uri="{FF2B5EF4-FFF2-40B4-BE49-F238E27FC236}">
                    <a16:creationId xmlns:a16="http://schemas.microsoft.com/office/drawing/2014/main" id="{128C2791-3241-4B29-9AC6-EA08BD0796EC}"/>
                  </a:ext>
                </a:extLst>
              </p:cNvPr>
              <p:cNvSpPr/>
              <p:nvPr/>
            </p:nvSpPr>
            <p:spPr>
              <a:xfrm>
                <a:off x="7930936" y="432662"/>
                <a:ext cx="38086" cy="38086"/>
              </a:xfrm>
              <a:custGeom>
                <a:avLst/>
                <a:gdLst>
                  <a:gd name="connsiteX0" fmla="*/ 14323 w 38086"/>
                  <a:gd name="connsiteY0" fmla="*/ 12228 h 38086"/>
                  <a:gd name="connsiteX1" fmla="*/ 3151 w 38086"/>
                  <a:gd name="connsiteY1" fmla="*/ 12228 h 38086"/>
                  <a:gd name="connsiteX2" fmla="*/ 3151 w 38086"/>
                  <a:gd name="connsiteY2" fmla="*/ 3151 h 38086"/>
                  <a:gd name="connsiteX3" fmla="*/ 35715 w 38086"/>
                  <a:gd name="connsiteY3" fmla="*/ 3151 h 38086"/>
                  <a:gd name="connsiteX4" fmla="*/ 35715 w 38086"/>
                  <a:gd name="connsiteY4" fmla="*/ 12228 h 38086"/>
                  <a:gd name="connsiteX5" fmla="*/ 24543 w 38086"/>
                  <a:gd name="connsiteY5" fmla="*/ 12228 h 38086"/>
                  <a:gd name="connsiteX6" fmla="*/ 24543 w 38086"/>
                  <a:gd name="connsiteY6" fmla="*/ 40412 h 38086"/>
                  <a:gd name="connsiteX7" fmla="*/ 14259 w 38086"/>
                  <a:gd name="connsiteY7" fmla="*/ 40412 h 3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086" h="38086">
                    <a:moveTo>
                      <a:pt x="14323" y="12228"/>
                    </a:moveTo>
                    <a:lnTo>
                      <a:pt x="3151" y="12228"/>
                    </a:lnTo>
                    <a:lnTo>
                      <a:pt x="3151" y="3151"/>
                    </a:lnTo>
                    <a:lnTo>
                      <a:pt x="35715" y="3151"/>
                    </a:lnTo>
                    <a:lnTo>
                      <a:pt x="35715" y="12228"/>
                    </a:lnTo>
                    <a:lnTo>
                      <a:pt x="24543" y="12228"/>
                    </a:lnTo>
                    <a:lnTo>
                      <a:pt x="24543" y="40412"/>
                    </a:lnTo>
                    <a:lnTo>
                      <a:pt x="14259" y="40412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" name="Полилиния: фигура 37">
                <a:extLst>
                  <a:ext uri="{FF2B5EF4-FFF2-40B4-BE49-F238E27FC236}">
                    <a16:creationId xmlns:a16="http://schemas.microsoft.com/office/drawing/2014/main" id="{B3DAF707-FC1A-4B2A-9F5A-5824EC4D577E}"/>
                  </a:ext>
                </a:extLst>
              </p:cNvPr>
              <p:cNvSpPr/>
              <p:nvPr/>
            </p:nvSpPr>
            <p:spPr>
              <a:xfrm>
                <a:off x="7808742" y="190243"/>
                <a:ext cx="241213" cy="247561"/>
              </a:xfrm>
              <a:custGeom>
                <a:avLst/>
                <a:gdLst>
                  <a:gd name="connsiteX0" fmla="*/ 113792 w 241213"/>
                  <a:gd name="connsiteY0" fmla="*/ 199866 h 247560"/>
                  <a:gd name="connsiteX1" fmla="*/ 190408 w 241213"/>
                  <a:gd name="connsiteY1" fmla="*/ 246078 h 247560"/>
                  <a:gd name="connsiteX2" fmla="*/ 241190 w 241213"/>
                  <a:gd name="connsiteY2" fmla="*/ 195296 h 247560"/>
                  <a:gd name="connsiteX3" fmla="*/ 126170 w 241213"/>
                  <a:gd name="connsiteY3" fmla="*/ 141023 h 247560"/>
                  <a:gd name="connsiteX4" fmla="*/ 65739 w 241213"/>
                  <a:gd name="connsiteY4" fmla="*/ 151941 h 247560"/>
                  <a:gd name="connsiteX5" fmla="*/ 71706 w 241213"/>
                  <a:gd name="connsiteY5" fmla="*/ 62565 h 247560"/>
                  <a:gd name="connsiteX6" fmla="*/ 241698 w 241213"/>
                  <a:gd name="connsiteY6" fmla="*/ 62565 h 247560"/>
                  <a:gd name="connsiteX7" fmla="*/ 241698 w 241213"/>
                  <a:gd name="connsiteY7" fmla="*/ 3151 h 247560"/>
                  <a:gd name="connsiteX8" fmla="*/ 14069 w 241213"/>
                  <a:gd name="connsiteY8" fmla="*/ 3151 h 247560"/>
                  <a:gd name="connsiteX9" fmla="*/ 3151 w 241213"/>
                  <a:gd name="connsiteY9" fmla="*/ 190091 h 247560"/>
                  <a:gd name="connsiteX10" fmla="*/ 43649 w 241213"/>
                  <a:gd name="connsiteY10" fmla="*/ 216751 h 247560"/>
                  <a:gd name="connsiteX11" fmla="*/ 113792 w 241213"/>
                  <a:gd name="connsiteY11" fmla="*/ 199866 h 247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1213" h="247560">
                    <a:moveTo>
                      <a:pt x="113792" y="199866"/>
                    </a:moveTo>
                    <a:cubicBezTo>
                      <a:pt x="152893" y="199866"/>
                      <a:pt x="182156" y="217386"/>
                      <a:pt x="190408" y="246078"/>
                    </a:cubicBezTo>
                    <a:lnTo>
                      <a:pt x="241190" y="195296"/>
                    </a:lnTo>
                    <a:cubicBezTo>
                      <a:pt x="218656" y="158797"/>
                      <a:pt x="176063" y="141023"/>
                      <a:pt x="126170" y="141023"/>
                    </a:cubicBezTo>
                    <a:cubicBezTo>
                      <a:pt x="105514" y="140775"/>
                      <a:pt x="85002" y="144481"/>
                      <a:pt x="65739" y="151941"/>
                    </a:cubicBezTo>
                    <a:lnTo>
                      <a:pt x="71706" y="62565"/>
                    </a:lnTo>
                    <a:lnTo>
                      <a:pt x="241698" y="62565"/>
                    </a:lnTo>
                    <a:lnTo>
                      <a:pt x="241698" y="3151"/>
                    </a:lnTo>
                    <a:lnTo>
                      <a:pt x="14069" y="3151"/>
                    </a:lnTo>
                    <a:lnTo>
                      <a:pt x="3151" y="190091"/>
                    </a:lnTo>
                    <a:lnTo>
                      <a:pt x="43649" y="216751"/>
                    </a:lnTo>
                    <a:cubicBezTo>
                      <a:pt x="65474" y="205951"/>
                      <a:pt x="89443" y="200181"/>
                      <a:pt x="113792" y="199866"/>
                    </a:cubicBez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" name="Полилиния: фигура 38">
                <a:extLst>
                  <a:ext uri="{FF2B5EF4-FFF2-40B4-BE49-F238E27FC236}">
                    <a16:creationId xmlns:a16="http://schemas.microsoft.com/office/drawing/2014/main" id="{4FA0768E-FD07-414D-B979-B24ABC551A1D}"/>
                  </a:ext>
                </a:extLst>
              </p:cNvPr>
              <p:cNvSpPr/>
              <p:nvPr/>
            </p:nvSpPr>
            <p:spPr>
              <a:xfrm>
                <a:off x="7783288" y="471446"/>
                <a:ext cx="133302" cy="101563"/>
              </a:xfrm>
              <a:custGeom>
                <a:avLst/>
                <a:gdLst>
                  <a:gd name="connsiteX0" fmla="*/ 132581 w 133302"/>
                  <a:gd name="connsiteY0" fmla="*/ 48283 h 101563"/>
                  <a:gd name="connsiteX1" fmla="*/ 44538 w 133302"/>
                  <a:gd name="connsiteY1" fmla="*/ 3151 h 101563"/>
                  <a:gd name="connsiteX2" fmla="*/ 3151 w 133302"/>
                  <a:gd name="connsiteY2" fmla="*/ 51647 h 101563"/>
                  <a:gd name="connsiteX3" fmla="*/ 80720 w 133302"/>
                  <a:gd name="connsiteY3" fmla="*/ 99763 h 101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02" h="101563">
                    <a:moveTo>
                      <a:pt x="132581" y="48283"/>
                    </a:moveTo>
                    <a:cubicBezTo>
                      <a:pt x="100842" y="45300"/>
                      <a:pt x="72151" y="28732"/>
                      <a:pt x="44538" y="3151"/>
                    </a:cubicBezTo>
                    <a:lnTo>
                      <a:pt x="3151" y="51647"/>
                    </a:lnTo>
                    <a:cubicBezTo>
                      <a:pt x="25055" y="73321"/>
                      <a:pt x="51571" y="89769"/>
                      <a:pt x="80720" y="99763"/>
                    </a:cubicBez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" name="Полилиния: фигура 39">
                <a:extLst>
                  <a:ext uri="{FF2B5EF4-FFF2-40B4-BE49-F238E27FC236}">
                    <a16:creationId xmlns:a16="http://schemas.microsoft.com/office/drawing/2014/main" id="{6A17A551-1797-4F26-9DCE-89A129BD6FD3}"/>
                  </a:ext>
                </a:extLst>
              </p:cNvPr>
              <p:cNvSpPr/>
              <p:nvPr/>
            </p:nvSpPr>
            <p:spPr>
              <a:xfrm>
                <a:off x="7504623" y="239120"/>
                <a:ext cx="279299" cy="380863"/>
              </a:xfrm>
              <a:custGeom>
                <a:avLst/>
                <a:gdLst>
                  <a:gd name="connsiteX0" fmla="*/ 175872 w 279299"/>
                  <a:gd name="connsiteY0" fmla="*/ 259344 h 380862"/>
                  <a:gd name="connsiteX1" fmla="*/ 275024 w 279299"/>
                  <a:gd name="connsiteY1" fmla="*/ 111697 h 380862"/>
                  <a:gd name="connsiteX2" fmla="*/ 194281 w 279299"/>
                  <a:gd name="connsiteY2" fmla="*/ 3151 h 380862"/>
                  <a:gd name="connsiteX3" fmla="*/ 140452 w 279299"/>
                  <a:gd name="connsiteY3" fmla="*/ 56916 h 380862"/>
                  <a:gd name="connsiteX4" fmla="*/ 144261 w 279299"/>
                  <a:gd name="connsiteY4" fmla="*/ 56916 h 380862"/>
                  <a:gd name="connsiteX5" fmla="*/ 205833 w 279299"/>
                  <a:gd name="connsiteY5" fmla="*/ 116331 h 380862"/>
                  <a:gd name="connsiteX6" fmla="*/ 134485 w 279299"/>
                  <a:gd name="connsiteY6" fmla="*/ 219290 h 380862"/>
                  <a:gd name="connsiteX7" fmla="*/ 3151 w 279299"/>
                  <a:gd name="connsiteY7" fmla="*/ 331010 h 380862"/>
                  <a:gd name="connsiteX8" fmla="*/ 3151 w 279299"/>
                  <a:gd name="connsiteY8" fmla="*/ 383823 h 380862"/>
                  <a:gd name="connsiteX9" fmla="*/ 278832 w 279299"/>
                  <a:gd name="connsiteY9" fmla="*/ 383823 h 380862"/>
                  <a:gd name="connsiteX10" fmla="*/ 278832 w 279299"/>
                  <a:gd name="connsiteY10" fmla="*/ 324980 h 380862"/>
                  <a:gd name="connsiteX11" fmla="*/ 97414 w 279299"/>
                  <a:gd name="connsiteY11" fmla="*/ 324980 h 380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9299" h="380862">
                    <a:moveTo>
                      <a:pt x="175872" y="259344"/>
                    </a:moveTo>
                    <a:cubicBezTo>
                      <a:pt x="242904" y="203802"/>
                      <a:pt x="275024" y="171619"/>
                      <a:pt x="275024" y="111697"/>
                    </a:cubicBezTo>
                    <a:cubicBezTo>
                      <a:pt x="276728" y="61109"/>
                      <a:pt x="243222" y="16065"/>
                      <a:pt x="194281" y="3151"/>
                    </a:cubicBezTo>
                    <a:lnTo>
                      <a:pt x="140452" y="56916"/>
                    </a:lnTo>
                    <a:cubicBezTo>
                      <a:pt x="141721" y="56916"/>
                      <a:pt x="142928" y="56916"/>
                      <a:pt x="144261" y="56916"/>
                    </a:cubicBezTo>
                    <a:cubicBezTo>
                      <a:pt x="179173" y="56916"/>
                      <a:pt x="205833" y="78689"/>
                      <a:pt x="205833" y="116331"/>
                    </a:cubicBezTo>
                    <a:cubicBezTo>
                      <a:pt x="205833" y="150608"/>
                      <a:pt x="186790" y="175174"/>
                      <a:pt x="134485" y="219290"/>
                    </a:cubicBezTo>
                    <a:lnTo>
                      <a:pt x="3151" y="331010"/>
                    </a:lnTo>
                    <a:lnTo>
                      <a:pt x="3151" y="383823"/>
                    </a:lnTo>
                    <a:lnTo>
                      <a:pt x="278832" y="383823"/>
                    </a:lnTo>
                    <a:lnTo>
                      <a:pt x="278832" y="324980"/>
                    </a:lnTo>
                    <a:lnTo>
                      <a:pt x="97414" y="324980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C3B33E3A-90E4-4183-816A-A52E9F92A311}"/>
                  </a:ext>
                </a:extLst>
              </p:cNvPr>
              <p:cNvSpPr/>
              <p:nvPr/>
            </p:nvSpPr>
            <p:spPr>
              <a:xfrm>
                <a:off x="7459364" y="216586"/>
                <a:ext cx="177736" cy="158693"/>
              </a:xfrm>
              <a:custGeom>
                <a:avLst/>
                <a:gdLst>
                  <a:gd name="connsiteX0" fmla="*/ 157845 w 177736"/>
                  <a:gd name="connsiteY0" fmla="*/ 3151 h 158692"/>
                  <a:gd name="connsiteX1" fmla="*/ 3151 w 177736"/>
                  <a:gd name="connsiteY1" fmla="*/ 157908 h 158692"/>
                  <a:gd name="connsiteX2" fmla="*/ 24479 w 177736"/>
                  <a:gd name="connsiteY2" fmla="*/ 157908 h 158692"/>
                  <a:gd name="connsiteX3" fmla="*/ 179236 w 177736"/>
                  <a:gd name="connsiteY3" fmla="*/ 3151 h 158692"/>
                  <a:gd name="connsiteX4" fmla="*/ 157845 w 177736"/>
                  <a:gd name="connsiteY4" fmla="*/ 3151 h 158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736" h="158692">
                    <a:moveTo>
                      <a:pt x="157845" y="3151"/>
                    </a:moveTo>
                    <a:lnTo>
                      <a:pt x="3151" y="157908"/>
                    </a:lnTo>
                    <a:lnTo>
                      <a:pt x="24479" y="157908"/>
                    </a:lnTo>
                    <a:lnTo>
                      <a:pt x="179236" y="3151"/>
                    </a:lnTo>
                    <a:lnTo>
                      <a:pt x="157845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83E4D5B2-A3A2-4D21-8931-C839A57905BD}"/>
                  </a:ext>
                </a:extLst>
              </p:cNvPr>
              <p:cNvSpPr/>
              <p:nvPr/>
            </p:nvSpPr>
            <p:spPr>
              <a:xfrm>
                <a:off x="7943377" y="457862"/>
                <a:ext cx="133302" cy="114259"/>
              </a:xfrm>
              <a:custGeom>
                <a:avLst/>
                <a:gdLst>
                  <a:gd name="connsiteX0" fmla="*/ 110110 w 133302"/>
                  <a:gd name="connsiteY0" fmla="*/ 3151 h 114258"/>
                  <a:gd name="connsiteX1" fmla="*/ 3151 w 133302"/>
                  <a:gd name="connsiteY1" fmla="*/ 111951 h 114258"/>
                  <a:gd name="connsiteX2" fmla="*/ 24987 w 133302"/>
                  <a:gd name="connsiteY2" fmla="*/ 111951 h 114258"/>
                  <a:gd name="connsiteX3" fmla="*/ 132009 w 133302"/>
                  <a:gd name="connsiteY3" fmla="*/ 3151 h 114258"/>
                  <a:gd name="connsiteX4" fmla="*/ 110110 w 133302"/>
                  <a:gd name="connsiteY4" fmla="*/ 3151 h 114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02" h="114258">
                    <a:moveTo>
                      <a:pt x="110110" y="3151"/>
                    </a:moveTo>
                    <a:lnTo>
                      <a:pt x="3151" y="111951"/>
                    </a:lnTo>
                    <a:lnTo>
                      <a:pt x="24987" y="111951"/>
                    </a:lnTo>
                    <a:lnTo>
                      <a:pt x="132009" y="3151"/>
                    </a:lnTo>
                    <a:lnTo>
                      <a:pt x="110110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8F746E8D-08F8-406B-8DCB-BF285F08BCC7}"/>
                  </a:ext>
                </a:extLst>
              </p:cNvPr>
              <p:cNvSpPr/>
              <p:nvPr/>
            </p:nvSpPr>
            <p:spPr>
              <a:xfrm>
                <a:off x="7813313" y="532194"/>
                <a:ext cx="133302" cy="120606"/>
              </a:xfrm>
              <a:custGeom>
                <a:avLst/>
                <a:gdLst>
                  <a:gd name="connsiteX0" fmla="*/ 120330 w 133302"/>
                  <a:gd name="connsiteY0" fmla="*/ 3151 h 120606"/>
                  <a:gd name="connsiteX1" fmla="*/ 3151 w 133302"/>
                  <a:gd name="connsiteY1" fmla="*/ 120393 h 120606"/>
                  <a:gd name="connsiteX2" fmla="*/ 15973 w 133302"/>
                  <a:gd name="connsiteY2" fmla="*/ 120393 h 120606"/>
                  <a:gd name="connsiteX3" fmla="*/ 133216 w 133302"/>
                  <a:gd name="connsiteY3" fmla="*/ 3151 h 120606"/>
                  <a:gd name="connsiteX4" fmla="*/ 120330 w 133302"/>
                  <a:gd name="connsiteY4" fmla="*/ 3151 h 12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02" h="120606">
                    <a:moveTo>
                      <a:pt x="120330" y="3151"/>
                    </a:moveTo>
                    <a:lnTo>
                      <a:pt x="3151" y="120393"/>
                    </a:lnTo>
                    <a:lnTo>
                      <a:pt x="15973" y="120393"/>
                    </a:lnTo>
                    <a:lnTo>
                      <a:pt x="133216" y="3151"/>
                    </a:lnTo>
                    <a:lnTo>
                      <a:pt x="120330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78B9990C-0451-4446-B660-52A28DC7FB34}"/>
                  </a:ext>
                </a:extLst>
              </p:cNvPr>
              <p:cNvSpPr/>
              <p:nvPr/>
            </p:nvSpPr>
            <p:spPr>
              <a:xfrm>
                <a:off x="7580669" y="190052"/>
                <a:ext cx="120607" cy="107911"/>
              </a:xfrm>
              <a:custGeom>
                <a:avLst/>
                <a:gdLst>
                  <a:gd name="connsiteX0" fmla="*/ 110427 w 120606"/>
                  <a:gd name="connsiteY0" fmla="*/ 3151 h 107911"/>
                  <a:gd name="connsiteX1" fmla="*/ 3151 w 120606"/>
                  <a:gd name="connsiteY1" fmla="*/ 110491 h 107911"/>
                  <a:gd name="connsiteX2" fmla="*/ 15148 w 120606"/>
                  <a:gd name="connsiteY2" fmla="*/ 110491 h 107911"/>
                  <a:gd name="connsiteX3" fmla="*/ 122488 w 120606"/>
                  <a:gd name="connsiteY3" fmla="*/ 3151 h 107911"/>
                  <a:gd name="connsiteX4" fmla="*/ 110427 w 120606"/>
                  <a:gd name="connsiteY4" fmla="*/ 3151 h 107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606" h="107911">
                    <a:moveTo>
                      <a:pt x="110427" y="3151"/>
                    </a:moveTo>
                    <a:lnTo>
                      <a:pt x="3151" y="110491"/>
                    </a:lnTo>
                    <a:lnTo>
                      <a:pt x="15148" y="110491"/>
                    </a:lnTo>
                    <a:lnTo>
                      <a:pt x="122488" y="3151"/>
                    </a:lnTo>
                    <a:lnTo>
                      <a:pt x="110427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4698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8774463-71B2-4363-9127-845CBF8C427B}"/>
              </a:ext>
            </a:extLst>
          </p:cNvPr>
          <p:cNvSpPr/>
          <p:nvPr userDrawn="1"/>
        </p:nvSpPr>
        <p:spPr>
          <a:xfrm>
            <a:off x="5352836" y="0"/>
            <a:ext cx="3791164" cy="5143500"/>
          </a:xfrm>
          <a:prstGeom prst="rect">
            <a:avLst/>
          </a:prstGeom>
          <a:solidFill>
            <a:srgbClr val="243471"/>
          </a:solidFill>
          <a:ln w="6480">
            <a:noFill/>
            <a:round/>
            <a:headEnd/>
            <a:tailEnd/>
          </a:ln>
          <a:effectLst/>
        </p:spPr>
        <p:txBody>
          <a:bodyPr lIns="90000" tIns="45000" rIns="90000" bIns="45000" rtlCol="0" anchor="ctr">
            <a:no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D5AAF8B-17DD-4076-BBE8-D4BB8A1729E8}"/>
              </a:ext>
            </a:extLst>
          </p:cNvPr>
          <p:cNvSpPr/>
          <p:nvPr userDrawn="1"/>
        </p:nvSpPr>
        <p:spPr>
          <a:xfrm>
            <a:off x="0" y="4343400"/>
            <a:ext cx="280555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89BD33D3-09E6-469C-89DC-23F36E692C26}"/>
              </a:ext>
            </a:extLst>
          </p:cNvPr>
          <p:cNvGrpSpPr/>
          <p:nvPr userDrawn="1"/>
        </p:nvGrpSpPr>
        <p:grpSpPr>
          <a:xfrm>
            <a:off x="7462514" y="188949"/>
            <a:ext cx="1313977" cy="461289"/>
            <a:chOff x="7459364" y="190052"/>
            <a:chExt cx="1315310" cy="462748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C00C60A4-51F0-43F6-8610-D7BE3C4E376E}"/>
                </a:ext>
              </a:extLst>
            </p:cNvPr>
            <p:cNvGrpSpPr/>
            <p:nvPr/>
          </p:nvGrpSpPr>
          <p:grpSpPr>
            <a:xfrm>
              <a:off x="8184337" y="223251"/>
              <a:ext cx="590337" cy="418949"/>
              <a:chOff x="8184337" y="223251"/>
              <a:chExt cx="590337" cy="418949"/>
            </a:xfrm>
          </p:grpSpPr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8FE03679-0495-4DA1-8FB2-5E809EC95E23}"/>
                  </a:ext>
                </a:extLst>
              </p:cNvPr>
              <p:cNvSpPr/>
              <p:nvPr/>
            </p:nvSpPr>
            <p:spPr>
              <a:xfrm>
                <a:off x="8184337" y="223251"/>
                <a:ext cx="590337" cy="418949"/>
              </a:xfrm>
              <a:custGeom>
                <a:avLst/>
                <a:gdLst>
                  <a:gd name="connsiteX0" fmla="*/ 3151 w 590337"/>
                  <a:gd name="connsiteY0" fmla="*/ 3151 h 418948"/>
                  <a:gd name="connsiteX1" fmla="*/ 591521 w 590337"/>
                  <a:gd name="connsiteY1" fmla="*/ 3151 h 418948"/>
                  <a:gd name="connsiteX2" fmla="*/ 591521 w 590337"/>
                  <a:gd name="connsiteY2" fmla="*/ 417148 h 418948"/>
                  <a:gd name="connsiteX3" fmla="*/ 3151 w 590337"/>
                  <a:gd name="connsiteY3" fmla="*/ 417148 h 418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0337" h="418948">
                    <a:moveTo>
                      <a:pt x="3151" y="3151"/>
                    </a:moveTo>
                    <a:lnTo>
                      <a:pt x="591521" y="3151"/>
                    </a:lnTo>
                    <a:lnTo>
                      <a:pt x="591521" y="417148"/>
                    </a:lnTo>
                    <a:lnTo>
                      <a:pt x="3151" y="417148"/>
                    </a:ln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B4162101-7D65-44B5-8DF0-C25A713750C3}"/>
                  </a:ext>
                </a:extLst>
              </p:cNvPr>
              <p:cNvSpPr/>
              <p:nvPr/>
            </p:nvSpPr>
            <p:spPr>
              <a:xfrm>
                <a:off x="8201920" y="560695"/>
                <a:ext cx="558599" cy="63477"/>
              </a:xfrm>
              <a:custGeom>
                <a:avLst/>
                <a:gdLst>
                  <a:gd name="connsiteX0" fmla="*/ 3151 w 558598"/>
                  <a:gd name="connsiteY0" fmla="*/ 3151 h 63477"/>
                  <a:gd name="connsiteX1" fmla="*/ 556354 w 558598"/>
                  <a:gd name="connsiteY1" fmla="*/ 3151 h 63477"/>
                  <a:gd name="connsiteX2" fmla="*/ 556354 w 558598"/>
                  <a:gd name="connsiteY2" fmla="*/ 61867 h 63477"/>
                  <a:gd name="connsiteX3" fmla="*/ 3151 w 558598"/>
                  <a:gd name="connsiteY3" fmla="*/ 61867 h 6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8598" h="63477">
                    <a:moveTo>
                      <a:pt x="3151" y="3151"/>
                    </a:moveTo>
                    <a:lnTo>
                      <a:pt x="556354" y="3151"/>
                    </a:lnTo>
                    <a:lnTo>
                      <a:pt x="556354" y="61867"/>
                    </a:lnTo>
                    <a:lnTo>
                      <a:pt x="3151" y="61867"/>
                    </a:lnTo>
                    <a:close/>
                  </a:path>
                </a:pathLst>
              </a:custGeom>
              <a:solidFill>
                <a:srgbClr val="253572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FC5911B9-D986-4297-A979-B2098A424588}"/>
                  </a:ext>
                </a:extLst>
              </p:cNvPr>
              <p:cNvSpPr/>
              <p:nvPr/>
            </p:nvSpPr>
            <p:spPr>
              <a:xfrm>
                <a:off x="8201920" y="241278"/>
                <a:ext cx="558599" cy="291995"/>
              </a:xfrm>
              <a:custGeom>
                <a:avLst/>
                <a:gdLst>
                  <a:gd name="connsiteX0" fmla="*/ 3151 w 558598"/>
                  <a:gd name="connsiteY0" fmla="*/ 3151 h 291994"/>
                  <a:gd name="connsiteX1" fmla="*/ 556354 w 558598"/>
                  <a:gd name="connsiteY1" fmla="*/ 3151 h 291994"/>
                  <a:gd name="connsiteX2" fmla="*/ 556354 w 558598"/>
                  <a:gd name="connsiteY2" fmla="*/ 293432 h 291994"/>
                  <a:gd name="connsiteX3" fmla="*/ 3151 w 558598"/>
                  <a:gd name="connsiteY3" fmla="*/ 293432 h 29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8598" h="291994">
                    <a:moveTo>
                      <a:pt x="3151" y="3151"/>
                    </a:moveTo>
                    <a:lnTo>
                      <a:pt x="556354" y="3151"/>
                    </a:lnTo>
                    <a:lnTo>
                      <a:pt x="556354" y="293432"/>
                    </a:lnTo>
                    <a:lnTo>
                      <a:pt x="3151" y="293432"/>
                    </a:lnTo>
                    <a:close/>
                  </a:path>
                </a:pathLst>
              </a:custGeom>
              <a:solidFill>
                <a:srgbClr val="ED3331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3303FB0E-AD75-4FBE-971F-709470A59397}"/>
                  </a:ext>
                </a:extLst>
              </p:cNvPr>
              <p:cNvSpPr/>
              <p:nvPr/>
            </p:nvSpPr>
            <p:spPr>
              <a:xfrm>
                <a:off x="8557392" y="382070"/>
                <a:ext cx="95216" cy="120606"/>
              </a:xfrm>
              <a:custGeom>
                <a:avLst/>
                <a:gdLst>
                  <a:gd name="connsiteX0" fmla="*/ 97922 w 95215"/>
                  <a:gd name="connsiteY0" fmla="*/ 3151 h 120606"/>
                  <a:gd name="connsiteX1" fmla="*/ 3151 w 95215"/>
                  <a:gd name="connsiteY1" fmla="*/ 3151 h 120606"/>
                  <a:gd name="connsiteX2" fmla="*/ 3151 w 95215"/>
                  <a:gd name="connsiteY2" fmla="*/ 19845 h 120606"/>
                  <a:gd name="connsiteX3" fmla="*/ 41872 w 95215"/>
                  <a:gd name="connsiteY3" fmla="*/ 19845 h 120606"/>
                  <a:gd name="connsiteX4" fmla="*/ 41872 w 95215"/>
                  <a:gd name="connsiteY4" fmla="*/ 120837 h 120606"/>
                  <a:gd name="connsiteX5" fmla="*/ 60344 w 95215"/>
                  <a:gd name="connsiteY5" fmla="*/ 120837 h 120606"/>
                  <a:gd name="connsiteX6" fmla="*/ 60344 w 95215"/>
                  <a:gd name="connsiteY6" fmla="*/ 19845 h 120606"/>
                  <a:gd name="connsiteX7" fmla="*/ 97922 w 95215"/>
                  <a:gd name="connsiteY7" fmla="*/ 19845 h 120606"/>
                  <a:gd name="connsiteX8" fmla="*/ 97922 w 95215"/>
                  <a:gd name="connsiteY8" fmla="*/ 3151 h 12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215" h="120606">
                    <a:moveTo>
                      <a:pt x="97922" y="3151"/>
                    </a:moveTo>
                    <a:lnTo>
                      <a:pt x="3151" y="3151"/>
                    </a:lnTo>
                    <a:lnTo>
                      <a:pt x="3151" y="19845"/>
                    </a:lnTo>
                    <a:lnTo>
                      <a:pt x="41872" y="19845"/>
                    </a:lnTo>
                    <a:lnTo>
                      <a:pt x="41872" y="120837"/>
                    </a:lnTo>
                    <a:lnTo>
                      <a:pt x="60344" y="120837"/>
                    </a:lnTo>
                    <a:lnTo>
                      <a:pt x="60344" y="19845"/>
                    </a:lnTo>
                    <a:lnTo>
                      <a:pt x="97922" y="19845"/>
                    </a:lnTo>
                    <a:lnTo>
                      <a:pt x="97922" y="3151"/>
                    </a:ln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" name="Полилиния: фигура 48">
                <a:extLst>
                  <a:ext uri="{FF2B5EF4-FFF2-40B4-BE49-F238E27FC236}">
                    <a16:creationId xmlns:a16="http://schemas.microsoft.com/office/drawing/2014/main" id="{8E3EEE5B-287E-4817-AE26-AB218196F4B5}"/>
                  </a:ext>
                </a:extLst>
              </p:cNvPr>
              <p:cNvSpPr/>
              <p:nvPr/>
            </p:nvSpPr>
            <p:spPr>
              <a:xfrm>
                <a:off x="8310656" y="382070"/>
                <a:ext cx="95216" cy="120606"/>
              </a:xfrm>
              <a:custGeom>
                <a:avLst/>
                <a:gdLst>
                  <a:gd name="connsiteX0" fmla="*/ 94621 w 95215"/>
                  <a:gd name="connsiteY0" fmla="*/ 85671 h 120606"/>
                  <a:gd name="connsiteX1" fmla="*/ 53234 w 95215"/>
                  <a:gd name="connsiteY1" fmla="*/ 120837 h 120606"/>
                  <a:gd name="connsiteX2" fmla="*/ 3151 w 95215"/>
                  <a:gd name="connsiteY2" fmla="*/ 120837 h 120606"/>
                  <a:gd name="connsiteX3" fmla="*/ 3151 w 95215"/>
                  <a:gd name="connsiteY3" fmla="*/ 3151 h 120606"/>
                  <a:gd name="connsiteX4" fmla="*/ 83957 w 95215"/>
                  <a:gd name="connsiteY4" fmla="*/ 3151 h 120606"/>
                  <a:gd name="connsiteX5" fmla="*/ 83957 w 95215"/>
                  <a:gd name="connsiteY5" fmla="*/ 19845 h 120606"/>
                  <a:gd name="connsiteX6" fmla="*/ 21623 w 95215"/>
                  <a:gd name="connsiteY6" fmla="*/ 19845 h 120606"/>
                  <a:gd name="connsiteX7" fmla="*/ 21623 w 95215"/>
                  <a:gd name="connsiteY7" fmla="*/ 51203 h 120606"/>
                  <a:gd name="connsiteX8" fmla="*/ 58566 w 95215"/>
                  <a:gd name="connsiteY8" fmla="*/ 50759 h 120606"/>
                  <a:gd name="connsiteX9" fmla="*/ 94621 w 95215"/>
                  <a:gd name="connsiteY9" fmla="*/ 85671 h 120606"/>
                  <a:gd name="connsiteX10" fmla="*/ 21877 w 95215"/>
                  <a:gd name="connsiteY10" fmla="*/ 104143 h 120606"/>
                  <a:gd name="connsiteX11" fmla="*/ 52536 w 95215"/>
                  <a:gd name="connsiteY11" fmla="*/ 104143 h 120606"/>
                  <a:gd name="connsiteX12" fmla="*/ 74563 w 95215"/>
                  <a:gd name="connsiteY12" fmla="*/ 85100 h 120606"/>
                  <a:gd name="connsiteX13" fmla="*/ 56154 w 95215"/>
                  <a:gd name="connsiteY13" fmla="*/ 66057 h 120606"/>
                  <a:gd name="connsiteX14" fmla="*/ 21877 w 95215"/>
                  <a:gd name="connsiteY14" fmla="*/ 66945 h 12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5215" h="120606">
                    <a:moveTo>
                      <a:pt x="94621" y="85671"/>
                    </a:moveTo>
                    <a:cubicBezTo>
                      <a:pt x="94621" y="104714"/>
                      <a:pt x="78816" y="120837"/>
                      <a:pt x="53234" y="120837"/>
                    </a:cubicBezTo>
                    <a:lnTo>
                      <a:pt x="3151" y="120837"/>
                    </a:lnTo>
                    <a:lnTo>
                      <a:pt x="3151" y="3151"/>
                    </a:lnTo>
                    <a:lnTo>
                      <a:pt x="83957" y="3151"/>
                    </a:lnTo>
                    <a:lnTo>
                      <a:pt x="83957" y="19845"/>
                    </a:lnTo>
                    <a:lnTo>
                      <a:pt x="21623" y="19845"/>
                    </a:lnTo>
                    <a:lnTo>
                      <a:pt x="21623" y="51203"/>
                    </a:lnTo>
                    <a:cubicBezTo>
                      <a:pt x="33867" y="49469"/>
                      <a:pt x="46284" y="49319"/>
                      <a:pt x="58566" y="50759"/>
                    </a:cubicBezTo>
                    <a:cubicBezTo>
                      <a:pt x="73484" y="52282"/>
                      <a:pt x="94621" y="57424"/>
                      <a:pt x="94621" y="85671"/>
                    </a:cubicBezTo>
                    <a:close/>
                    <a:moveTo>
                      <a:pt x="21877" y="104143"/>
                    </a:moveTo>
                    <a:lnTo>
                      <a:pt x="52536" y="104143"/>
                    </a:lnTo>
                    <a:cubicBezTo>
                      <a:pt x="66120" y="104143"/>
                      <a:pt x="74563" y="95700"/>
                      <a:pt x="74563" y="85100"/>
                    </a:cubicBezTo>
                    <a:cubicBezTo>
                      <a:pt x="74563" y="70246"/>
                      <a:pt x="64152" y="67136"/>
                      <a:pt x="56154" y="66057"/>
                    </a:cubicBezTo>
                    <a:cubicBezTo>
                      <a:pt x="44727" y="65241"/>
                      <a:pt x="33247" y="65539"/>
                      <a:pt x="21877" y="669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" name="Полилиния: фигура 49">
                <a:extLst>
                  <a:ext uri="{FF2B5EF4-FFF2-40B4-BE49-F238E27FC236}">
                    <a16:creationId xmlns:a16="http://schemas.microsoft.com/office/drawing/2014/main" id="{655A651D-B2DF-43CA-AA71-BC7B4F6A27D4}"/>
                  </a:ext>
                </a:extLst>
              </p:cNvPr>
              <p:cNvSpPr/>
              <p:nvPr/>
            </p:nvSpPr>
            <p:spPr>
              <a:xfrm>
                <a:off x="8416155" y="378516"/>
                <a:ext cx="145997" cy="126954"/>
              </a:xfrm>
              <a:custGeom>
                <a:avLst/>
                <a:gdLst>
                  <a:gd name="connsiteX0" fmla="*/ 82561 w 145997"/>
                  <a:gd name="connsiteY0" fmla="*/ 115505 h 126954"/>
                  <a:gd name="connsiteX1" fmla="*/ 82561 w 145997"/>
                  <a:gd name="connsiteY1" fmla="*/ 127693 h 126954"/>
                  <a:gd name="connsiteX2" fmla="*/ 64089 w 145997"/>
                  <a:gd name="connsiteY2" fmla="*/ 127693 h 126954"/>
                  <a:gd name="connsiteX3" fmla="*/ 64089 w 145997"/>
                  <a:gd name="connsiteY3" fmla="*/ 115505 h 126954"/>
                  <a:gd name="connsiteX4" fmla="*/ 3151 w 145997"/>
                  <a:gd name="connsiteY4" fmla="*/ 64724 h 126954"/>
                  <a:gd name="connsiteX5" fmla="*/ 64089 w 145997"/>
                  <a:gd name="connsiteY5" fmla="*/ 13942 h 126954"/>
                  <a:gd name="connsiteX6" fmla="*/ 64089 w 145997"/>
                  <a:gd name="connsiteY6" fmla="*/ 3151 h 126954"/>
                  <a:gd name="connsiteX7" fmla="*/ 82561 w 145997"/>
                  <a:gd name="connsiteY7" fmla="*/ 3151 h 126954"/>
                  <a:gd name="connsiteX8" fmla="*/ 82561 w 145997"/>
                  <a:gd name="connsiteY8" fmla="*/ 13561 h 126954"/>
                  <a:gd name="connsiteX9" fmla="*/ 143499 w 145997"/>
                  <a:gd name="connsiteY9" fmla="*/ 64343 h 126954"/>
                  <a:gd name="connsiteX10" fmla="*/ 82561 w 145997"/>
                  <a:gd name="connsiteY10" fmla="*/ 115505 h 126954"/>
                  <a:gd name="connsiteX11" fmla="*/ 64089 w 145997"/>
                  <a:gd name="connsiteY11" fmla="*/ 98811 h 126954"/>
                  <a:gd name="connsiteX12" fmla="*/ 64089 w 145997"/>
                  <a:gd name="connsiteY12" fmla="*/ 30256 h 126954"/>
                  <a:gd name="connsiteX13" fmla="*/ 61423 w 145997"/>
                  <a:gd name="connsiteY13" fmla="*/ 30256 h 126954"/>
                  <a:gd name="connsiteX14" fmla="*/ 22004 w 145997"/>
                  <a:gd name="connsiteY14" fmla="*/ 64533 h 126954"/>
                  <a:gd name="connsiteX15" fmla="*/ 61423 w 145997"/>
                  <a:gd name="connsiteY15" fmla="*/ 98811 h 126954"/>
                  <a:gd name="connsiteX16" fmla="*/ 85227 w 145997"/>
                  <a:gd name="connsiteY16" fmla="*/ 98811 h 126954"/>
                  <a:gd name="connsiteX17" fmla="*/ 124583 w 145997"/>
                  <a:gd name="connsiteY17" fmla="*/ 64533 h 126954"/>
                  <a:gd name="connsiteX18" fmla="*/ 85227 w 145997"/>
                  <a:gd name="connsiteY18" fmla="*/ 30256 h 126954"/>
                  <a:gd name="connsiteX19" fmla="*/ 82561 w 145997"/>
                  <a:gd name="connsiteY19" fmla="*/ 30256 h 126954"/>
                  <a:gd name="connsiteX20" fmla="*/ 82561 w 145997"/>
                  <a:gd name="connsiteY20" fmla="*/ 98811 h 12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5997" h="126954">
                    <a:moveTo>
                      <a:pt x="82561" y="115505"/>
                    </a:moveTo>
                    <a:lnTo>
                      <a:pt x="82561" y="127693"/>
                    </a:lnTo>
                    <a:lnTo>
                      <a:pt x="64089" y="127693"/>
                    </a:lnTo>
                    <a:lnTo>
                      <a:pt x="64089" y="115505"/>
                    </a:lnTo>
                    <a:cubicBezTo>
                      <a:pt x="30256" y="115505"/>
                      <a:pt x="3151" y="96462"/>
                      <a:pt x="3151" y="64724"/>
                    </a:cubicBezTo>
                    <a:cubicBezTo>
                      <a:pt x="3151" y="30700"/>
                      <a:pt x="30256" y="13942"/>
                      <a:pt x="64089" y="13942"/>
                    </a:cubicBezTo>
                    <a:lnTo>
                      <a:pt x="64089" y="3151"/>
                    </a:lnTo>
                    <a:lnTo>
                      <a:pt x="82561" y="3151"/>
                    </a:lnTo>
                    <a:lnTo>
                      <a:pt x="82561" y="13561"/>
                    </a:lnTo>
                    <a:cubicBezTo>
                      <a:pt x="116331" y="13561"/>
                      <a:pt x="143499" y="30509"/>
                      <a:pt x="143499" y="64343"/>
                    </a:cubicBezTo>
                    <a:cubicBezTo>
                      <a:pt x="143499" y="96780"/>
                      <a:pt x="116331" y="115251"/>
                      <a:pt x="82561" y="115505"/>
                    </a:cubicBezTo>
                    <a:close/>
                    <a:moveTo>
                      <a:pt x="64089" y="98811"/>
                    </a:moveTo>
                    <a:lnTo>
                      <a:pt x="64089" y="30256"/>
                    </a:lnTo>
                    <a:lnTo>
                      <a:pt x="61423" y="30256"/>
                    </a:lnTo>
                    <a:cubicBezTo>
                      <a:pt x="39587" y="30256"/>
                      <a:pt x="22004" y="41428"/>
                      <a:pt x="22004" y="64533"/>
                    </a:cubicBezTo>
                    <a:cubicBezTo>
                      <a:pt x="22004" y="86306"/>
                      <a:pt x="39587" y="98811"/>
                      <a:pt x="61423" y="98811"/>
                    </a:cubicBezTo>
                    <a:close/>
                    <a:moveTo>
                      <a:pt x="85227" y="98811"/>
                    </a:moveTo>
                    <a:cubicBezTo>
                      <a:pt x="106999" y="98811"/>
                      <a:pt x="124583" y="86115"/>
                      <a:pt x="124583" y="64533"/>
                    </a:cubicBezTo>
                    <a:cubicBezTo>
                      <a:pt x="124583" y="41428"/>
                      <a:pt x="106999" y="30256"/>
                      <a:pt x="85227" y="30256"/>
                    </a:cubicBezTo>
                    <a:lnTo>
                      <a:pt x="82561" y="30256"/>
                    </a:lnTo>
                    <a:lnTo>
                      <a:pt x="82561" y="98811"/>
                    </a:ln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B5BFC8C0-0850-4C50-A541-8DC5B3350A93}"/>
                </a:ext>
              </a:extLst>
            </p:cNvPr>
            <p:cNvGrpSpPr/>
            <p:nvPr/>
          </p:nvGrpSpPr>
          <p:grpSpPr>
            <a:xfrm>
              <a:off x="7459364" y="190052"/>
              <a:ext cx="617315" cy="462748"/>
              <a:chOff x="7459364" y="190052"/>
              <a:chExt cx="617315" cy="462748"/>
            </a:xfrm>
            <a:solidFill>
              <a:schemeClr val="bg1"/>
            </a:solidFill>
          </p:grpSpPr>
          <p:sp>
            <p:nvSpPr>
              <p:cNvPr id="35" name="Полилиния: фигура 34">
                <a:extLst>
                  <a:ext uri="{FF2B5EF4-FFF2-40B4-BE49-F238E27FC236}">
                    <a16:creationId xmlns:a16="http://schemas.microsoft.com/office/drawing/2014/main" id="{255370D4-D552-4878-9FEB-C6D845A7A74D}"/>
                  </a:ext>
                </a:extLst>
              </p:cNvPr>
              <p:cNvSpPr/>
              <p:nvPr/>
            </p:nvSpPr>
            <p:spPr>
              <a:xfrm>
                <a:off x="7853303" y="432471"/>
                <a:ext cx="38086" cy="38086"/>
              </a:xfrm>
              <a:custGeom>
                <a:avLst/>
                <a:gdLst>
                  <a:gd name="connsiteX0" fmla="*/ 3151 w 38086"/>
                  <a:gd name="connsiteY0" fmla="*/ 40285 h 38086"/>
                  <a:gd name="connsiteX1" fmla="*/ 3849 w 38086"/>
                  <a:gd name="connsiteY1" fmla="*/ 32350 h 38086"/>
                  <a:gd name="connsiteX2" fmla="*/ 6198 w 38086"/>
                  <a:gd name="connsiteY2" fmla="*/ 32350 h 38086"/>
                  <a:gd name="connsiteX3" fmla="*/ 11911 w 38086"/>
                  <a:gd name="connsiteY3" fmla="*/ 8356 h 38086"/>
                  <a:gd name="connsiteX4" fmla="*/ 11911 w 38086"/>
                  <a:gd name="connsiteY4" fmla="*/ 3151 h 38086"/>
                  <a:gd name="connsiteX5" fmla="*/ 40539 w 38086"/>
                  <a:gd name="connsiteY5" fmla="*/ 3151 h 38086"/>
                  <a:gd name="connsiteX6" fmla="*/ 40539 w 38086"/>
                  <a:gd name="connsiteY6" fmla="*/ 40412 h 38086"/>
                  <a:gd name="connsiteX7" fmla="*/ 30192 w 38086"/>
                  <a:gd name="connsiteY7" fmla="*/ 40412 h 38086"/>
                  <a:gd name="connsiteX8" fmla="*/ 30192 w 38086"/>
                  <a:gd name="connsiteY8" fmla="*/ 12419 h 38086"/>
                  <a:gd name="connsiteX9" fmla="*/ 21559 w 38086"/>
                  <a:gd name="connsiteY9" fmla="*/ 12419 h 38086"/>
                  <a:gd name="connsiteX10" fmla="*/ 21559 w 38086"/>
                  <a:gd name="connsiteY10" fmla="*/ 13815 h 38086"/>
                  <a:gd name="connsiteX11" fmla="*/ 9308 w 38086"/>
                  <a:gd name="connsiteY11" fmla="*/ 41110 h 38086"/>
                  <a:gd name="connsiteX12" fmla="*/ 3151 w 38086"/>
                  <a:gd name="connsiteY12" fmla="*/ 40285 h 3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8086" h="38086">
                    <a:moveTo>
                      <a:pt x="3151" y="40285"/>
                    </a:moveTo>
                    <a:lnTo>
                      <a:pt x="3849" y="32350"/>
                    </a:lnTo>
                    <a:cubicBezTo>
                      <a:pt x="4631" y="32413"/>
                      <a:pt x="5416" y="32413"/>
                      <a:pt x="6198" y="32350"/>
                    </a:cubicBezTo>
                    <a:cubicBezTo>
                      <a:pt x="9118" y="32350"/>
                      <a:pt x="11911" y="30890"/>
                      <a:pt x="11911" y="8356"/>
                    </a:cubicBezTo>
                    <a:lnTo>
                      <a:pt x="11911" y="3151"/>
                    </a:lnTo>
                    <a:lnTo>
                      <a:pt x="40539" y="3151"/>
                    </a:lnTo>
                    <a:lnTo>
                      <a:pt x="40539" y="40412"/>
                    </a:lnTo>
                    <a:lnTo>
                      <a:pt x="30192" y="40412"/>
                    </a:lnTo>
                    <a:lnTo>
                      <a:pt x="30192" y="12419"/>
                    </a:lnTo>
                    <a:lnTo>
                      <a:pt x="21559" y="12419"/>
                    </a:lnTo>
                    <a:lnTo>
                      <a:pt x="21559" y="13815"/>
                    </a:lnTo>
                    <a:cubicBezTo>
                      <a:pt x="21559" y="36540"/>
                      <a:pt x="16545" y="41110"/>
                      <a:pt x="9308" y="41110"/>
                    </a:cubicBezTo>
                    <a:cubicBezTo>
                      <a:pt x="7229" y="41105"/>
                      <a:pt x="5159" y="40827"/>
                      <a:pt x="3151" y="40285"/>
                    </a:cubicBez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" name="Полилиния: фигура 35">
                <a:extLst>
                  <a:ext uri="{FF2B5EF4-FFF2-40B4-BE49-F238E27FC236}">
                    <a16:creationId xmlns:a16="http://schemas.microsoft.com/office/drawing/2014/main" id="{A2CDD588-D729-46D2-948F-FABDD4DC7FBE}"/>
                  </a:ext>
                </a:extLst>
              </p:cNvPr>
              <p:cNvSpPr/>
              <p:nvPr/>
            </p:nvSpPr>
            <p:spPr>
              <a:xfrm>
                <a:off x="7897483" y="432662"/>
                <a:ext cx="31739" cy="38086"/>
              </a:xfrm>
              <a:custGeom>
                <a:avLst/>
                <a:gdLst>
                  <a:gd name="connsiteX0" fmla="*/ 3151 w 31738"/>
                  <a:gd name="connsiteY0" fmla="*/ 3151 h 38086"/>
                  <a:gd name="connsiteX1" fmla="*/ 33112 w 31738"/>
                  <a:gd name="connsiteY1" fmla="*/ 3151 h 38086"/>
                  <a:gd name="connsiteX2" fmla="*/ 33112 w 31738"/>
                  <a:gd name="connsiteY2" fmla="*/ 11974 h 38086"/>
                  <a:gd name="connsiteX3" fmla="*/ 13371 w 31738"/>
                  <a:gd name="connsiteY3" fmla="*/ 11974 h 38086"/>
                  <a:gd name="connsiteX4" fmla="*/ 13371 w 31738"/>
                  <a:gd name="connsiteY4" fmla="*/ 17560 h 38086"/>
                  <a:gd name="connsiteX5" fmla="*/ 31081 w 31738"/>
                  <a:gd name="connsiteY5" fmla="*/ 17560 h 38086"/>
                  <a:gd name="connsiteX6" fmla="*/ 31081 w 31738"/>
                  <a:gd name="connsiteY6" fmla="*/ 25749 h 38086"/>
                  <a:gd name="connsiteX7" fmla="*/ 13180 w 31738"/>
                  <a:gd name="connsiteY7" fmla="*/ 25749 h 38086"/>
                  <a:gd name="connsiteX8" fmla="*/ 13180 w 31738"/>
                  <a:gd name="connsiteY8" fmla="*/ 31652 h 38086"/>
                  <a:gd name="connsiteX9" fmla="*/ 33176 w 31738"/>
                  <a:gd name="connsiteY9" fmla="*/ 31652 h 38086"/>
                  <a:gd name="connsiteX10" fmla="*/ 33176 w 31738"/>
                  <a:gd name="connsiteY10" fmla="*/ 40412 h 38086"/>
                  <a:gd name="connsiteX11" fmla="*/ 3151 w 31738"/>
                  <a:gd name="connsiteY11" fmla="*/ 40412 h 3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738" h="38086">
                    <a:moveTo>
                      <a:pt x="3151" y="3151"/>
                    </a:moveTo>
                    <a:lnTo>
                      <a:pt x="33112" y="3151"/>
                    </a:lnTo>
                    <a:lnTo>
                      <a:pt x="33112" y="11974"/>
                    </a:lnTo>
                    <a:lnTo>
                      <a:pt x="13371" y="11974"/>
                    </a:lnTo>
                    <a:lnTo>
                      <a:pt x="13371" y="17560"/>
                    </a:lnTo>
                    <a:lnTo>
                      <a:pt x="31081" y="17560"/>
                    </a:lnTo>
                    <a:lnTo>
                      <a:pt x="31081" y="25749"/>
                    </a:lnTo>
                    <a:lnTo>
                      <a:pt x="13180" y="25749"/>
                    </a:lnTo>
                    <a:lnTo>
                      <a:pt x="13180" y="31652"/>
                    </a:lnTo>
                    <a:lnTo>
                      <a:pt x="33176" y="31652"/>
                    </a:lnTo>
                    <a:lnTo>
                      <a:pt x="33176" y="40412"/>
                    </a:lnTo>
                    <a:lnTo>
                      <a:pt x="3151" y="40412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" name="Полилиния: фигура 36">
                <a:extLst>
                  <a:ext uri="{FF2B5EF4-FFF2-40B4-BE49-F238E27FC236}">
                    <a16:creationId xmlns:a16="http://schemas.microsoft.com/office/drawing/2014/main" id="{128C2791-3241-4B29-9AC6-EA08BD0796EC}"/>
                  </a:ext>
                </a:extLst>
              </p:cNvPr>
              <p:cNvSpPr/>
              <p:nvPr/>
            </p:nvSpPr>
            <p:spPr>
              <a:xfrm>
                <a:off x="7930936" y="432662"/>
                <a:ext cx="38086" cy="38086"/>
              </a:xfrm>
              <a:custGeom>
                <a:avLst/>
                <a:gdLst>
                  <a:gd name="connsiteX0" fmla="*/ 14323 w 38086"/>
                  <a:gd name="connsiteY0" fmla="*/ 12228 h 38086"/>
                  <a:gd name="connsiteX1" fmla="*/ 3151 w 38086"/>
                  <a:gd name="connsiteY1" fmla="*/ 12228 h 38086"/>
                  <a:gd name="connsiteX2" fmla="*/ 3151 w 38086"/>
                  <a:gd name="connsiteY2" fmla="*/ 3151 h 38086"/>
                  <a:gd name="connsiteX3" fmla="*/ 35715 w 38086"/>
                  <a:gd name="connsiteY3" fmla="*/ 3151 h 38086"/>
                  <a:gd name="connsiteX4" fmla="*/ 35715 w 38086"/>
                  <a:gd name="connsiteY4" fmla="*/ 12228 h 38086"/>
                  <a:gd name="connsiteX5" fmla="*/ 24543 w 38086"/>
                  <a:gd name="connsiteY5" fmla="*/ 12228 h 38086"/>
                  <a:gd name="connsiteX6" fmla="*/ 24543 w 38086"/>
                  <a:gd name="connsiteY6" fmla="*/ 40412 h 38086"/>
                  <a:gd name="connsiteX7" fmla="*/ 14259 w 38086"/>
                  <a:gd name="connsiteY7" fmla="*/ 40412 h 3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086" h="38086">
                    <a:moveTo>
                      <a:pt x="14323" y="12228"/>
                    </a:moveTo>
                    <a:lnTo>
                      <a:pt x="3151" y="12228"/>
                    </a:lnTo>
                    <a:lnTo>
                      <a:pt x="3151" y="3151"/>
                    </a:lnTo>
                    <a:lnTo>
                      <a:pt x="35715" y="3151"/>
                    </a:lnTo>
                    <a:lnTo>
                      <a:pt x="35715" y="12228"/>
                    </a:lnTo>
                    <a:lnTo>
                      <a:pt x="24543" y="12228"/>
                    </a:lnTo>
                    <a:lnTo>
                      <a:pt x="24543" y="40412"/>
                    </a:lnTo>
                    <a:lnTo>
                      <a:pt x="14259" y="40412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" name="Полилиния: фигура 37">
                <a:extLst>
                  <a:ext uri="{FF2B5EF4-FFF2-40B4-BE49-F238E27FC236}">
                    <a16:creationId xmlns:a16="http://schemas.microsoft.com/office/drawing/2014/main" id="{B3DAF707-FC1A-4B2A-9F5A-5824EC4D577E}"/>
                  </a:ext>
                </a:extLst>
              </p:cNvPr>
              <p:cNvSpPr/>
              <p:nvPr/>
            </p:nvSpPr>
            <p:spPr>
              <a:xfrm>
                <a:off x="7808742" y="190243"/>
                <a:ext cx="241213" cy="247561"/>
              </a:xfrm>
              <a:custGeom>
                <a:avLst/>
                <a:gdLst>
                  <a:gd name="connsiteX0" fmla="*/ 113792 w 241213"/>
                  <a:gd name="connsiteY0" fmla="*/ 199866 h 247560"/>
                  <a:gd name="connsiteX1" fmla="*/ 190408 w 241213"/>
                  <a:gd name="connsiteY1" fmla="*/ 246078 h 247560"/>
                  <a:gd name="connsiteX2" fmla="*/ 241190 w 241213"/>
                  <a:gd name="connsiteY2" fmla="*/ 195296 h 247560"/>
                  <a:gd name="connsiteX3" fmla="*/ 126170 w 241213"/>
                  <a:gd name="connsiteY3" fmla="*/ 141023 h 247560"/>
                  <a:gd name="connsiteX4" fmla="*/ 65739 w 241213"/>
                  <a:gd name="connsiteY4" fmla="*/ 151941 h 247560"/>
                  <a:gd name="connsiteX5" fmla="*/ 71706 w 241213"/>
                  <a:gd name="connsiteY5" fmla="*/ 62565 h 247560"/>
                  <a:gd name="connsiteX6" fmla="*/ 241698 w 241213"/>
                  <a:gd name="connsiteY6" fmla="*/ 62565 h 247560"/>
                  <a:gd name="connsiteX7" fmla="*/ 241698 w 241213"/>
                  <a:gd name="connsiteY7" fmla="*/ 3151 h 247560"/>
                  <a:gd name="connsiteX8" fmla="*/ 14069 w 241213"/>
                  <a:gd name="connsiteY8" fmla="*/ 3151 h 247560"/>
                  <a:gd name="connsiteX9" fmla="*/ 3151 w 241213"/>
                  <a:gd name="connsiteY9" fmla="*/ 190091 h 247560"/>
                  <a:gd name="connsiteX10" fmla="*/ 43649 w 241213"/>
                  <a:gd name="connsiteY10" fmla="*/ 216751 h 247560"/>
                  <a:gd name="connsiteX11" fmla="*/ 113792 w 241213"/>
                  <a:gd name="connsiteY11" fmla="*/ 199866 h 247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1213" h="247560">
                    <a:moveTo>
                      <a:pt x="113792" y="199866"/>
                    </a:moveTo>
                    <a:cubicBezTo>
                      <a:pt x="152893" y="199866"/>
                      <a:pt x="182156" y="217386"/>
                      <a:pt x="190408" y="246078"/>
                    </a:cubicBezTo>
                    <a:lnTo>
                      <a:pt x="241190" y="195296"/>
                    </a:lnTo>
                    <a:cubicBezTo>
                      <a:pt x="218656" y="158797"/>
                      <a:pt x="176063" y="141023"/>
                      <a:pt x="126170" y="141023"/>
                    </a:cubicBezTo>
                    <a:cubicBezTo>
                      <a:pt x="105514" y="140775"/>
                      <a:pt x="85002" y="144481"/>
                      <a:pt x="65739" y="151941"/>
                    </a:cubicBezTo>
                    <a:lnTo>
                      <a:pt x="71706" y="62565"/>
                    </a:lnTo>
                    <a:lnTo>
                      <a:pt x="241698" y="62565"/>
                    </a:lnTo>
                    <a:lnTo>
                      <a:pt x="241698" y="3151"/>
                    </a:lnTo>
                    <a:lnTo>
                      <a:pt x="14069" y="3151"/>
                    </a:lnTo>
                    <a:lnTo>
                      <a:pt x="3151" y="190091"/>
                    </a:lnTo>
                    <a:lnTo>
                      <a:pt x="43649" y="216751"/>
                    </a:lnTo>
                    <a:cubicBezTo>
                      <a:pt x="65474" y="205951"/>
                      <a:pt x="89443" y="200181"/>
                      <a:pt x="113792" y="199866"/>
                    </a:cubicBez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" name="Полилиния: фигура 38">
                <a:extLst>
                  <a:ext uri="{FF2B5EF4-FFF2-40B4-BE49-F238E27FC236}">
                    <a16:creationId xmlns:a16="http://schemas.microsoft.com/office/drawing/2014/main" id="{4FA0768E-FD07-414D-B979-B24ABC551A1D}"/>
                  </a:ext>
                </a:extLst>
              </p:cNvPr>
              <p:cNvSpPr/>
              <p:nvPr/>
            </p:nvSpPr>
            <p:spPr>
              <a:xfrm>
                <a:off x="7783288" y="471446"/>
                <a:ext cx="133302" cy="101563"/>
              </a:xfrm>
              <a:custGeom>
                <a:avLst/>
                <a:gdLst>
                  <a:gd name="connsiteX0" fmla="*/ 132581 w 133302"/>
                  <a:gd name="connsiteY0" fmla="*/ 48283 h 101563"/>
                  <a:gd name="connsiteX1" fmla="*/ 44538 w 133302"/>
                  <a:gd name="connsiteY1" fmla="*/ 3151 h 101563"/>
                  <a:gd name="connsiteX2" fmla="*/ 3151 w 133302"/>
                  <a:gd name="connsiteY2" fmla="*/ 51647 h 101563"/>
                  <a:gd name="connsiteX3" fmla="*/ 80720 w 133302"/>
                  <a:gd name="connsiteY3" fmla="*/ 99763 h 101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02" h="101563">
                    <a:moveTo>
                      <a:pt x="132581" y="48283"/>
                    </a:moveTo>
                    <a:cubicBezTo>
                      <a:pt x="100842" y="45300"/>
                      <a:pt x="72151" y="28732"/>
                      <a:pt x="44538" y="3151"/>
                    </a:cubicBezTo>
                    <a:lnTo>
                      <a:pt x="3151" y="51647"/>
                    </a:lnTo>
                    <a:cubicBezTo>
                      <a:pt x="25055" y="73321"/>
                      <a:pt x="51571" y="89769"/>
                      <a:pt x="80720" y="99763"/>
                    </a:cubicBez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" name="Полилиния: фигура 39">
                <a:extLst>
                  <a:ext uri="{FF2B5EF4-FFF2-40B4-BE49-F238E27FC236}">
                    <a16:creationId xmlns:a16="http://schemas.microsoft.com/office/drawing/2014/main" id="{6A17A551-1797-4F26-9DCE-89A129BD6FD3}"/>
                  </a:ext>
                </a:extLst>
              </p:cNvPr>
              <p:cNvSpPr/>
              <p:nvPr/>
            </p:nvSpPr>
            <p:spPr>
              <a:xfrm>
                <a:off x="7504623" y="239120"/>
                <a:ext cx="279299" cy="380863"/>
              </a:xfrm>
              <a:custGeom>
                <a:avLst/>
                <a:gdLst>
                  <a:gd name="connsiteX0" fmla="*/ 175872 w 279299"/>
                  <a:gd name="connsiteY0" fmla="*/ 259344 h 380862"/>
                  <a:gd name="connsiteX1" fmla="*/ 275024 w 279299"/>
                  <a:gd name="connsiteY1" fmla="*/ 111697 h 380862"/>
                  <a:gd name="connsiteX2" fmla="*/ 194281 w 279299"/>
                  <a:gd name="connsiteY2" fmla="*/ 3151 h 380862"/>
                  <a:gd name="connsiteX3" fmla="*/ 140452 w 279299"/>
                  <a:gd name="connsiteY3" fmla="*/ 56916 h 380862"/>
                  <a:gd name="connsiteX4" fmla="*/ 144261 w 279299"/>
                  <a:gd name="connsiteY4" fmla="*/ 56916 h 380862"/>
                  <a:gd name="connsiteX5" fmla="*/ 205833 w 279299"/>
                  <a:gd name="connsiteY5" fmla="*/ 116331 h 380862"/>
                  <a:gd name="connsiteX6" fmla="*/ 134485 w 279299"/>
                  <a:gd name="connsiteY6" fmla="*/ 219290 h 380862"/>
                  <a:gd name="connsiteX7" fmla="*/ 3151 w 279299"/>
                  <a:gd name="connsiteY7" fmla="*/ 331010 h 380862"/>
                  <a:gd name="connsiteX8" fmla="*/ 3151 w 279299"/>
                  <a:gd name="connsiteY8" fmla="*/ 383823 h 380862"/>
                  <a:gd name="connsiteX9" fmla="*/ 278832 w 279299"/>
                  <a:gd name="connsiteY9" fmla="*/ 383823 h 380862"/>
                  <a:gd name="connsiteX10" fmla="*/ 278832 w 279299"/>
                  <a:gd name="connsiteY10" fmla="*/ 324980 h 380862"/>
                  <a:gd name="connsiteX11" fmla="*/ 97414 w 279299"/>
                  <a:gd name="connsiteY11" fmla="*/ 324980 h 380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9299" h="380862">
                    <a:moveTo>
                      <a:pt x="175872" y="259344"/>
                    </a:moveTo>
                    <a:cubicBezTo>
                      <a:pt x="242904" y="203802"/>
                      <a:pt x="275024" y="171619"/>
                      <a:pt x="275024" y="111697"/>
                    </a:cubicBezTo>
                    <a:cubicBezTo>
                      <a:pt x="276728" y="61109"/>
                      <a:pt x="243222" y="16065"/>
                      <a:pt x="194281" y="3151"/>
                    </a:cubicBezTo>
                    <a:lnTo>
                      <a:pt x="140452" y="56916"/>
                    </a:lnTo>
                    <a:cubicBezTo>
                      <a:pt x="141721" y="56916"/>
                      <a:pt x="142928" y="56916"/>
                      <a:pt x="144261" y="56916"/>
                    </a:cubicBezTo>
                    <a:cubicBezTo>
                      <a:pt x="179173" y="56916"/>
                      <a:pt x="205833" y="78689"/>
                      <a:pt x="205833" y="116331"/>
                    </a:cubicBezTo>
                    <a:cubicBezTo>
                      <a:pt x="205833" y="150608"/>
                      <a:pt x="186790" y="175174"/>
                      <a:pt x="134485" y="219290"/>
                    </a:cubicBezTo>
                    <a:lnTo>
                      <a:pt x="3151" y="331010"/>
                    </a:lnTo>
                    <a:lnTo>
                      <a:pt x="3151" y="383823"/>
                    </a:lnTo>
                    <a:lnTo>
                      <a:pt x="278832" y="383823"/>
                    </a:lnTo>
                    <a:lnTo>
                      <a:pt x="278832" y="324980"/>
                    </a:lnTo>
                    <a:lnTo>
                      <a:pt x="97414" y="324980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C3B33E3A-90E4-4183-816A-A52E9F92A311}"/>
                  </a:ext>
                </a:extLst>
              </p:cNvPr>
              <p:cNvSpPr/>
              <p:nvPr/>
            </p:nvSpPr>
            <p:spPr>
              <a:xfrm>
                <a:off x="7459364" y="216586"/>
                <a:ext cx="177736" cy="158693"/>
              </a:xfrm>
              <a:custGeom>
                <a:avLst/>
                <a:gdLst>
                  <a:gd name="connsiteX0" fmla="*/ 157845 w 177736"/>
                  <a:gd name="connsiteY0" fmla="*/ 3151 h 158692"/>
                  <a:gd name="connsiteX1" fmla="*/ 3151 w 177736"/>
                  <a:gd name="connsiteY1" fmla="*/ 157908 h 158692"/>
                  <a:gd name="connsiteX2" fmla="*/ 24479 w 177736"/>
                  <a:gd name="connsiteY2" fmla="*/ 157908 h 158692"/>
                  <a:gd name="connsiteX3" fmla="*/ 179236 w 177736"/>
                  <a:gd name="connsiteY3" fmla="*/ 3151 h 158692"/>
                  <a:gd name="connsiteX4" fmla="*/ 157845 w 177736"/>
                  <a:gd name="connsiteY4" fmla="*/ 3151 h 158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736" h="158692">
                    <a:moveTo>
                      <a:pt x="157845" y="3151"/>
                    </a:moveTo>
                    <a:lnTo>
                      <a:pt x="3151" y="157908"/>
                    </a:lnTo>
                    <a:lnTo>
                      <a:pt x="24479" y="157908"/>
                    </a:lnTo>
                    <a:lnTo>
                      <a:pt x="179236" y="3151"/>
                    </a:lnTo>
                    <a:lnTo>
                      <a:pt x="157845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83E4D5B2-A3A2-4D21-8931-C839A57905BD}"/>
                  </a:ext>
                </a:extLst>
              </p:cNvPr>
              <p:cNvSpPr/>
              <p:nvPr/>
            </p:nvSpPr>
            <p:spPr>
              <a:xfrm>
                <a:off x="7943377" y="457862"/>
                <a:ext cx="133302" cy="114259"/>
              </a:xfrm>
              <a:custGeom>
                <a:avLst/>
                <a:gdLst>
                  <a:gd name="connsiteX0" fmla="*/ 110110 w 133302"/>
                  <a:gd name="connsiteY0" fmla="*/ 3151 h 114258"/>
                  <a:gd name="connsiteX1" fmla="*/ 3151 w 133302"/>
                  <a:gd name="connsiteY1" fmla="*/ 111951 h 114258"/>
                  <a:gd name="connsiteX2" fmla="*/ 24987 w 133302"/>
                  <a:gd name="connsiteY2" fmla="*/ 111951 h 114258"/>
                  <a:gd name="connsiteX3" fmla="*/ 132009 w 133302"/>
                  <a:gd name="connsiteY3" fmla="*/ 3151 h 114258"/>
                  <a:gd name="connsiteX4" fmla="*/ 110110 w 133302"/>
                  <a:gd name="connsiteY4" fmla="*/ 3151 h 114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02" h="114258">
                    <a:moveTo>
                      <a:pt x="110110" y="3151"/>
                    </a:moveTo>
                    <a:lnTo>
                      <a:pt x="3151" y="111951"/>
                    </a:lnTo>
                    <a:lnTo>
                      <a:pt x="24987" y="111951"/>
                    </a:lnTo>
                    <a:lnTo>
                      <a:pt x="132009" y="3151"/>
                    </a:lnTo>
                    <a:lnTo>
                      <a:pt x="110110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8F746E8D-08F8-406B-8DCB-BF285F08BCC7}"/>
                  </a:ext>
                </a:extLst>
              </p:cNvPr>
              <p:cNvSpPr/>
              <p:nvPr/>
            </p:nvSpPr>
            <p:spPr>
              <a:xfrm>
                <a:off x="7813313" y="532194"/>
                <a:ext cx="133302" cy="120606"/>
              </a:xfrm>
              <a:custGeom>
                <a:avLst/>
                <a:gdLst>
                  <a:gd name="connsiteX0" fmla="*/ 120330 w 133302"/>
                  <a:gd name="connsiteY0" fmla="*/ 3151 h 120606"/>
                  <a:gd name="connsiteX1" fmla="*/ 3151 w 133302"/>
                  <a:gd name="connsiteY1" fmla="*/ 120393 h 120606"/>
                  <a:gd name="connsiteX2" fmla="*/ 15973 w 133302"/>
                  <a:gd name="connsiteY2" fmla="*/ 120393 h 120606"/>
                  <a:gd name="connsiteX3" fmla="*/ 133216 w 133302"/>
                  <a:gd name="connsiteY3" fmla="*/ 3151 h 120606"/>
                  <a:gd name="connsiteX4" fmla="*/ 120330 w 133302"/>
                  <a:gd name="connsiteY4" fmla="*/ 3151 h 12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02" h="120606">
                    <a:moveTo>
                      <a:pt x="120330" y="3151"/>
                    </a:moveTo>
                    <a:lnTo>
                      <a:pt x="3151" y="120393"/>
                    </a:lnTo>
                    <a:lnTo>
                      <a:pt x="15973" y="120393"/>
                    </a:lnTo>
                    <a:lnTo>
                      <a:pt x="133216" y="3151"/>
                    </a:lnTo>
                    <a:lnTo>
                      <a:pt x="120330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78B9990C-0451-4446-B660-52A28DC7FB34}"/>
                  </a:ext>
                </a:extLst>
              </p:cNvPr>
              <p:cNvSpPr/>
              <p:nvPr/>
            </p:nvSpPr>
            <p:spPr>
              <a:xfrm>
                <a:off x="7580669" y="190052"/>
                <a:ext cx="120607" cy="107911"/>
              </a:xfrm>
              <a:custGeom>
                <a:avLst/>
                <a:gdLst>
                  <a:gd name="connsiteX0" fmla="*/ 110427 w 120606"/>
                  <a:gd name="connsiteY0" fmla="*/ 3151 h 107911"/>
                  <a:gd name="connsiteX1" fmla="*/ 3151 w 120606"/>
                  <a:gd name="connsiteY1" fmla="*/ 110491 h 107911"/>
                  <a:gd name="connsiteX2" fmla="*/ 15148 w 120606"/>
                  <a:gd name="connsiteY2" fmla="*/ 110491 h 107911"/>
                  <a:gd name="connsiteX3" fmla="*/ 122488 w 120606"/>
                  <a:gd name="connsiteY3" fmla="*/ 3151 h 107911"/>
                  <a:gd name="connsiteX4" fmla="*/ 110427 w 120606"/>
                  <a:gd name="connsiteY4" fmla="*/ 3151 h 107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606" h="107911">
                    <a:moveTo>
                      <a:pt x="110427" y="3151"/>
                    </a:moveTo>
                    <a:lnTo>
                      <a:pt x="3151" y="110491"/>
                    </a:lnTo>
                    <a:lnTo>
                      <a:pt x="15148" y="110491"/>
                    </a:lnTo>
                    <a:lnTo>
                      <a:pt x="122488" y="3151"/>
                    </a:lnTo>
                    <a:lnTo>
                      <a:pt x="110427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F0B539F-833F-4AA5-A701-4B402F58B5DD}"/>
              </a:ext>
            </a:extLst>
          </p:cNvPr>
          <p:cNvSpPr/>
          <p:nvPr userDrawn="1"/>
        </p:nvSpPr>
        <p:spPr>
          <a:xfrm rot="16200000">
            <a:off x="8680463" y="4679963"/>
            <a:ext cx="36000" cy="891072"/>
          </a:xfrm>
          <a:prstGeom prst="rect">
            <a:avLst/>
          </a:prstGeom>
          <a:solidFill>
            <a:srgbClr val="ED3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3331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6DA5824-BFDE-44F2-8D53-60A51E25FC24}"/>
              </a:ext>
            </a:extLst>
          </p:cNvPr>
          <p:cNvSpPr/>
          <p:nvPr userDrawn="1"/>
        </p:nvSpPr>
        <p:spPr>
          <a:xfrm>
            <a:off x="9107999" y="4252428"/>
            <a:ext cx="36000" cy="891072"/>
          </a:xfrm>
          <a:prstGeom prst="rect">
            <a:avLst/>
          </a:prstGeom>
          <a:solidFill>
            <a:srgbClr val="ED3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3331"/>
              </a:solidFill>
            </a:endParaRPr>
          </a:p>
        </p:txBody>
      </p:sp>
      <p:sp>
        <p:nvSpPr>
          <p:cNvPr id="30" name="Номер слайда 3">
            <a:extLst>
              <a:ext uri="{FF2B5EF4-FFF2-40B4-BE49-F238E27FC236}">
                <a16:creationId xmlns:a16="http://schemas.microsoft.com/office/drawing/2014/main" id="{F1B251EE-296F-4C7C-AAFD-BB5B26CAF575}"/>
              </a:ext>
            </a:extLst>
          </p:cNvPr>
          <p:cNvSpPr txBox="1">
            <a:spLocks/>
          </p:cNvSpPr>
          <p:nvPr userDrawn="1"/>
        </p:nvSpPr>
        <p:spPr>
          <a:xfrm>
            <a:off x="8685475" y="4623978"/>
            <a:ext cx="387025" cy="273844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900" b="0" kern="1200" spc="0" baseline="0" smtClean="0">
                <a:solidFill>
                  <a:srgbClr val="171C30"/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511"/>
              </a:spcAft>
              <a:buClr>
                <a:schemeClr val="bg2"/>
              </a:buClr>
              <a:buSzPct val="130000"/>
            </a:pPr>
            <a:fld id="{AE3344E4-5E8A-4F97-8707-05640C78D158}" type="slidenum">
              <a:rPr lang="ru-RU" sz="1000">
                <a:solidFill>
                  <a:schemeClr val="bg1"/>
                </a:solidFill>
              </a:rPr>
              <a:pPr>
                <a:lnSpc>
                  <a:spcPct val="150000"/>
                </a:lnSpc>
                <a:spcAft>
                  <a:spcPts val="511"/>
                </a:spcAft>
                <a:buClr>
                  <a:schemeClr val="bg2"/>
                </a:buClr>
                <a:buSzPct val="130000"/>
              </a:pPr>
              <a:t>‹#›</a:t>
            </a:fld>
            <a:endParaRPr lang="ru-RU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535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8774463-71B2-4363-9127-845CBF8C427B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43471"/>
          </a:solidFill>
          <a:ln w="6480">
            <a:noFill/>
            <a:round/>
            <a:headEnd/>
            <a:tailEnd/>
          </a:ln>
          <a:effectLst/>
        </p:spPr>
        <p:txBody>
          <a:bodyPr lIns="90000" tIns="45000" rIns="90000" bIns="45000" rtlCol="0" anchor="ctr">
            <a:no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89BD33D3-09E6-469C-89DC-23F36E692C26}"/>
              </a:ext>
            </a:extLst>
          </p:cNvPr>
          <p:cNvGrpSpPr/>
          <p:nvPr userDrawn="1"/>
        </p:nvGrpSpPr>
        <p:grpSpPr>
          <a:xfrm>
            <a:off x="7462514" y="188949"/>
            <a:ext cx="1313977" cy="461289"/>
            <a:chOff x="7459364" y="190052"/>
            <a:chExt cx="1315310" cy="462748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C00C60A4-51F0-43F6-8610-D7BE3C4E376E}"/>
                </a:ext>
              </a:extLst>
            </p:cNvPr>
            <p:cNvGrpSpPr/>
            <p:nvPr/>
          </p:nvGrpSpPr>
          <p:grpSpPr>
            <a:xfrm>
              <a:off x="8184337" y="223251"/>
              <a:ext cx="590337" cy="418949"/>
              <a:chOff x="8184337" y="223251"/>
              <a:chExt cx="590337" cy="418949"/>
            </a:xfrm>
          </p:grpSpPr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8FE03679-0495-4DA1-8FB2-5E809EC95E23}"/>
                  </a:ext>
                </a:extLst>
              </p:cNvPr>
              <p:cNvSpPr/>
              <p:nvPr/>
            </p:nvSpPr>
            <p:spPr>
              <a:xfrm>
                <a:off x="8184337" y="223251"/>
                <a:ext cx="590337" cy="418949"/>
              </a:xfrm>
              <a:custGeom>
                <a:avLst/>
                <a:gdLst>
                  <a:gd name="connsiteX0" fmla="*/ 3151 w 590337"/>
                  <a:gd name="connsiteY0" fmla="*/ 3151 h 418948"/>
                  <a:gd name="connsiteX1" fmla="*/ 591521 w 590337"/>
                  <a:gd name="connsiteY1" fmla="*/ 3151 h 418948"/>
                  <a:gd name="connsiteX2" fmla="*/ 591521 w 590337"/>
                  <a:gd name="connsiteY2" fmla="*/ 417148 h 418948"/>
                  <a:gd name="connsiteX3" fmla="*/ 3151 w 590337"/>
                  <a:gd name="connsiteY3" fmla="*/ 417148 h 418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0337" h="418948">
                    <a:moveTo>
                      <a:pt x="3151" y="3151"/>
                    </a:moveTo>
                    <a:lnTo>
                      <a:pt x="591521" y="3151"/>
                    </a:lnTo>
                    <a:lnTo>
                      <a:pt x="591521" y="417148"/>
                    </a:lnTo>
                    <a:lnTo>
                      <a:pt x="3151" y="417148"/>
                    </a:ln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B4162101-7D65-44B5-8DF0-C25A713750C3}"/>
                  </a:ext>
                </a:extLst>
              </p:cNvPr>
              <p:cNvSpPr/>
              <p:nvPr/>
            </p:nvSpPr>
            <p:spPr>
              <a:xfrm>
                <a:off x="8201920" y="560695"/>
                <a:ext cx="558599" cy="63477"/>
              </a:xfrm>
              <a:custGeom>
                <a:avLst/>
                <a:gdLst>
                  <a:gd name="connsiteX0" fmla="*/ 3151 w 558598"/>
                  <a:gd name="connsiteY0" fmla="*/ 3151 h 63477"/>
                  <a:gd name="connsiteX1" fmla="*/ 556354 w 558598"/>
                  <a:gd name="connsiteY1" fmla="*/ 3151 h 63477"/>
                  <a:gd name="connsiteX2" fmla="*/ 556354 w 558598"/>
                  <a:gd name="connsiteY2" fmla="*/ 61867 h 63477"/>
                  <a:gd name="connsiteX3" fmla="*/ 3151 w 558598"/>
                  <a:gd name="connsiteY3" fmla="*/ 61867 h 6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8598" h="63477">
                    <a:moveTo>
                      <a:pt x="3151" y="3151"/>
                    </a:moveTo>
                    <a:lnTo>
                      <a:pt x="556354" y="3151"/>
                    </a:lnTo>
                    <a:lnTo>
                      <a:pt x="556354" y="61867"/>
                    </a:lnTo>
                    <a:lnTo>
                      <a:pt x="3151" y="61867"/>
                    </a:lnTo>
                    <a:close/>
                  </a:path>
                </a:pathLst>
              </a:custGeom>
              <a:solidFill>
                <a:srgbClr val="253572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FC5911B9-D986-4297-A979-B2098A424588}"/>
                  </a:ext>
                </a:extLst>
              </p:cNvPr>
              <p:cNvSpPr/>
              <p:nvPr/>
            </p:nvSpPr>
            <p:spPr>
              <a:xfrm>
                <a:off x="8201920" y="241278"/>
                <a:ext cx="558599" cy="291995"/>
              </a:xfrm>
              <a:custGeom>
                <a:avLst/>
                <a:gdLst>
                  <a:gd name="connsiteX0" fmla="*/ 3151 w 558598"/>
                  <a:gd name="connsiteY0" fmla="*/ 3151 h 291994"/>
                  <a:gd name="connsiteX1" fmla="*/ 556354 w 558598"/>
                  <a:gd name="connsiteY1" fmla="*/ 3151 h 291994"/>
                  <a:gd name="connsiteX2" fmla="*/ 556354 w 558598"/>
                  <a:gd name="connsiteY2" fmla="*/ 293432 h 291994"/>
                  <a:gd name="connsiteX3" fmla="*/ 3151 w 558598"/>
                  <a:gd name="connsiteY3" fmla="*/ 293432 h 29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8598" h="291994">
                    <a:moveTo>
                      <a:pt x="3151" y="3151"/>
                    </a:moveTo>
                    <a:lnTo>
                      <a:pt x="556354" y="3151"/>
                    </a:lnTo>
                    <a:lnTo>
                      <a:pt x="556354" y="293432"/>
                    </a:lnTo>
                    <a:lnTo>
                      <a:pt x="3151" y="293432"/>
                    </a:lnTo>
                    <a:close/>
                  </a:path>
                </a:pathLst>
              </a:custGeom>
              <a:solidFill>
                <a:srgbClr val="ED3331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3303FB0E-AD75-4FBE-971F-709470A59397}"/>
                  </a:ext>
                </a:extLst>
              </p:cNvPr>
              <p:cNvSpPr/>
              <p:nvPr/>
            </p:nvSpPr>
            <p:spPr>
              <a:xfrm>
                <a:off x="8557392" y="382070"/>
                <a:ext cx="95216" cy="120606"/>
              </a:xfrm>
              <a:custGeom>
                <a:avLst/>
                <a:gdLst>
                  <a:gd name="connsiteX0" fmla="*/ 97922 w 95215"/>
                  <a:gd name="connsiteY0" fmla="*/ 3151 h 120606"/>
                  <a:gd name="connsiteX1" fmla="*/ 3151 w 95215"/>
                  <a:gd name="connsiteY1" fmla="*/ 3151 h 120606"/>
                  <a:gd name="connsiteX2" fmla="*/ 3151 w 95215"/>
                  <a:gd name="connsiteY2" fmla="*/ 19845 h 120606"/>
                  <a:gd name="connsiteX3" fmla="*/ 41872 w 95215"/>
                  <a:gd name="connsiteY3" fmla="*/ 19845 h 120606"/>
                  <a:gd name="connsiteX4" fmla="*/ 41872 w 95215"/>
                  <a:gd name="connsiteY4" fmla="*/ 120837 h 120606"/>
                  <a:gd name="connsiteX5" fmla="*/ 60344 w 95215"/>
                  <a:gd name="connsiteY5" fmla="*/ 120837 h 120606"/>
                  <a:gd name="connsiteX6" fmla="*/ 60344 w 95215"/>
                  <a:gd name="connsiteY6" fmla="*/ 19845 h 120606"/>
                  <a:gd name="connsiteX7" fmla="*/ 97922 w 95215"/>
                  <a:gd name="connsiteY7" fmla="*/ 19845 h 120606"/>
                  <a:gd name="connsiteX8" fmla="*/ 97922 w 95215"/>
                  <a:gd name="connsiteY8" fmla="*/ 3151 h 12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215" h="120606">
                    <a:moveTo>
                      <a:pt x="97922" y="3151"/>
                    </a:moveTo>
                    <a:lnTo>
                      <a:pt x="3151" y="3151"/>
                    </a:lnTo>
                    <a:lnTo>
                      <a:pt x="3151" y="19845"/>
                    </a:lnTo>
                    <a:lnTo>
                      <a:pt x="41872" y="19845"/>
                    </a:lnTo>
                    <a:lnTo>
                      <a:pt x="41872" y="120837"/>
                    </a:lnTo>
                    <a:lnTo>
                      <a:pt x="60344" y="120837"/>
                    </a:lnTo>
                    <a:lnTo>
                      <a:pt x="60344" y="19845"/>
                    </a:lnTo>
                    <a:lnTo>
                      <a:pt x="97922" y="19845"/>
                    </a:lnTo>
                    <a:lnTo>
                      <a:pt x="97922" y="3151"/>
                    </a:ln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" name="Полилиния: фигура 48">
                <a:extLst>
                  <a:ext uri="{FF2B5EF4-FFF2-40B4-BE49-F238E27FC236}">
                    <a16:creationId xmlns:a16="http://schemas.microsoft.com/office/drawing/2014/main" id="{8E3EEE5B-287E-4817-AE26-AB218196F4B5}"/>
                  </a:ext>
                </a:extLst>
              </p:cNvPr>
              <p:cNvSpPr/>
              <p:nvPr/>
            </p:nvSpPr>
            <p:spPr>
              <a:xfrm>
                <a:off x="8310656" y="382070"/>
                <a:ext cx="95216" cy="120606"/>
              </a:xfrm>
              <a:custGeom>
                <a:avLst/>
                <a:gdLst>
                  <a:gd name="connsiteX0" fmla="*/ 94621 w 95215"/>
                  <a:gd name="connsiteY0" fmla="*/ 85671 h 120606"/>
                  <a:gd name="connsiteX1" fmla="*/ 53234 w 95215"/>
                  <a:gd name="connsiteY1" fmla="*/ 120837 h 120606"/>
                  <a:gd name="connsiteX2" fmla="*/ 3151 w 95215"/>
                  <a:gd name="connsiteY2" fmla="*/ 120837 h 120606"/>
                  <a:gd name="connsiteX3" fmla="*/ 3151 w 95215"/>
                  <a:gd name="connsiteY3" fmla="*/ 3151 h 120606"/>
                  <a:gd name="connsiteX4" fmla="*/ 83957 w 95215"/>
                  <a:gd name="connsiteY4" fmla="*/ 3151 h 120606"/>
                  <a:gd name="connsiteX5" fmla="*/ 83957 w 95215"/>
                  <a:gd name="connsiteY5" fmla="*/ 19845 h 120606"/>
                  <a:gd name="connsiteX6" fmla="*/ 21623 w 95215"/>
                  <a:gd name="connsiteY6" fmla="*/ 19845 h 120606"/>
                  <a:gd name="connsiteX7" fmla="*/ 21623 w 95215"/>
                  <a:gd name="connsiteY7" fmla="*/ 51203 h 120606"/>
                  <a:gd name="connsiteX8" fmla="*/ 58566 w 95215"/>
                  <a:gd name="connsiteY8" fmla="*/ 50759 h 120606"/>
                  <a:gd name="connsiteX9" fmla="*/ 94621 w 95215"/>
                  <a:gd name="connsiteY9" fmla="*/ 85671 h 120606"/>
                  <a:gd name="connsiteX10" fmla="*/ 21877 w 95215"/>
                  <a:gd name="connsiteY10" fmla="*/ 104143 h 120606"/>
                  <a:gd name="connsiteX11" fmla="*/ 52536 w 95215"/>
                  <a:gd name="connsiteY11" fmla="*/ 104143 h 120606"/>
                  <a:gd name="connsiteX12" fmla="*/ 74563 w 95215"/>
                  <a:gd name="connsiteY12" fmla="*/ 85100 h 120606"/>
                  <a:gd name="connsiteX13" fmla="*/ 56154 w 95215"/>
                  <a:gd name="connsiteY13" fmla="*/ 66057 h 120606"/>
                  <a:gd name="connsiteX14" fmla="*/ 21877 w 95215"/>
                  <a:gd name="connsiteY14" fmla="*/ 66945 h 12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5215" h="120606">
                    <a:moveTo>
                      <a:pt x="94621" y="85671"/>
                    </a:moveTo>
                    <a:cubicBezTo>
                      <a:pt x="94621" y="104714"/>
                      <a:pt x="78816" y="120837"/>
                      <a:pt x="53234" y="120837"/>
                    </a:cubicBezTo>
                    <a:lnTo>
                      <a:pt x="3151" y="120837"/>
                    </a:lnTo>
                    <a:lnTo>
                      <a:pt x="3151" y="3151"/>
                    </a:lnTo>
                    <a:lnTo>
                      <a:pt x="83957" y="3151"/>
                    </a:lnTo>
                    <a:lnTo>
                      <a:pt x="83957" y="19845"/>
                    </a:lnTo>
                    <a:lnTo>
                      <a:pt x="21623" y="19845"/>
                    </a:lnTo>
                    <a:lnTo>
                      <a:pt x="21623" y="51203"/>
                    </a:lnTo>
                    <a:cubicBezTo>
                      <a:pt x="33867" y="49469"/>
                      <a:pt x="46284" y="49319"/>
                      <a:pt x="58566" y="50759"/>
                    </a:cubicBezTo>
                    <a:cubicBezTo>
                      <a:pt x="73484" y="52282"/>
                      <a:pt x="94621" y="57424"/>
                      <a:pt x="94621" y="85671"/>
                    </a:cubicBezTo>
                    <a:close/>
                    <a:moveTo>
                      <a:pt x="21877" y="104143"/>
                    </a:moveTo>
                    <a:lnTo>
                      <a:pt x="52536" y="104143"/>
                    </a:lnTo>
                    <a:cubicBezTo>
                      <a:pt x="66120" y="104143"/>
                      <a:pt x="74563" y="95700"/>
                      <a:pt x="74563" y="85100"/>
                    </a:cubicBezTo>
                    <a:cubicBezTo>
                      <a:pt x="74563" y="70246"/>
                      <a:pt x="64152" y="67136"/>
                      <a:pt x="56154" y="66057"/>
                    </a:cubicBezTo>
                    <a:cubicBezTo>
                      <a:pt x="44727" y="65241"/>
                      <a:pt x="33247" y="65539"/>
                      <a:pt x="21877" y="669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" name="Полилиния: фигура 49">
                <a:extLst>
                  <a:ext uri="{FF2B5EF4-FFF2-40B4-BE49-F238E27FC236}">
                    <a16:creationId xmlns:a16="http://schemas.microsoft.com/office/drawing/2014/main" id="{655A651D-B2DF-43CA-AA71-BC7B4F6A27D4}"/>
                  </a:ext>
                </a:extLst>
              </p:cNvPr>
              <p:cNvSpPr/>
              <p:nvPr/>
            </p:nvSpPr>
            <p:spPr>
              <a:xfrm>
                <a:off x="8416155" y="378516"/>
                <a:ext cx="145997" cy="126954"/>
              </a:xfrm>
              <a:custGeom>
                <a:avLst/>
                <a:gdLst>
                  <a:gd name="connsiteX0" fmla="*/ 82561 w 145997"/>
                  <a:gd name="connsiteY0" fmla="*/ 115505 h 126954"/>
                  <a:gd name="connsiteX1" fmla="*/ 82561 w 145997"/>
                  <a:gd name="connsiteY1" fmla="*/ 127693 h 126954"/>
                  <a:gd name="connsiteX2" fmla="*/ 64089 w 145997"/>
                  <a:gd name="connsiteY2" fmla="*/ 127693 h 126954"/>
                  <a:gd name="connsiteX3" fmla="*/ 64089 w 145997"/>
                  <a:gd name="connsiteY3" fmla="*/ 115505 h 126954"/>
                  <a:gd name="connsiteX4" fmla="*/ 3151 w 145997"/>
                  <a:gd name="connsiteY4" fmla="*/ 64724 h 126954"/>
                  <a:gd name="connsiteX5" fmla="*/ 64089 w 145997"/>
                  <a:gd name="connsiteY5" fmla="*/ 13942 h 126954"/>
                  <a:gd name="connsiteX6" fmla="*/ 64089 w 145997"/>
                  <a:gd name="connsiteY6" fmla="*/ 3151 h 126954"/>
                  <a:gd name="connsiteX7" fmla="*/ 82561 w 145997"/>
                  <a:gd name="connsiteY7" fmla="*/ 3151 h 126954"/>
                  <a:gd name="connsiteX8" fmla="*/ 82561 w 145997"/>
                  <a:gd name="connsiteY8" fmla="*/ 13561 h 126954"/>
                  <a:gd name="connsiteX9" fmla="*/ 143499 w 145997"/>
                  <a:gd name="connsiteY9" fmla="*/ 64343 h 126954"/>
                  <a:gd name="connsiteX10" fmla="*/ 82561 w 145997"/>
                  <a:gd name="connsiteY10" fmla="*/ 115505 h 126954"/>
                  <a:gd name="connsiteX11" fmla="*/ 64089 w 145997"/>
                  <a:gd name="connsiteY11" fmla="*/ 98811 h 126954"/>
                  <a:gd name="connsiteX12" fmla="*/ 64089 w 145997"/>
                  <a:gd name="connsiteY12" fmla="*/ 30256 h 126954"/>
                  <a:gd name="connsiteX13" fmla="*/ 61423 w 145997"/>
                  <a:gd name="connsiteY13" fmla="*/ 30256 h 126954"/>
                  <a:gd name="connsiteX14" fmla="*/ 22004 w 145997"/>
                  <a:gd name="connsiteY14" fmla="*/ 64533 h 126954"/>
                  <a:gd name="connsiteX15" fmla="*/ 61423 w 145997"/>
                  <a:gd name="connsiteY15" fmla="*/ 98811 h 126954"/>
                  <a:gd name="connsiteX16" fmla="*/ 85227 w 145997"/>
                  <a:gd name="connsiteY16" fmla="*/ 98811 h 126954"/>
                  <a:gd name="connsiteX17" fmla="*/ 124583 w 145997"/>
                  <a:gd name="connsiteY17" fmla="*/ 64533 h 126954"/>
                  <a:gd name="connsiteX18" fmla="*/ 85227 w 145997"/>
                  <a:gd name="connsiteY18" fmla="*/ 30256 h 126954"/>
                  <a:gd name="connsiteX19" fmla="*/ 82561 w 145997"/>
                  <a:gd name="connsiteY19" fmla="*/ 30256 h 126954"/>
                  <a:gd name="connsiteX20" fmla="*/ 82561 w 145997"/>
                  <a:gd name="connsiteY20" fmla="*/ 98811 h 12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5997" h="126954">
                    <a:moveTo>
                      <a:pt x="82561" y="115505"/>
                    </a:moveTo>
                    <a:lnTo>
                      <a:pt x="82561" y="127693"/>
                    </a:lnTo>
                    <a:lnTo>
                      <a:pt x="64089" y="127693"/>
                    </a:lnTo>
                    <a:lnTo>
                      <a:pt x="64089" y="115505"/>
                    </a:lnTo>
                    <a:cubicBezTo>
                      <a:pt x="30256" y="115505"/>
                      <a:pt x="3151" y="96462"/>
                      <a:pt x="3151" y="64724"/>
                    </a:cubicBezTo>
                    <a:cubicBezTo>
                      <a:pt x="3151" y="30700"/>
                      <a:pt x="30256" y="13942"/>
                      <a:pt x="64089" y="13942"/>
                    </a:cubicBezTo>
                    <a:lnTo>
                      <a:pt x="64089" y="3151"/>
                    </a:lnTo>
                    <a:lnTo>
                      <a:pt x="82561" y="3151"/>
                    </a:lnTo>
                    <a:lnTo>
                      <a:pt x="82561" y="13561"/>
                    </a:lnTo>
                    <a:cubicBezTo>
                      <a:pt x="116331" y="13561"/>
                      <a:pt x="143499" y="30509"/>
                      <a:pt x="143499" y="64343"/>
                    </a:cubicBezTo>
                    <a:cubicBezTo>
                      <a:pt x="143499" y="96780"/>
                      <a:pt x="116331" y="115251"/>
                      <a:pt x="82561" y="115505"/>
                    </a:cubicBezTo>
                    <a:close/>
                    <a:moveTo>
                      <a:pt x="64089" y="98811"/>
                    </a:moveTo>
                    <a:lnTo>
                      <a:pt x="64089" y="30256"/>
                    </a:lnTo>
                    <a:lnTo>
                      <a:pt x="61423" y="30256"/>
                    </a:lnTo>
                    <a:cubicBezTo>
                      <a:pt x="39587" y="30256"/>
                      <a:pt x="22004" y="41428"/>
                      <a:pt x="22004" y="64533"/>
                    </a:cubicBezTo>
                    <a:cubicBezTo>
                      <a:pt x="22004" y="86306"/>
                      <a:pt x="39587" y="98811"/>
                      <a:pt x="61423" y="98811"/>
                    </a:cubicBezTo>
                    <a:close/>
                    <a:moveTo>
                      <a:pt x="85227" y="98811"/>
                    </a:moveTo>
                    <a:cubicBezTo>
                      <a:pt x="106999" y="98811"/>
                      <a:pt x="124583" y="86115"/>
                      <a:pt x="124583" y="64533"/>
                    </a:cubicBezTo>
                    <a:cubicBezTo>
                      <a:pt x="124583" y="41428"/>
                      <a:pt x="106999" y="30256"/>
                      <a:pt x="85227" y="30256"/>
                    </a:cubicBezTo>
                    <a:lnTo>
                      <a:pt x="82561" y="30256"/>
                    </a:lnTo>
                    <a:lnTo>
                      <a:pt x="82561" y="98811"/>
                    </a:ln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B5BFC8C0-0850-4C50-A541-8DC5B3350A93}"/>
                </a:ext>
              </a:extLst>
            </p:cNvPr>
            <p:cNvGrpSpPr/>
            <p:nvPr/>
          </p:nvGrpSpPr>
          <p:grpSpPr>
            <a:xfrm>
              <a:off x="7459364" y="190052"/>
              <a:ext cx="617315" cy="462748"/>
              <a:chOff x="7459364" y="190052"/>
              <a:chExt cx="617315" cy="462748"/>
            </a:xfrm>
            <a:solidFill>
              <a:schemeClr val="bg1"/>
            </a:solidFill>
          </p:grpSpPr>
          <p:sp>
            <p:nvSpPr>
              <p:cNvPr id="35" name="Полилиния: фигура 34">
                <a:extLst>
                  <a:ext uri="{FF2B5EF4-FFF2-40B4-BE49-F238E27FC236}">
                    <a16:creationId xmlns:a16="http://schemas.microsoft.com/office/drawing/2014/main" id="{255370D4-D552-4878-9FEB-C6D845A7A74D}"/>
                  </a:ext>
                </a:extLst>
              </p:cNvPr>
              <p:cNvSpPr/>
              <p:nvPr/>
            </p:nvSpPr>
            <p:spPr>
              <a:xfrm>
                <a:off x="7853303" y="432471"/>
                <a:ext cx="38086" cy="38086"/>
              </a:xfrm>
              <a:custGeom>
                <a:avLst/>
                <a:gdLst>
                  <a:gd name="connsiteX0" fmla="*/ 3151 w 38086"/>
                  <a:gd name="connsiteY0" fmla="*/ 40285 h 38086"/>
                  <a:gd name="connsiteX1" fmla="*/ 3849 w 38086"/>
                  <a:gd name="connsiteY1" fmla="*/ 32350 h 38086"/>
                  <a:gd name="connsiteX2" fmla="*/ 6198 w 38086"/>
                  <a:gd name="connsiteY2" fmla="*/ 32350 h 38086"/>
                  <a:gd name="connsiteX3" fmla="*/ 11911 w 38086"/>
                  <a:gd name="connsiteY3" fmla="*/ 8356 h 38086"/>
                  <a:gd name="connsiteX4" fmla="*/ 11911 w 38086"/>
                  <a:gd name="connsiteY4" fmla="*/ 3151 h 38086"/>
                  <a:gd name="connsiteX5" fmla="*/ 40539 w 38086"/>
                  <a:gd name="connsiteY5" fmla="*/ 3151 h 38086"/>
                  <a:gd name="connsiteX6" fmla="*/ 40539 w 38086"/>
                  <a:gd name="connsiteY6" fmla="*/ 40412 h 38086"/>
                  <a:gd name="connsiteX7" fmla="*/ 30192 w 38086"/>
                  <a:gd name="connsiteY7" fmla="*/ 40412 h 38086"/>
                  <a:gd name="connsiteX8" fmla="*/ 30192 w 38086"/>
                  <a:gd name="connsiteY8" fmla="*/ 12419 h 38086"/>
                  <a:gd name="connsiteX9" fmla="*/ 21559 w 38086"/>
                  <a:gd name="connsiteY9" fmla="*/ 12419 h 38086"/>
                  <a:gd name="connsiteX10" fmla="*/ 21559 w 38086"/>
                  <a:gd name="connsiteY10" fmla="*/ 13815 h 38086"/>
                  <a:gd name="connsiteX11" fmla="*/ 9308 w 38086"/>
                  <a:gd name="connsiteY11" fmla="*/ 41110 h 38086"/>
                  <a:gd name="connsiteX12" fmla="*/ 3151 w 38086"/>
                  <a:gd name="connsiteY12" fmla="*/ 40285 h 3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8086" h="38086">
                    <a:moveTo>
                      <a:pt x="3151" y="40285"/>
                    </a:moveTo>
                    <a:lnTo>
                      <a:pt x="3849" y="32350"/>
                    </a:lnTo>
                    <a:cubicBezTo>
                      <a:pt x="4631" y="32413"/>
                      <a:pt x="5416" y="32413"/>
                      <a:pt x="6198" y="32350"/>
                    </a:cubicBezTo>
                    <a:cubicBezTo>
                      <a:pt x="9118" y="32350"/>
                      <a:pt x="11911" y="30890"/>
                      <a:pt x="11911" y="8356"/>
                    </a:cubicBezTo>
                    <a:lnTo>
                      <a:pt x="11911" y="3151"/>
                    </a:lnTo>
                    <a:lnTo>
                      <a:pt x="40539" y="3151"/>
                    </a:lnTo>
                    <a:lnTo>
                      <a:pt x="40539" y="40412"/>
                    </a:lnTo>
                    <a:lnTo>
                      <a:pt x="30192" y="40412"/>
                    </a:lnTo>
                    <a:lnTo>
                      <a:pt x="30192" y="12419"/>
                    </a:lnTo>
                    <a:lnTo>
                      <a:pt x="21559" y="12419"/>
                    </a:lnTo>
                    <a:lnTo>
                      <a:pt x="21559" y="13815"/>
                    </a:lnTo>
                    <a:cubicBezTo>
                      <a:pt x="21559" y="36540"/>
                      <a:pt x="16545" y="41110"/>
                      <a:pt x="9308" y="41110"/>
                    </a:cubicBezTo>
                    <a:cubicBezTo>
                      <a:pt x="7229" y="41105"/>
                      <a:pt x="5159" y="40827"/>
                      <a:pt x="3151" y="40285"/>
                    </a:cubicBez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" name="Полилиния: фигура 35">
                <a:extLst>
                  <a:ext uri="{FF2B5EF4-FFF2-40B4-BE49-F238E27FC236}">
                    <a16:creationId xmlns:a16="http://schemas.microsoft.com/office/drawing/2014/main" id="{A2CDD588-D729-46D2-948F-FABDD4DC7FBE}"/>
                  </a:ext>
                </a:extLst>
              </p:cNvPr>
              <p:cNvSpPr/>
              <p:nvPr/>
            </p:nvSpPr>
            <p:spPr>
              <a:xfrm>
                <a:off x="7897483" y="432662"/>
                <a:ext cx="31739" cy="38086"/>
              </a:xfrm>
              <a:custGeom>
                <a:avLst/>
                <a:gdLst>
                  <a:gd name="connsiteX0" fmla="*/ 3151 w 31738"/>
                  <a:gd name="connsiteY0" fmla="*/ 3151 h 38086"/>
                  <a:gd name="connsiteX1" fmla="*/ 33112 w 31738"/>
                  <a:gd name="connsiteY1" fmla="*/ 3151 h 38086"/>
                  <a:gd name="connsiteX2" fmla="*/ 33112 w 31738"/>
                  <a:gd name="connsiteY2" fmla="*/ 11974 h 38086"/>
                  <a:gd name="connsiteX3" fmla="*/ 13371 w 31738"/>
                  <a:gd name="connsiteY3" fmla="*/ 11974 h 38086"/>
                  <a:gd name="connsiteX4" fmla="*/ 13371 w 31738"/>
                  <a:gd name="connsiteY4" fmla="*/ 17560 h 38086"/>
                  <a:gd name="connsiteX5" fmla="*/ 31081 w 31738"/>
                  <a:gd name="connsiteY5" fmla="*/ 17560 h 38086"/>
                  <a:gd name="connsiteX6" fmla="*/ 31081 w 31738"/>
                  <a:gd name="connsiteY6" fmla="*/ 25749 h 38086"/>
                  <a:gd name="connsiteX7" fmla="*/ 13180 w 31738"/>
                  <a:gd name="connsiteY7" fmla="*/ 25749 h 38086"/>
                  <a:gd name="connsiteX8" fmla="*/ 13180 w 31738"/>
                  <a:gd name="connsiteY8" fmla="*/ 31652 h 38086"/>
                  <a:gd name="connsiteX9" fmla="*/ 33176 w 31738"/>
                  <a:gd name="connsiteY9" fmla="*/ 31652 h 38086"/>
                  <a:gd name="connsiteX10" fmla="*/ 33176 w 31738"/>
                  <a:gd name="connsiteY10" fmla="*/ 40412 h 38086"/>
                  <a:gd name="connsiteX11" fmla="*/ 3151 w 31738"/>
                  <a:gd name="connsiteY11" fmla="*/ 40412 h 3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738" h="38086">
                    <a:moveTo>
                      <a:pt x="3151" y="3151"/>
                    </a:moveTo>
                    <a:lnTo>
                      <a:pt x="33112" y="3151"/>
                    </a:lnTo>
                    <a:lnTo>
                      <a:pt x="33112" y="11974"/>
                    </a:lnTo>
                    <a:lnTo>
                      <a:pt x="13371" y="11974"/>
                    </a:lnTo>
                    <a:lnTo>
                      <a:pt x="13371" y="17560"/>
                    </a:lnTo>
                    <a:lnTo>
                      <a:pt x="31081" y="17560"/>
                    </a:lnTo>
                    <a:lnTo>
                      <a:pt x="31081" y="25749"/>
                    </a:lnTo>
                    <a:lnTo>
                      <a:pt x="13180" y="25749"/>
                    </a:lnTo>
                    <a:lnTo>
                      <a:pt x="13180" y="31652"/>
                    </a:lnTo>
                    <a:lnTo>
                      <a:pt x="33176" y="31652"/>
                    </a:lnTo>
                    <a:lnTo>
                      <a:pt x="33176" y="40412"/>
                    </a:lnTo>
                    <a:lnTo>
                      <a:pt x="3151" y="40412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" name="Полилиния: фигура 36">
                <a:extLst>
                  <a:ext uri="{FF2B5EF4-FFF2-40B4-BE49-F238E27FC236}">
                    <a16:creationId xmlns:a16="http://schemas.microsoft.com/office/drawing/2014/main" id="{128C2791-3241-4B29-9AC6-EA08BD0796EC}"/>
                  </a:ext>
                </a:extLst>
              </p:cNvPr>
              <p:cNvSpPr/>
              <p:nvPr/>
            </p:nvSpPr>
            <p:spPr>
              <a:xfrm>
                <a:off x="7930936" y="432662"/>
                <a:ext cx="38086" cy="38086"/>
              </a:xfrm>
              <a:custGeom>
                <a:avLst/>
                <a:gdLst>
                  <a:gd name="connsiteX0" fmla="*/ 14323 w 38086"/>
                  <a:gd name="connsiteY0" fmla="*/ 12228 h 38086"/>
                  <a:gd name="connsiteX1" fmla="*/ 3151 w 38086"/>
                  <a:gd name="connsiteY1" fmla="*/ 12228 h 38086"/>
                  <a:gd name="connsiteX2" fmla="*/ 3151 w 38086"/>
                  <a:gd name="connsiteY2" fmla="*/ 3151 h 38086"/>
                  <a:gd name="connsiteX3" fmla="*/ 35715 w 38086"/>
                  <a:gd name="connsiteY3" fmla="*/ 3151 h 38086"/>
                  <a:gd name="connsiteX4" fmla="*/ 35715 w 38086"/>
                  <a:gd name="connsiteY4" fmla="*/ 12228 h 38086"/>
                  <a:gd name="connsiteX5" fmla="*/ 24543 w 38086"/>
                  <a:gd name="connsiteY5" fmla="*/ 12228 h 38086"/>
                  <a:gd name="connsiteX6" fmla="*/ 24543 w 38086"/>
                  <a:gd name="connsiteY6" fmla="*/ 40412 h 38086"/>
                  <a:gd name="connsiteX7" fmla="*/ 14259 w 38086"/>
                  <a:gd name="connsiteY7" fmla="*/ 40412 h 3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086" h="38086">
                    <a:moveTo>
                      <a:pt x="14323" y="12228"/>
                    </a:moveTo>
                    <a:lnTo>
                      <a:pt x="3151" y="12228"/>
                    </a:lnTo>
                    <a:lnTo>
                      <a:pt x="3151" y="3151"/>
                    </a:lnTo>
                    <a:lnTo>
                      <a:pt x="35715" y="3151"/>
                    </a:lnTo>
                    <a:lnTo>
                      <a:pt x="35715" y="12228"/>
                    </a:lnTo>
                    <a:lnTo>
                      <a:pt x="24543" y="12228"/>
                    </a:lnTo>
                    <a:lnTo>
                      <a:pt x="24543" y="40412"/>
                    </a:lnTo>
                    <a:lnTo>
                      <a:pt x="14259" y="40412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" name="Полилиния: фигура 37">
                <a:extLst>
                  <a:ext uri="{FF2B5EF4-FFF2-40B4-BE49-F238E27FC236}">
                    <a16:creationId xmlns:a16="http://schemas.microsoft.com/office/drawing/2014/main" id="{B3DAF707-FC1A-4B2A-9F5A-5824EC4D577E}"/>
                  </a:ext>
                </a:extLst>
              </p:cNvPr>
              <p:cNvSpPr/>
              <p:nvPr/>
            </p:nvSpPr>
            <p:spPr>
              <a:xfrm>
                <a:off x="7808742" y="190243"/>
                <a:ext cx="241213" cy="247561"/>
              </a:xfrm>
              <a:custGeom>
                <a:avLst/>
                <a:gdLst>
                  <a:gd name="connsiteX0" fmla="*/ 113792 w 241213"/>
                  <a:gd name="connsiteY0" fmla="*/ 199866 h 247560"/>
                  <a:gd name="connsiteX1" fmla="*/ 190408 w 241213"/>
                  <a:gd name="connsiteY1" fmla="*/ 246078 h 247560"/>
                  <a:gd name="connsiteX2" fmla="*/ 241190 w 241213"/>
                  <a:gd name="connsiteY2" fmla="*/ 195296 h 247560"/>
                  <a:gd name="connsiteX3" fmla="*/ 126170 w 241213"/>
                  <a:gd name="connsiteY3" fmla="*/ 141023 h 247560"/>
                  <a:gd name="connsiteX4" fmla="*/ 65739 w 241213"/>
                  <a:gd name="connsiteY4" fmla="*/ 151941 h 247560"/>
                  <a:gd name="connsiteX5" fmla="*/ 71706 w 241213"/>
                  <a:gd name="connsiteY5" fmla="*/ 62565 h 247560"/>
                  <a:gd name="connsiteX6" fmla="*/ 241698 w 241213"/>
                  <a:gd name="connsiteY6" fmla="*/ 62565 h 247560"/>
                  <a:gd name="connsiteX7" fmla="*/ 241698 w 241213"/>
                  <a:gd name="connsiteY7" fmla="*/ 3151 h 247560"/>
                  <a:gd name="connsiteX8" fmla="*/ 14069 w 241213"/>
                  <a:gd name="connsiteY8" fmla="*/ 3151 h 247560"/>
                  <a:gd name="connsiteX9" fmla="*/ 3151 w 241213"/>
                  <a:gd name="connsiteY9" fmla="*/ 190091 h 247560"/>
                  <a:gd name="connsiteX10" fmla="*/ 43649 w 241213"/>
                  <a:gd name="connsiteY10" fmla="*/ 216751 h 247560"/>
                  <a:gd name="connsiteX11" fmla="*/ 113792 w 241213"/>
                  <a:gd name="connsiteY11" fmla="*/ 199866 h 247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1213" h="247560">
                    <a:moveTo>
                      <a:pt x="113792" y="199866"/>
                    </a:moveTo>
                    <a:cubicBezTo>
                      <a:pt x="152893" y="199866"/>
                      <a:pt x="182156" y="217386"/>
                      <a:pt x="190408" y="246078"/>
                    </a:cubicBezTo>
                    <a:lnTo>
                      <a:pt x="241190" y="195296"/>
                    </a:lnTo>
                    <a:cubicBezTo>
                      <a:pt x="218656" y="158797"/>
                      <a:pt x="176063" y="141023"/>
                      <a:pt x="126170" y="141023"/>
                    </a:cubicBezTo>
                    <a:cubicBezTo>
                      <a:pt x="105514" y="140775"/>
                      <a:pt x="85002" y="144481"/>
                      <a:pt x="65739" y="151941"/>
                    </a:cubicBezTo>
                    <a:lnTo>
                      <a:pt x="71706" y="62565"/>
                    </a:lnTo>
                    <a:lnTo>
                      <a:pt x="241698" y="62565"/>
                    </a:lnTo>
                    <a:lnTo>
                      <a:pt x="241698" y="3151"/>
                    </a:lnTo>
                    <a:lnTo>
                      <a:pt x="14069" y="3151"/>
                    </a:lnTo>
                    <a:lnTo>
                      <a:pt x="3151" y="190091"/>
                    </a:lnTo>
                    <a:lnTo>
                      <a:pt x="43649" y="216751"/>
                    </a:lnTo>
                    <a:cubicBezTo>
                      <a:pt x="65474" y="205951"/>
                      <a:pt x="89443" y="200181"/>
                      <a:pt x="113792" y="199866"/>
                    </a:cubicBez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" name="Полилиния: фигура 38">
                <a:extLst>
                  <a:ext uri="{FF2B5EF4-FFF2-40B4-BE49-F238E27FC236}">
                    <a16:creationId xmlns:a16="http://schemas.microsoft.com/office/drawing/2014/main" id="{4FA0768E-FD07-414D-B979-B24ABC551A1D}"/>
                  </a:ext>
                </a:extLst>
              </p:cNvPr>
              <p:cNvSpPr/>
              <p:nvPr/>
            </p:nvSpPr>
            <p:spPr>
              <a:xfrm>
                <a:off x="7783288" y="471446"/>
                <a:ext cx="133302" cy="101563"/>
              </a:xfrm>
              <a:custGeom>
                <a:avLst/>
                <a:gdLst>
                  <a:gd name="connsiteX0" fmla="*/ 132581 w 133302"/>
                  <a:gd name="connsiteY0" fmla="*/ 48283 h 101563"/>
                  <a:gd name="connsiteX1" fmla="*/ 44538 w 133302"/>
                  <a:gd name="connsiteY1" fmla="*/ 3151 h 101563"/>
                  <a:gd name="connsiteX2" fmla="*/ 3151 w 133302"/>
                  <a:gd name="connsiteY2" fmla="*/ 51647 h 101563"/>
                  <a:gd name="connsiteX3" fmla="*/ 80720 w 133302"/>
                  <a:gd name="connsiteY3" fmla="*/ 99763 h 101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02" h="101563">
                    <a:moveTo>
                      <a:pt x="132581" y="48283"/>
                    </a:moveTo>
                    <a:cubicBezTo>
                      <a:pt x="100842" y="45300"/>
                      <a:pt x="72151" y="28732"/>
                      <a:pt x="44538" y="3151"/>
                    </a:cubicBezTo>
                    <a:lnTo>
                      <a:pt x="3151" y="51647"/>
                    </a:lnTo>
                    <a:cubicBezTo>
                      <a:pt x="25055" y="73321"/>
                      <a:pt x="51571" y="89769"/>
                      <a:pt x="80720" y="99763"/>
                    </a:cubicBez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" name="Полилиния: фигура 39">
                <a:extLst>
                  <a:ext uri="{FF2B5EF4-FFF2-40B4-BE49-F238E27FC236}">
                    <a16:creationId xmlns:a16="http://schemas.microsoft.com/office/drawing/2014/main" id="{6A17A551-1797-4F26-9DCE-89A129BD6FD3}"/>
                  </a:ext>
                </a:extLst>
              </p:cNvPr>
              <p:cNvSpPr/>
              <p:nvPr/>
            </p:nvSpPr>
            <p:spPr>
              <a:xfrm>
                <a:off x="7504623" y="239120"/>
                <a:ext cx="279299" cy="380863"/>
              </a:xfrm>
              <a:custGeom>
                <a:avLst/>
                <a:gdLst>
                  <a:gd name="connsiteX0" fmla="*/ 175872 w 279299"/>
                  <a:gd name="connsiteY0" fmla="*/ 259344 h 380862"/>
                  <a:gd name="connsiteX1" fmla="*/ 275024 w 279299"/>
                  <a:gd name="connsiteY1" fmla="*/ 111697 h 380862"/>
                  <a:gd name="connsiteX2" fmla="*/ 194281 w 279299"/>
                  <a:gd name="connsiteY2" fmla="*/ 3151 h 380862"/>
                  <a:gd name="connsiteX3" fmla="*/ 140452 w 279299"/>
                  <a:gd name="connsiteY3" fmla="*/ 56916 h 380862"/>
                  <a:gd name="connsiteX4" fmla="*/ 144261 w 279299"/>
                  <a:gd name="connsiteY4" fmla="*/ 56916 h 380862"/>
                  <a:gd name="connsiteX5" fmla="*/ 205833 w 279299"/>
                  <a:gd name="connsiteY5" fmla="*/ 116331 h 380862"/>
                  <a:gd name="connsiteX6" fmla="*/ 134485 w 279299"/>
                  <a:gd name="connsiteY6" fmla="*/ 219290 h 380862"/>
                  <a:gd name="connsiteX7" fmla="*/ 3151 w 279299"/>
                  <a:gd name="connsiteY7" fmla="*/ 331010 h 380862"/>
                  <a:gd name="connsiteX8" fmla="*/ 3151 w 279299"/>
                  <a:gd name="connsiteY8" fmla="*/ 383823 h 380862"/>
                  <a:gd name="connsiteX9" fmla="*/ 278832 w 279299"/>
                  <a:gd name="connsiteY9" fmla="*/ 383823 h 380862"/>
                  <a:gd name="connsiteX10" fmla="*/ 278832 w 279299"/>
                  <a:gd name="connsiteY10" fmla="*/ 324980 h 380862"/>
                  <a:gd name="connsiteX11" fmla="*/ 97414 w 279299"/>
                  <a:gd name="connsiteY11" fmla="*/ 324980 h 380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9299" h="380862">
                    <a:moveTo>
                      <a:pt x="175872" y="259344"/>
                    </a:moveTo>
                    <a:cubicBezTo>
                      <a:pt x="242904" y="203802"/>
                      <a:pt x="275024" y="171619"/>
                      <a:pt x="275024" y="111697"/>
                    </a:cubicBezTo>
                    <a:cubicBezTo>
                      <a:pt x="276728" y="61109"/>
                      <a:pt x="243222" y="16065"/>
                      <a:pt x="194281" y="3151"/>
                    </a:cubicBezTo>
                    <a:lnTo>
                      <a:pt x="140452" y="56916"/>
                    </a:lnTo>
                    <a:cubicBezTo>
                      <a:pt x="141721" y="56916"/>
                      <a:pt x="142928" y="56916"/>
                      <a:pt x="144261" y="56916"/>
                    </a:cubicBezTo>
                    <a:cubicBezTo>
                      <a:pt x="179173" y="56916"/>
                      <a:pt x="205833" y="78689"/>
                      <a:pt x="205833" y="116331"/>
                    </a:cubicBezTo>
                    <a:cubicBezTo>
                      <a:pt x="205833" y="150608"/>
                      <a:pt x="186790" y="175174"/>
                      <a:pt x="134485" y="219290"/>
                    </a:cubicBezTo>
                    <a:lnTo>
                      <a:pt x="3151" y="331010"/>
                    </a:lnTo>
                    <a:lnTo>
                      <a:pt x="3151" y="383823"/>
                    </a:lnTo>
                    <a:lnTo>
                      <a:pt x="278832" y="383823"/>
                    </a:lnTo>
                    <a:lnTo>
                      <a:pt x="278832" y="324980"/>
                    </a:lnTo>
                    <a:lnTo>
                      <a:pt x="97414" y="324980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C3B33E3A-90E4-4183-816A-A52E9F92A311}"/>
                  </a:ext>
                </a:extLst>
              </p:cNvPr>
              <p:cNvSpPr/>
              <p:nvPr/>
            </p:nvSpPr>
            <p:spPr>
              <a:xfrm>
                <a:off x="7459364" y="216586"/>
                <a:ext cx="177736" cy="158693"/>
              </a:xfrm>
              <a:custGeom>
                <a:avLst/>
                <a:gdLst>
                  <a:gd name="connsiteX0" fmla="*/ 157845 w 177736"/>
                  <a:gd name="connsiteY0" fmla="*/ 3151 h 158692"/>
                  <a:gd name="connsiteX1" fmla="*/ 3151 w 177736"/>
                  <a:gd name="connsiteY1" fmla="*/ 157908 h 158692"/>
                  <a:gd name="connsiteX2" fmla="*/ 24479 w 177736"/>
                  <a:gd name="connsiteY2" fmla="*/ 157908 h 158692"/>
                  <a:gd name="connsiteX3" fmla="*/ 179236 w 177736"/>
                  <a:gd name="connsiteY3" fmla="*/ 3151 h 158692"/>
                  <a:gd name="connsiteX4" fmla="*/ 157845 w 177736"/>
                  <a:gd name="connsiteY4" fmla="*/ 3151 h 158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736" h="158692">
                    <a:moveTo>
                      <a:pt x="157845" y="3151"/>
                    </a:moveTo>
                    <a:lnTo>
                      <a:pt x="3151" y="157908"/>
                    </a:lnTo>
                    <a:lnTo>
                      <a:pt x="24479" y="157908"/>
                    </a:lnTo>
                    <a:lnTo>
                      <a:pt x="179236" y="3151"/>
                    </a:lnTo>
                    <a:lnTo>
                      <a:pt x="157845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83E4D5B2-A3A2-4D21-8931-C839A57905BD}"/>
                  </a:ext>
                </a:extLst>
              </p:cNvPr>
              <p:cNvSpPr/>
              <p:nvPr/>
            </p:nvSpPr>
            <p:spPr>
              <a:xfrm>
                <a:off x="7943377" y="457862"/>
                <a:ext cx="133302" cy="114259"/>
              </a:xfrm>
              <a:custGeom>
                <a:avLst/>
                <a:gdLst>
                  <a:gd name="connsiteX0" fmla="*/ 110110 w 133302"/>
                  <a:gd name="connsiteY0" fmla="*/ 3151 h 114258"/>
                  <a:gd name="connsiteX1" fmla="*/ 3151 w 133302"/>
                  <a:gd name="connsiteY1" fmla="*/ 111951 h 114258"/>
                  <a:gd name="connsiteX2" fmla="*/ 24987 w 133302"/>
                  <a:gd name="connsiteY2" fmla="*/ 111951 h 114258"/>
                  <a:gd name="connsiteX3" fmla="*/ 132009 w 133302"/>
                  <a:gd name="connsiteY3" fmla="*/ 3151 h 114258"/>
                  <a:gd name="connsiteX4" fmla="*/ 110110 w 133302"/>
                  <a:gd name="connsiteY4" fmla="*/ 3151 h 114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02" h="114258">
                    <a:moveTo>
                      <a:pt x="110110" y="3151"/>
                    </a:moveTo>
                    <a:lnTo>
                      <a:pt x="3151" y="111951"/>
                    </a:lnTo>
                    <a:lnTo>
                      <a:pt x="24987" y="111951"/>
                    </a:lnTo>
                    <a:lnTo>
                      <a:pt x="132009" y="3151"/>
                    </a:lnTo>
                    <a:lnTo>
                      <a:pt x="110110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8F746E8D-08F8-406B-8DCB-BF285F08BCC7}"/>
                  </a:ext>
                </a:extLst>
              </p:cNvPr>
              <p:cNvSpPr/>
              <p:nvPr/>
            </p:nvSpPr>
            <p:spPr>
              <a:xfrm>
                <a:off x="7813313" y="532194"/>
                <a:ext cx="133302" cy="120606"/>
              </a:xfrm>
              <a:custGeom>
                <a:avLst/>
                <a:gdLst>
                  <a:gd name="connsiteX0" fmla="*/ 120330 w 133302"/>
                  <a:gd name="connsiteY0" fmla="*/ 3151 h 120606"/>
                  <a:gd name="connsiteX1" fmla="*/ 3151 w 133302"/>
                  <a:gd name="connsiteY1" fmla="*/ 120393 h 120606"/>
                  <a:gd name="connsiteX2" fmla="*/ 15973 w 133302"/>
                  <a:gd name="connsiteY2" fmla="*/ 120393 h 120606"/>
                  <a:gd name="connsiteX3" fmla="*/ 133216 w 133302"/>
                  <a:gd name="connsiteY3" fmla="*/ 3151 h 120606"/>
                  <a:gd name="connsiteX4" fmla="*/ 120330 w 133302"/>
                  <a:gd name="connsiteY4" fmla="*/ 3151 h 12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02" h="120606">
                    <a:moveTo>
                      <a:pt x="120330" y="3151"/>
                    </a:moveTo>
                    <a:lnTo>
                      <a:pt x="3151" y="120393"/>
                    </a:lnTo>
                    <a:lnTo>
                      <a:pt x="15973" y="120393"/>
                    </a:lnTo>
                    <a:lnTo>
                      <a:pt x="133216" y="3151"/>
                    </a:lnTo>
                    <a:lnTo>
                      <a:pt x="120330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78B9990C-0451-4446-B660-52A28DC7FB34}"/>
                  </a:ext>
                </a:extLst>
              </p:cNvPr>
              <p:cNvSpPr/>
              <p:nvPr/>
            </p:nvSpPr>
            <p:spPr>
              <a:xfrm>
                <a:off x="7580669" y="190052"/>
                <a:ext cx="120607" cy="107911"/>
              </a:xfrm>
              <a:custGeom>
                <a:avLst/>
                <a:gdLst>
                  <a:gd name="connsiteX0" fmla="*/ 110427 w 120606"/>
                  <a:gd name="connsiteY0" fmla="*/ 3151 h 107911"/>
                  <a:gd name="connsiteX1" fmla="*/ 3151 w 120606"/>
                  <a:gd name="connsiteY1" fmla="*/ 110491 h 107911"/>
                  <a:gd name="connsiteX2" fmla="*/ 15148 w 120606"/>
                  <a:gd name="connsiteY2" fmla="*/ 110491 h 107911"/>
                  <a:gd name="connsiteX3" fmla="*/ 122488 w 120606"/>
                  <a:gd name="connsiteY3" fmla="*/ 3151 h 107911"/>
                  <a:gd name="connsiteX4" fmla="*/ 110427 w 120606"/>
                  <a:gd name="connsiteY4" fmla="*/ 3151 h 107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606" h="107911">
                    <a:moveTo>
                      <a:pt x="110427" y="3151"/>
                    </a:moveTo>
                    <a:lnTo>
                      <a:pt x="3151" y="110491"/>
                    </a:lnTo>
                    <a:lnTo>
                      <a:pt x="15148" y="110491"/>
                    </a:lnTo>
                    <a:lnTo>
                      <a:pt x="122488" y="3151"/>
                    </a:lnTo>
                    <a:lnTo>
                      <a:pt x="110427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F0B539F-833F-4AA5-A701-4B402F58B5DD}"/>
              </a:ext>
            </a:extLst>
          </p:cNvPr>
          <p:cNvSpPr/>
          <p:nvPr userDrawn="1"/>
        </p:nvSpPr>
        <p:spPr>
          <a:xfrm rot="16200000">
            <a:off x="8680463" y="4679963"/>
            <a:ext cx="36000" cy="891072"/>
          </a:xfrm>
          <a:prstGeom prst="rect">
            <a:avLst/>
          </a:prstGeom>
          <a:solidFill>
            <a:srgbClr val="ED3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3331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6DA5824-BFDE-44F2-8D53-60A51E25FC24}"/>
              </a:ext>
            </a:extLst>
          </p:cNvPr>
          <p:cNvSpPr/>
          <p:nvPr userDrawn="1"/>
        </p:nvSpPr>
        <p:spPr>
          <a:xfrm>
            <a:off x="9107999" y="4252428"/>
            <a:ext cx="36000" cy="891072"/>
          </a:xfrm>
          <a:prstGeom prst="rect">
            <a:avLst/>
          </a:prstGeom>
          <a:solidFill>
            <a:srgbClr val="ED3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3331"/>
              </a:solidFill>
            </a:endParaRPr>
          </a:p>
        </p:txBody>
      </p:sp>
      <p:sp>
        <p:nvSpPr>
          <p:cNvPr id="30" name="Номер слайда 3">
            <a:extLst>
              <a:ext uri="{FF2B5EF4-FFF2-40B4-BE49-F238E27FC236}">
                <a16:creationId xmlns:a16="http://schemas.microsoft.com/office/drawing/2014/main" id="{F1B251EE-296F-4C7C-AAFD-BB5B26CAF575}"/>
              </a:ext>
            </a:extLst>
          </p:cNvPr>
          <p:cNvSpPr txBox="1">
            <a:spLocks/>
          </p:cNvSpPr>
          <p:nvPr userDrawn="1"/>
        </p:nvSpPr>
        <p:spPr>
          <a:xfrm>
            <a:off x="8685475" y="4623978"/>
            <a:ext cx="387025" cy="273844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900" b="0" kern="1200" spc="0" baseline="0" smtClean="0">
                <a:solidFill>
                  <a:srgbClr val="171C30"/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511"/>
              </a:spcAft>
              <a:buClr>
                <a:schemeClr val="bg2"/>
              </a:buClr>
              <a:buSzPct val="130000"/>
            </a:pPr>
            <a:fld id="{AE3344E4-5E8A-4F97-8707-05640C78D158}" type="slidenum">
              <a:rPr lang="ru-RU" sz="1000">
                <a:solidFill>
                  <a:schemeClr val="bg1"/>
                </a:solidFill>
              </a:rPr>
              <a:pPr>
                <a:lnSpc>
                  <a:spcPct val="150000"/>
                </a:lnSpc>
                <a:spcAft>
                  <a:spcPts val="511"/>
                </a:spcAft>
                <a:buClr>
                  <a:schemeClr val="bg2"/>
                </a:buClr>
                <a:buSzPct val="130000"/>
              </a:pPr>
              <a:t>‹#›</a:t>
            </a:fld>
            <a:endParaRPr lang="ru-RU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65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8159" y="517906"/>
            <a:ext cx="827682" cy="582232"/>
          </a:xfrm>
          <a:prstGeom prst="rect">
            <a:avLst/>
          </a:prstGeom>
        </p:spPr>
      </p:pic>
      <p:grpSp>
        <p:nvGrpSpPr>
          <p:cNvPr id="14" name="Группа 13"/>
          <p:cNvGrpSpPr/>
          <p:nvPr userDrawn="1"/>
        </p:nvGrpSpPr>
        <p:grpSpPr>
          <a:xfrm>
            <a:off x="0" y="-1"/>
            <a:ext cx="280555" cy="5143501"/>
            <a:chOff x="0" y="-1"/>
            <a:chExt cx="280555" cy="5143501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0" y="-1"/>
              <a:ext cx="280555" cy="3946525"/>
            </a:xfrm>
            <a:prstGeom prst="rect">
              <a:avLst/>
            </a:prstGeom>
            <a:solidFill>
              <a:srgbClr val="FD42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0" y="4343400"/>
              <a:ext cx="280555" cy="800100"/>
            </a:xfrm>
            <a:prstGeom prst="rect">
              <a:avLst/>
            </a:prstGeom>
            <a:solidFill>
              <a:srgbClr val="1E41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BADFDDD-74DF-4F35-B7B4-95940C1DB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4579" y="2067694"/>
            <a:ext cx="5494841" cy="59254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7792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2800" b="0" kern="1200" cap="none" baseline="0" dirty="0">
                <a:solidFill>
                  <a:srgbClr val="231F1E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6748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_25 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 userDrawn="1"/>
        </p:nvGrpSpPr>
        <p:grpSpPr>
          <a:xfrm>
            <a:off x="0" y="-1"/>
            <a:ext cx="280555" cy="5143501"/>
            <a:chOff x="0" y="-1"/>
            <a:chExt cx="280555" cy="5143501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0" y="-1"/>
              <a:ext cx="280555" cy="3946525"/>
            </a:xfrm>
            <a:prstGeom prst="rect">
              <a:avLst/>
            </a:prstGeom>
            <a:solidFill>
              <a:srgbClr val="FD42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0" y="4343400"/>
              <a:ext cx="280555" cy="800100"/>
            </a:xfrm>
            <a:prstGeom prst="rect">
              <a:avLst/>
            </a:prstGeom>
            <a:solidFill>
              <a:srgbClr val="1E41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BADFDDD-74DF-4F35-B7B4-95940C1DB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4579" y="2067694"/>
            <a:ext cx="5494841" cy="59254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7792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2800" b="0" kern="1200" cap="none" baseline="0" dirty="0">
                <a:solidFill>
                  <a:srgbClr val="231F1E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996F8C6-9553-48ED-A312-3C20163DB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3118" y="483211"/>
            <a:ext cx="1842238" cy="64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56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_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51C468A-AFE0-40F3-BF7E-A255C456D7FA}"/>
              </a:ext>
            </a:extLst>
          </p:cNvPr>
          <p:cNvSpPr/>
          <p:nvPr userDrawn="1"/>
        </p:nvSpPr>
        <p:spPr>
          <a:xfrm rot="16200000">
            <a:off x="8680463" y="4679963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88A7276-9E0C-4204-8162-6046A849F2EC}"/>
              </a:ext>
            </a:extLst>
          </p:cNvPr>
          <p:cNvSpPr/>
          <p:nvPr userDrawn="1"/>
        </p:nvSpPr>
        <p:spPr>
          <a:xfrm>
            <a:off x="9107999" y="4252428"/>
            <a:ext cx="36000" cy="891072"/>
          </a:xfrm>
          <a:prstGeom prst="rect">
            <a:avLst/>
          </a:prstGeom>
          <a:solidFill>
            <a:srgbClr val="1E4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id="{E0FE3CA4-8931-48F7-A416-491A0E844F79}"/>
              </a:ext>
            </a:extLst>
          </p:cNvPr>
          <p:cNvSpPr txBox="1">
            <a:spLocks/>
          </p:cNvSpPr>
          <p:nvPr userDrawn="1"/>
        </p:nvSpPr>
        <p:spPr>
          <a:xfrm>
            <a:off x="8685475" y="4623978"/>
            <a:ext cx="387025" cy="273844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900" b="0" kern="1200" spc="0" baseline="0" smtClean="0">
                <a:solidFill>
                  <a:srgbClr val="171C30"/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511"/>
              </a:spcAft>
              <a:buClr>
                <a:schemeClr val="bg2"/>
              </a:buClr>
              <a:buSzPct val="130000"/>
            </a:pPr>
            <a:fld id="{AE3344E4-5E8A-4F97-8707-05640C78D158}" type="slidenum">
              <a:rPr lang="ru-RU" sz="1000">
                <a:solidFill>
                  <a:schemeClr val="tx2">
                    <a:lumMod val="50000"/>
                    <a:lumOff val="50000"/>
                  </a:schemeClr>
                </a:solidFill>
              </a:rPr>
              <a:pPr>
                <a:lnSpc>
                  <a:spcPct val="150000"/>
                </a:lnSpc>
                <a:spcAft>
                  <a:spcPts val="511"/>
                </a:spcAft>
                <a:buClr>
                  <a:schemeClr val="bg2"/>
                </a:buClr>
                <a:buSzPct val="130000"/>
              </a:pPr>
              <a:t>‹#›</a:t>
            </a:fld>
            <a:endParaRPr lang="ru-RU" sz="1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E3328539-EA03-4D93-B675-C312208658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6800" y="204306"/>
            <a:ext cx="6516722" cy="3252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marR="0" indent="0" algn="l" defTabSz="779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Tx/>
              <a:buSzTx/>
              <a:buFontTx/>
              <a:buNone/>
              <a:tabLst/>
              <a:defRPr lang="ru-RU" sz="2100" b="0" kern="1200" cap="none" baseline="0" dirty="0">
                <a:solidFill>
                  <a:srgbClr val="24347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 dirty="0"/>
              <a:t>Название заголовка. </a:t>
            </a:r>
            <a:r>
              <a:rPr lang="en-US" dirty="0"/>
              <a:t>Segoe UI </a:t>
            </a:r>
            <a:r>
              <a:rPr lang="en-US" dirty="0" err="1"/>
              <a:t>Semibold</a:t>
            </a:r>
            <a:r>
              <a:rPr lang="ru-RU" dirty="0"/>
              <a:t>, 22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35AFE9D4-B08E-4689-A0F0-6D5F5D0FB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103" y="618337"/>
            <a:ext cx="3950861" cy="2808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ru-RU" sz="1300" kern="1200" dirty="0">
                <a:solidFill>
                  <a:srgbClr val="171C30"/>
                </a:solidFill>
                <a:latin typeface="Segoe UI Semilight" panose="020B0402040204020203" pitchFamily="34" charset="0"/>
                <a:ea typeface="PT Root UI" panose="020B0303020202020204" pitchFamily="34" charset="-52"/>
                <a:cs typeface="Segoe UI Semilight" panose="020B0402040204020203" pitchFamily="34" charset="0"/>
              </a:defRPr>
            </a:lvl1pPr>
            <a:lvl2pPr marL="233775" indent="0">
              <a:buNone/>
              <a:defRPr sz="1400">
                <a:solidFill>
                  <a:srgbClr val="002060"/>
                </a:solidFill>
                <a:latin typeface="+mj-lt"/>
              </a:defRPr>
            </a:lvl2pPr>
            <a:lvl3pPr marL="467551" indent="0">
              <a:buNone/>
              <a:defRPr sz="1400">
                <a:solidFill>
                  <a:srgbClr val="002060"/>
                </a:solidFill>
                <a:latin typeface="+mj-lt"/>
              </a:defRPr>
            </a:lvl3pPr>
            <a:lvl4pPr marL="1168877" indent="0">
              <a:buNone/>
              <a:defRPr sz="1400">
                <a:solidFill>
                  <a:srgbClr val="002060"/>
                </a:solidFill>
                <a:latin typeface="+mj-lt"/>
              </a:defRPr>
            </a:lvl4pPr>
            <a:lvl5pPr marL="1558503" indent="0">
              <a:buNone/>
              <a:defRPr sz="1400"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Название подзаголовка. </a:t>
            </a:r>
            <a:r>
              <a:rPr lang="en-US" dirty="0"/>
              <a:t>Segoe UI </a:t>
            </a:r>
            <a:r>
              <a:rPr lang="en-US" dirty="0" err="1"/>
              <a:t>Semilight</a:t>
            </a:r>
            <a:r>
              <a:rPr lang="ru-RU" dirty="0"/>
              <a:t>, 13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FCC2C72-F9B2-4FAA-83C5-749B81290C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2515" y="193203"/>
            <a:ext cx="1313977" cy="457035"/>
          </a:xfrm>
          <a:prstGeom prst="rect">
            <a:avLst/>
          </a:prstGeom>
        </p:spPr>
      </p:pic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EDA14063-8B6C-455D-9454-8238CAAD679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1679256"/>
            <a:ext cx="3667124" cy="229267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7705746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57200"/>
            <a:ext cx="6347714" cy="9906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405258" y="4531023"/>
            <a:ext cx="684132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B1C4E8E-6F0C-4974-BE39-D9E3DE7DDB64}" type="datetime1">
              <a:rPr lang="ru-RU" smtClean="0"/>
              <a:pPr>
                <a:defRPr/>
              </a:pPr>
              <a:t>04.10.2022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4531023"/>
            <a:ext cx="4622973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44676" y="4531023"/>
            <a:ext cx="512638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Эффективное управление временем и ресурсами.                                                                                            </a:t>
            </a:r>
            <a:fld id="{845586F0-1C00-4F3B-9282-64C4967945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61145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 userDrawn="1"/>
        </p:nvGrpSpPr>
        <p:grpSpPr>
          <a:xfrm>
            <a:off x="0" y="-1"/>
            <a:ext cx="280555" cy="5143501"/>
            <a:chOff x="0" y="-1"/>
            <a:chExt cx="280555" cy="5143501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0" y="-1"/>
              <a:ext cx="280555" cy="3946525"/>
            </a:xfrm>
            <a:prstGeom prst="rect">
              <a:avLst/>
            </a:prstGeom>
            <a:solidFill>
              <a:srgbClr val="FD42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0" y="4343400"/>
              <a:ext cx="280555" cy="800100"/>
            </a:xfrm>
            <a:prstGeom prst="rect">
              <a:avLst/>
            </a:prstGeom>
            <a:solidFill>
              <a:srgbClr val="1E41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CAFC0E-216C-4661-AC0C-F99D4CDAD4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6955" y="419100"/>
            <a:ext cx="1842238" cy="64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85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5731869-6A7C-4C03-BF6F-ACF407F13D7D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5A2FC66-49D3-4644-A8B2-CBE9452B2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37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5" r:id="rId2"/>
    <p:sldLayoutId id="2147483649" r:id="rId3"/>
    <p:sldLayoutId id="2147483660" r:id="rId4"/>
    <p:sldLayoutId id="2147483693" r:id="rId5"/>
    <p:sldLayoutId id="2147483650" r:id="rId6"/>
    <p:sldLayoutId id="2147483702" r:id="rId7"/>
    <p:sldLayoutId id="2147483699" r:id="rId8"/>
    <p:sldLayoutId id="2147483700" r:id="rId9"/>
    <p:sldLayoutId id="2147483701" r:id="rId10"/>
    <p:sldLayoutId id="2147483694" r:id="rId11"/>
    <p:sldLayoutId id="2147483691" r:id="rId12"/>
    <p:sldLayoutId id="2147483703" r:id="rId13"/>
    <p:sldLayoutId id="2147483704" r:id="rId14"/>
    <p:sldLayoutId id="2147483689" r:id="rId15"/>
    <p:sldLayoutId id="2147483697" r:id="rId16"/>
    <p:sldLayoutId id="2147483705" r:id="rId17"/>
    <p:sldLayoutId id="2147483706" r:id="rId18"/>
    <p:sldLayoutId id="2147483707" r:id="rId19"/>
    <p:sldLayoutId id="2147483708" r:id="rId20"/>
  </p:sldLayoutIdLst>
  <p:hf hdr="0" ftr="0" dt="0"/>
  <p:txStyles>
    <p:titleStyle>
      <a:lvl1pPr marL="0" marR="0" indent="0" algn="l" defTabSz="779252" rtl="0" eaLnBrk="1" fontAlgn="auto" latinLnBrk="0" hangingPunct="1">
        <a:lnSpc>
          <a:spcPct val="100000"/>
        </a:lnSpc>
        <a:spcBef>
          <a:spcPct val="0"/>
        </a:spcBef>
        <a:spcAft>
          <a:spcPts val="256"/>
        </a:spcAft>
        <a:buClrTx/>
        <a:buSzTx/>
        <a:buFontTx/>
        <a:buNone/>
        <a:tabLst/>
        <a:defRPr sz="2000" b="0" kern="1200" cap="all" baseline="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0" indent="-233776" algn="l" defTabSz="779252" rtl="0" eaLnBrk="1" latinLnBrk="0" hangingPunct="1">
        <a:spcBef>
          <a:spcPts val="0"/>
        </a:spcBef>
        <a:spcAft>
          <a:spcPts val="511"/>
        </a:spcAft>
        <a:buClr>
          <a:schemeClr val="bg2"/>
        </a:buClr>
        <a:buSzPct val="130000"/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467551" indent="-233776" algn="l" defTabSz="779252" rtl="0" eaLnBrk="1" latinLnBrk="0" hangingPunct="1">
        <a:spcBef>
          <a:spcPts val="0"/>
        </a:spcBef>
        <a:spcAft>
          <a:spcPts val="511"/>
        </a:spcAft>
        <a:buClr>
          <a:schemeClr val="bg2"/>
        </a:buClr>
        <a:buSzPct val="70000"/>
        <a:buFont typeface="Wingdings" pitchFamily="2" charset="2"/>
        <a:buChar char="Ø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701327" indent="-233776" algn="l" defTabSz="779252" rtl="0" eaLnBrk="1" latinLnBrk="0" hangingPunct="1">
        <a:spcBef>
          <a:spcPts val="0"/>
        </a:spcBef>
        <a:spcAft>
          <a:spcPts val="511"/>
        </a:spcAft>
        <a:buClr>
          <a:schemeClr val="bg2"/>
        </a:buClr>
        <a:buSzPct val="70000"/>
        <a:buFont typeface="Wingdings" pitchFamily="2" charset="2"/>
        <a:buChar char="Ø"/>
        <a:defRPr sz="1000" kern="1200">
          <a:solidFill>
            <a:schemeClr val="tx2"/>
          </a:solidFill>
          <a:latin typeface="+mn-lt"/>
          <a:ea typeface="+mn-ea"/>
          <a:cs typeface="+mn-cs"/>
        </a:defRPr>
      </a:lvl3pPr>
      <a:lvl4pPr marL="1363690" indent="-194813" algn="l" defTabSz="779252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1753316" indent="-194813" algn="l" defTabSz="779252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2"/>
          </a:solidFill>
          <a:latin typeface="+mn-lt"/>
          <a:ea typeface="+mn-ea"/>
          <a:cs typeface="+mn-cs"/>
        </a:defRPr>
      </a:lvl5pPr>
      <a:lvl6pPr marL="2142942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5" pos="249" userDrawn="1">
          <p15:clr>
            <a:srgbClr val="F26B43"/>
          </p15:clr>
        </p15:guide>
        <p15:guide id="6" pos="5511" userDrawn="1">
          <p15:clr>
            <a:srgbClr val="F26B43"/>
          </p15:clr>
        </p15:guide>
        <p15:guide id="7" orient="horz" pos="2981" userDrawn="1">
          <p15:clr>
            <a:srgbClr val="F26B43"/>
          </p15:clr>
        </p15:guide>
        <p15:guide id="9" orient="horz" pos="6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E6E316-4B76-4B1C-8C8A-A5E2C2A406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339" y="1815666"/>
            <a:ext cx="6745877" cy="1273002"/>
          </a:xfrm>
        </p:spPr>
        <p:txBody>
          <a:bodyPr/>
          <a:lstStyle/>
          <a:p>
            <a:r>
              <a:rPr lang="ru-RU" dirty="0"/>
              <a:t>Цифровой бюджетный процесс:</a:t>
            </a:r>
            <a:br>
              <a:rPr lang="ru-RU" dirty="0"/>
            </a:br>
            <a:r>
              <a:rPr lang="ru-RU" dirty="0"/>
              <a:t>новые требования к информационной безопасности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0" y="-1"/>
            <a:ext cx="280555" cy="5143501"/>
            <a:chOff x="0" y="-1"/>
            <a:chExt cx="280555" cy="5143501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0" y="-1"/>
              <a:ext cx="280555" cy="3946525"/>
            </a:xfrm>
            <a:prstGeom prst="rect">
              <a:avLst/>
            </a:prstGeom>
            <a:solidFill>
              <a:srgbClr val="FD42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0" y="4343400"/>
              <a:ext cx="280555" cy="800100"/>
            </a:xfrm>
            <a:prstGeom prst="rect">
              <a:avLst/>
            </a:prstGeom>
            <a:solidFill>
              <a:srgbClr val="1E41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3E3151-7BD8-4AAA-A134-23A47FC48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564" y="4253002"/>
            <a:ext cx="2988332" cy="233172"/>
          </a:xfrm>
        </p:spPr>
        <p:txBody>
          <a:bodyPr/>
          <a:lstStyle/>
          <a:p>
            <a:r>
              <a:rPr lang="ru-RU" dirty="0"/>
              <a:t>Наталья Юрьевна Зейтениди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3EB6E3-7BB3-4CF8-83CC-79CA5AE05E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564" y="4480840"/>
            <a:ext cx="2988332" cy="233172"/>
          </a:xfrm>
        </p:spPr>
        <p:txBody>
          <a:bodyPr/>
          <a:lstStyle/>
          <a:p>
            <a:r>
              <a:rPr lang="ru-RU" dirty="0"/>
              <a:t>Первый заместить генерального директора </a:t>
            </a:r>
            <a:br>
              <a:rPr lang="ru-RU" dirty="0"/>
            </a:br>
            <a:r>
              <a:rPr lang="ru-RU" dirty="0"/>
              <a:t>БФТ-Холдинга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4892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Текст 3">
            <a:extLst>
              <a:ext uri="{FF2B5EF4-FFF2-40B4-BE49-F238E27FC236}">
                <a16:creationId xmlns:a16="http://schemas.microsoft.com/office/drawing/2014/main" id="{F430D30D-DDC7-4A3D-AC5E-9DC5A2C0D564}"/>
              </a:ext>
            </a:extLst>
          </p:cNvPr>
          <p:cNvSpPr txBox="1">
            <a:spLocks/>
          </p:cNvSpPr>
          <p:nvPr/>
        </p:nvSpPr>
        <p:spPr bwMode="auto">
          <a:xfrm>
            <a:off x="7704181" y="3584974"/>
            <a:ext cx="1739448" cy="31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2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24</a:t>
            </a:r>
          </a:p>
        </p:txBody>
      </p:sp>
      <p:cxnSp>
        <p:nvCxn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48CD2551-EEF8-49F5-97A5-F0EF7CEE0B4B}"/>
              </a:ext>
            </a:extLst>
          </p:cNvPr>
          <p:cNvCxnSpPr>
            <a:cxnSpLocks/>
          </p:cNvCxnSpPr>
          <p:nvPr/>
        </p:nvCxnSpPr>
        <p:spPr>
          <a:xfrm>
            <a:off x="4547129" y="3432129"/>
            <a:ext cx="0" cy="6298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A83067E7-EE51-4439-B099-59ED38C30208}"/>
              </a:ext>
            </a:extLst>
          </p:cNvPr>
          <p:cNvSpPr/>
          <p:nvPr/>
        </p:nvSpPr>
        <p:spPr>
          <a:xfrm>
            <a:off x="6638393" y="-25637"/>
            <a:ext cx="2506368" cy="5181347"/>
          </a:xfrm>
          <a:prstGeom prst="rect">
            <a:avLst/>
          </a:prstGeom>
          <a:solidFill>
            <a:srgbClr val="243471"/>
          </a:solidFill>
          <a:ln w="6480">
            <a:noFill/>
            <a:round/>
            <a:headEnd/>
            <a:tailEnd/>
          </a:ln>
          <a:effectLst/>
        </p:spPr>
        <p:txBody>
          <a:bodyPr lIns="90000" tIns="45000" rIns="90000" bIns="45000" rtlCol="0" anchor="ctr">
            <a:no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sp>
        <p:nvSpPr>
          <p:cNvPr id="87" name="Текст 1">
            <a:extLst>
              <a:ext uri="{FF2B5EF4-FFF2-40B4-BE49-F238E27FC236}">
                <a16:creationId xmlns:a16="http://schemas.microsoft.com/office/drawing/2014/main" id="{79A12D06-FBAD-4C5E-B68B-F3130E80E1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6800" y="204306"/>
            <a:ext cx="6516722" cy="325285"/>
          </a:xfrm>
        </p:spPr>
        <p:txBody>
          <a:bodyPr/>
          <a:lstStyle/>
          <a:p>
            <a:r>
              <a:rPr lang="ru-RU" sz="2100" dirty="0"/>
              <a:t>О БФТ-Холдинге</a:t>
            </a:r>
          </a:p>
        </p:txBody>
      </p:sp>
      <p:sp>
        <p:nvSpPr>
          <p:cNvPr id="88" name="Дуга 87">
            <a:extLst>
              <a:ext uri="{FF2B5EF4-FFF2-40B4-BE49-F238E27FC236}">
                <a16:creationId xmlns:a16="http://schemas.microsoft.com/office/drawing/2014/main" id="{4C5CBF1F-146E-47B1-9900-11ABC719B46E}"/>
              </a:ext>
            </a:extLst>
          </p:cNvPr>
          <p:cNvSpPr/>
          <p:nvPr/>
        </p:nvSpPr>
        <p:spPr>
          <a:xfrm rot="15269650">
            <a:off x="7396031" y="1547675"/>
            <a:ext cx="920046" cy="920046"/>
          </a:xfrm>
          <a:prstGeom prst="arc">
            <a:avLst>
              <a:gd name="adj1" fmla="val 9343264"/>
              <a:gd name="adj2" fmla="val 7843281"/>
            </a:avLst>
          </a:prstGeom>
          <a:ln w="63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Дуга 88">
            <a:extLst>
              <a:ext uri="{FF2B5EF4-FFF2-40B4-BE49-F238E27FC236}">
                <a16:creationId xmlns:a16="http://schemas.microsoft.com/office/drawing/2014/main" id="{C448683E-9032-45B9-96E4-366A89103CD0}"/>
              </a:ext>
            </a:extLst>
          </p:cNvPr>
          <p:cNvSpPr/>
          <p:nvPr/>
        </p:nvSpPr>
        <p:spPr>
          <a:xfrm rot="17387040">
            <a:off x="7279993" y="1459502"/>
            <a:ext cx="1012232" cy="1012232"/>
          </a:xfrm>
          <a:prstGeom prst="arc">
            <a:avLst>
              <a:gd name="adj1" fmla="val 16200000"/>
              <a:gd name="adj2" fmla="val 19119831"/>
            </a:avLst>
          </a:prstGeom>
          <a:ln w="6350">
            <a:solidFill>
              <a:srgbClr val="ED33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0" name="Группа 89">
            <a:extLst>
              <a:ext uri="{FF2B5EF4-FFF2-40B4-BE49-F238E27FC236}">
                <a16:creationId xmlns:a16="http://schemas.microsoft.com/office/drawing/2014/main" id="{A521ADAD-2929-4D57-B27B-8C64C039AB75}"/>
              </a:ext>
            </a:extLst>
          </p:cNvPr>
          <p:cNvGrpSpPr/>
          <p:nvPr/>
        </p:nvGrpSpPr>
        <p:grpSpPr>
          <a:xfrm>
            <a:off x="7462514" y="188949"/>
            <a:ext cx="1313977" cy="461289"/>
            <a:chOff x="7459364" y="190052"/>
            <a:chExt cx="1315310" cy="462748"/>
          </a:xfrm>
        </p:grpSpPr>
        <p:grpSp>
          <p:nvGrpSpPr>
            <p:cNvPr id="99" name="Группа 98">
              <a:extLst>
                <a:ext uri="{FF2B5EF4-FFF2-40B4-BE49-F238E27FC236}">
                  <a16:creationId xmlns:a16="http://schemas.microsoft.com/office/drawing/2014/main" id="{8D0D8405-2319-4723-90B4-E3AFACB5D1BE}"/>
                </a:ext>
              </a:extLst>
            </p:cNvPr>
            <p:cNvGrpSpPr/>
            <p:nvPr/>
          </p:nvGrpSpPr>
          <p:grpSpPr>
            <a:xfrm>
              <a:off x="8184337" y="223251"/>
              <a:ext cx="590337" cy="418949"/>
              <a:chOff x="8184337" y="223251"/>
              <a:chExt cx="590337" cy="418949"/>
            </a:xfrm>
          </p:grpSpPr>
          <p:sp>
            <p:nvSpPr>
              <p:cNvPr id="138" name="Полилиния: фигура 137">
                <a:extLst>
                  <a:ext uri="{FF2B5EF4-FFF2-40B4-BE49-F238E27FC236}">
                    <a16:creationId xmlns:a16="http://schemas.microsoft.com/office/drawing/2014/main" id="{24BA9530-A6CB-4FAA-886A-CBF1F9D415E3}"/>
                  </a:ext>
                </a:extLst>
              </p:cNvPr>
              <p:cNvSpPr/>
              <p:nvPr/>
            </p:nvSpPr>
            <p:spPr>
              <a:xfrm>
                <a:off x="8184337" y="223251"/>
                <a:ext cx="590337" cy="418949"/>
              </a:xfrm>
              <a:custGeom>
                <a:avLst/>
                <a:gdLst>
                  <a:gd name="connsiteX0" fmla="*/ 3151 w 590337"/>
                  <a:gd name="connsiteY0" fmla="*/ 3151 h 418948"/>
                  <a:gd name="connsiteX1" fmla="*/ 591521 w 590337"/>
                  <a:gd name="connsiteY1" fmla="*/ 3151 h 418948"/>
                  <a:gd name="connsiteX2" fmla="*/ 591521 w 590337"/>
                  <a:gd name="connsiteY2" fmla="*/ 417148 h 418948"/>
                  <a:gd name="connsiteX3" fmla="*/ 3151 w 590337"/>
                  <a:gd name="connsiteY3" fmla="*/ 417148 h 418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0337" h="418948">
                    <a:moveTo>
                      <a:pt x="3151" y="3151"/>
                    </a:moveTo>
                    <a:lnTo>
                      <a:pt x="591521" y="3151"/>
                    </a:lnTo>
                    <a:lnTo>
                      <a:pt x="591521" y="417148"/>
                    </a:lnTo>
                    <a:lnTo>
                      <a:pt x="3151" y="417148"/>
                    </a:ln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0" name="Полилиния: фигура 139">
                <a:extLst>
                  <a:ext uri="{FF2B5EF4-FFF2-40B4-BE49-F238E27FC236}">
                    <a16:creationId xmlns:a16="http://schemas.microsoft.com/office/drawing/2014/main" id="{65CA9549-E6EB-40A3-ACA4-29107921A4E7}"/>
                  </a:ext>
                </a:extLst>
              </p:cNvPr>
              <p:cNvSpPr/>
              <p:nvPr/>
            </p:nvSpPr>
            <p:spPr>
              <a:xfrm>
                <a:off x="8201920" y="560695"/>
                <a:ext cx="558599" cy="63477"/>
              </a:xfrm>
              <a:custGeom>
                <a:avLst/>
                <a:gdLst>
                  <a:gd name="connsiteX0" fmla="*/ 3151 w 558598"/>
                  <a:gd name="connsiteY0" fmla="*/ 3151 h 63477"/>
                  <a:gd name="connsiteX1" fmla="*/ 556354 w 558598"/>
                  <a:gd name="connsiteY1" fmla="*/ 3151 h 63477"/>
                  <a:gd name="connsiteX2" fmla="*/ 556354 w 558598"/>
                  <a:gd name="connsiteY2" fmla="*/ 61867 h 63477"/>
                  <a:gd name="connsiteX3" fmla="*/ 3151 w 558598"/>
                  <a:gd name="connsiteY3" fmla="*/ 61867 h 6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8598" h="63477">
                    <a:moveTo>
                      <a:pt x="3151" y="3151"/>
                    </a:moveTo>
                    <a:lnTo>
                      <a:pt x="556354" y="3151"/>
                    </a:lnTo>
                    <a:lnTo>
                      <a:pt x="556354" y="61867"/>
                    </a:lnTo>
                    <a:lnTo>
                      <a:pt x="3151" y="61867"/>
                    </a:lnTo>
                    <a:close/>
                  </a:path>
                </a:pathLst>
              </a:custGeom>
              <a:solidFill>
                <a:srgbClr val="253572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1" name="Полилиния: фигура 140">
                <a:extLst>
                  <a:ext uri="{FF2B5EF4-FFF2-40B4-BE49-F238E27FC236}">
                    <a16:creationId xmlns:a16="http://schemas.microsoft.com/office/drawing/2014/main" id="{8DE24C1C-9369-4552-BE39-5B29A24467C8}"/>
                  </a:ext>
                </a:extLst>
              </p:cNvPr>
              <p:cNvSpPr/>
              <p:nvPr/>
            </p:nvSpPr>
            <p:spPr>
              <a:xfrm>
                <a:off x="8201920" y="241278"/>
                <a:ext cx="558599" cy="291995"/>
              </a:xfrm>
              <a:custGeom>
                <a:avLst/>
                <a:gdLst>
                  <a:gd name="connsiteX0" fmla="*/ 3151 w 558598"/>
                  <a:gd name="connsiteY0" fmla="*/ 3151 h 291994"/>
                  <a:gd name="connsiteX1" fmla="*/ 556354 w 558598"/>
                  <a:gd name="connsiteY1" fmla="*/ 3151 h 291994"/>
                  <a:gd name="connsiteX2" fmla="*/ 556354 w 558598"/>
                  <a:gd name="connsiteY2" fmla="*/ 293432 h 291994"/>
                  <a:gd name="connsiteX3" fmla="*/ 3151 w 558598"/>
                  <a:gd name="connsiteY3" fmla="*/ 293432 h 29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8598" h="291994">
                    <a:moveTo>
                      <a:pt x="3151" y="3151"/>
                    </a:moveTo>
                    <a:lnTo>
                      <a:pt x="556354" y="3151"/>
                    </a:lnTo>
                    <a:lnTo>
                      <a:pt x="556354" y="293432"/>
                    </a:lnTo>
                    <a:lnTo>
                      <a:pt x="3151" y="293432"/>
                    </a:lnTo>
                    <a:close/>
                  </a:path>
                </a:pathLst>
              </a:custGeom>
              <a:solidFill>
                <a:srgbClr val="ED3331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" name="Полилиния: фигура 160">
                <a:extLst>
                  <a:ext uri="{FF2B5EF4-FFF2-40B4-BE49-F238E27FC236}">
                    <a16:creationId xmlns:a16="http://schemas.microsoft.com/office/drawing/2014/main" id="{118F0278-C8F2-4238-908F-904255643F23}"/>
                  </a:ext>
                </a:extLst>
              </p:cNvPr>
              <p:cNvSpPr/>
              <p:nvPr/>
            </p:nvSpPr>
            <p:spPr>
              <a:xfrm>
                <a:off x="8557392" y="382070"/>
                <a:ext cx="95216" cy="120606"/>
              </a:xfrm>
              <a:custGeom>
                <a:avLst/>
                <a:gdLst>
                  <a:gd name="connsiteX0" fmla="*/ 97922 w 95215"/>
                  <a:gd name="connsiteY0" fmla="*/ 3151 h 120606"/>
                  <a:gd name="connsiteX1" fmla="*/ 3151 w 95215"/>
                  <a:gd name="connsiteY1" fmla="*/ 3151 h 120606"/>
                  <a:gd name="connsiteX2" fmla="*/ 3151 w 95215"/>
                  <a:gd name="connsiteY2" fmla="*/ 19845 h 120606"/>
                  <a:gd name="connsiteX3" fmla="*/ 41872 w 95215"/>
                  <a:gd name="connsiteY3" fmla="*/ 19845 h 120606"/>
                  <a:gd name="connsiteX4" fmla="*/ 41872 w 95215"/>
                  <a:gd name="connsiteY4" fmla="*/ 120837 h 120606"/>
                  <a:gd name="connsiteX5" fmla="*/ 60344 w 95215"/>
                  <a:gd name="connsiteY5" fmla="*/ 120837 h 120606"/>
                  <a:gd name="connsiteX6" fmla="*/ 60344 w 95215"/>
                  <a:gd name="connsiteY6" fmla="*/ 19845 h 120606"/>
                  <a:gd name="connsiteX7" fmla="*/ 97922 w 95215"/>
                  <a:gd name="connsiteY7" fmla="*/ 19845 h 120606"/>
                  <a:gd name="connsiteX8" fmla="*/ 97922 w 95215"/>
                  <a:gd name="connsiteY8" fmla="*/ 3151 h 12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215" h="120606">
                    <a:moveTo>
                      <a:pt x="97922" y="3151"/>
                    </a:moveTo>
                    <a:lnTo>
                      <a:pt x="3151" y="3151"/>
                    </a:lnTo>
                    <a:lnTo>
                      <a:pt x="3151" y="19845"/>
                    </a:lnTo>
                    <a:lnTo>
                      <a:pt x="41872" y="19845"/>
                    </a:lnTo>
                    <a:lnTo>
                      <a:pt x="41872" y="120837"/>
                    </a:lnTo>
                    <a:lnTo>
                      <a:pt x="60344" y="120837"/>
                    </a:lnTo>
                    <a:lnTo>
                      <a:pt x="60344" y="19845"/>
                    </a:lnTo>
                    <a:lnTo>
                      <a:pt x="97922" y="19845"/>
                    </a:lnTo>
                    <a:lnTo>
                      <a:pt x="97922" y="3151"/>
                    </a:ln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" name="Полилиния: фигура 161">
                <a:extLst>
                  <a:ext uri="{FF2B5EF4-FFF2-40B4-BE49-F238E27FC236}">
                    <a16:creationId xmlns:a16="http://schemas.microsoft.com/office/drawing/2014/main" id="{42195A59-C670-495C-8D05-B30045E39489}"/>
                  </a:ext>
                </a:extLst>
              </p:cNvPr>
              <p:cNvSpPr/>
              <p:nvPr/>
            </p:nvSpPr>
            <p:spPr>
              <a:xfrm>
                <a:off x="8310656" y="382070"/>
                <a:ext cx="95216" cy="120606"/>
              </a:xfrm>
              <a:custGeom>
                <a:avLst/>
                <a:gdLst>
                  <a:gd name="connsiteX0" fmla="*/ 94621 w 95215"/>
                  <a:gd name="connsiteY0" fmla="*/ 85671 h 120606"/>
                  <a:gd name="connsiteX1" fmla="*/ 53234 w 95215"/>
                  <a:gd name="connsiteY1" fmla="*/ 120837 h 120606"/>
                  <a:gd name="connsiteX2" fmla="*/ 3151 w 95215"/>
                  <a:gd name="connsiteY2" fmla="*/ 120837 h 120606"/>
                  <a:gd name="connsiteX3" fmla="*/ 3151 w 95215"/>
                  <a:gd name="connsiteY3" fmla="*/ 3151 h 120606"/>
                  <a:gd name="connsiteX4" fmla="*/ 83957 w 95215"/>
                  <a:gd name="connsiteY4" fmla="*/ 3151 h 120606"/>
                  <a:gd name="connsiteX5" fmla="*/ 83957 w 95215"/>
                  <a:gd name="connsiteY5" fmla="*/ 19845 h 120606"/>
                  <a:gd name="connsiteX6" fmla="*/ 21623 w 95215"/>
                  <a:gd name="connsiteY6" fmla="*/ 19845 h 120606"/>
                  <a:gd name="connsiteX7" fmla="*/ 21623 w 95215"/>
                  <a:gd name="connsiteY7" fmla="*/ 51203 h 120606"/>
                  <a:gd name="connsiteX8" fmla="*/ 58566 w 95215"/>
                  <a:gd name="connsiteY8" fmla="*/ 50759 h 120606"/>
                  <a:gd name="connsiteX9" fmla="*/ 94621 w 95215"/>
                  <a:gd name="connsiteY9" fmla="*/ 85671 h 120606"/>
                  <a:gd name="connsiteX10" fmla="*/ 21877 w 95215"/>
                  <a:gd name="connsiteY10" fmla="*/ 104143 h 120606"/>
                  <a:gd name="connsiteX11" fmla="*/ 52536 w 95215"/>
                  <a:gd name="connsiteY11" fmla="*/ 104143 h 120606"/>
                  <a:gd name="connsiteX12" fmla="*/ 74563 w 95215"/>
                  <a:gd name="connsiteY12" fmla="*/ 85100 h 120606"/>
                  <a:gd name="connsiteX13" fmla="*/ 56154 w 95215"/>
                  <a:gd name="connsiteY13" fmla="*/ 66057 h 120606"/>
                  <a:gd name="connsiteX14" fmla="*/ 21877 w 95215"/>
                  <a:gd name="connsiteY14" fmla="*/ 66945 h 12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5215" h="120606">
                    <a:moveTo>
                      <a:pt x="94621" y="85671"/>
                    </a:moveTo>
                    <a:cubicBezTo>
                      <a:pt x="94621" y="104714"/>
                      <a:pt x="78816" y="120837"/>
                      <a:pt x="53234" y="120837"/>
                    </a:cubicBezTo>
                    <a:lnTo>
                      <a:pt x="3151" y="120837"/>
                    </a:lnTo>
                    <a:lnTo>
                      <a:pt x="3151" y="3151"/>
                    </a:lnTo>
                    <a:lnTo>
                      <a:pt x="83957" y="3151"/>
                    </a:lnTo>
                    <a:lnTo>
                      <a:pt x="83957" y="19845"/>
                    </a:lnTo>
                    <a:lnTo>
                      <a:pt x="21623" y="19845"/>
                    </a:lnTo>
                    <a:lnTo>
                      <a:pt x="21623" y="51203"/>
                    </a:lnTo>
                    <a:cubicBezTo>
                      <a:pt x="33867" y="49469"/>
                      <a:pt x="46284" y="49319"/>
                      <a:pt x="58566" y="50759"/>
                    </a:cubicBezTo>
                    <a:cubicBezTo>
                      <a:pt x="73484" y="52282"/>
                      <a:pt x="94621" y="57424"/>
                      <a:pt x="94621" y="85671"/>
                    </a:cubicBezTo>
                    <a:close/>
                    <a:moveTo>
                      <a:pt x="21877" y="104143"/>
                    </a:moveTo>
                    <a:lnTo>
                      <a:pt x="52536" y="104143"/>
                    </a:lnTo>
                    <a:cubicBezTo>
                      <a:pt x="66120" y="104143"/>
                      <a:pt x="74563" y="95700"/>
                      <a:pt x="74563" y="85100"/>
                    </a:cubicBezTo>
                    <a:cubicBezTo>
                      <a:pt x="74563" y="70246"/>
                      <a:pt x="64152" y="67136"/>
                      <a:pt x="56154" y="66057"/>
                    </a:cubicBezTo>
                    <a:cubicBezTo>
                      <a:pt x="44727" y="65241"/>
                      <a:pt x="33247" y="65539"/>
                      <a:pt x="21877" y="669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" name="Полилиния: фигура 162">
                <a:extLst>
                  <a:ext uri="{FF2B5EF4-FFF2-40B4-BE49-F238E27FC236}">
                    <a16:creationId xmlns:a16="http://schemas.microsoft.com/office/drawing/2014/main" id="{966F1870-6A12-4AA8-B11D-E78750A9A1E9}"/>
                  </a:ext>
                </a:extLst>
              </p:cNvPr>
              <p:cNvSpPr/>
              <p:nvPr/>
            </p:nvSpPr>
            <p:spPr>
              <a:xfrm>
                <a:off x="8416155" y="378516"/>
                <a:ext cx="145997" cy="126954"/>
              </a:xfrm>
              <a:custGeom>
                <a:avLst/>
                <a:gdLst>
                  <a:gd name="connsiteX0" fmla="*/ 82561 w 145997"/>
                  <a:gd name="connsiteY0" fmla="*/ 115505 h 126954"/>
                  <a:gd name="connsiteX1" fmla="*/ 82561 w 145997"/>
                  <a:gd name="connsiteY1" fmla="*/ 127693 h 126954"/>
                  <a:gd name="connsiteX2" fmla="*/ 64089 w 145997"/>
                  <a:gd name="connsiteY2" fmla="*/ 127693 h 126954"/>
                  <a:gd name="connsiteX3" fmla="*/ 64089 w 145997"/>
                  <a:gd name="connsiteY3" fmla="*/ 115505 h 126954"/>
                  <a:gd name="connsiteX4" fmla="*/ 3151 w 145997"/>
                  <a:gd name="connsiteY4" fmla="*/ 64724 h 126954"/>
                  <a:gd name="connsiteX5" fmla="*/ 64089 w 145997"/>
                  <a:gd name="connsiteY5" fmla="*/ 13942 h 126954"/>
                  <a:gd name="connsiteX6" fmla="*/ 64089 w 145997"/>
                  <a:gd name="connsiteY6" fmla="*/ 3151 h 126954"/>
                  <a:gd name="connsiteX7" fmla="*/ 82561 w 145997"/>
                  <a:gd name="connsiteY7" fmla="*/ 3151 h 126954"/>
                  <a:gd name="connsiteX8" fmla="*/ 82561 w 145997"/>
                  <a:gd name="connsiteY8" fmla="*/ 13561 h 126954"/>
                  <a:gd name="connsiteX9" fmla="*/ 143499 w 145997"/>
                  <a:gd name="connsiteY9" fmla="*/ 64343 h 126954"/>
                  <a:gd name="connsiteX10" fmla="*/ 82561 w 145997"/>
                  <a:gd name="connsiteY10" fmla="*/ 115505 h 126954"/>
                  <a:gd name="connsiteX11" fmla="*/ 64089 w 145997"/>
                  <a:gd name="connsiteY11" fmla="*/ 98811 h 126954"/>
                  <a:gd name="connsiteX12" fmla="*/ 64089 w 145997"/>
                  <a:gd name="connsiteY12" fmla="*/ 30256 h 126954"/>
                  <a:gd name="connsiteX13" fmla="*/ 61423 w 145997"/>
                  <a:gd name="connsiteY13" fmla="*/ 30256 h 126954"/>
                  <a:gd name="connsiteX14" fmla="*/ 22004 w 145997"/>
                  <a:gd name="connsiteY14" fmla="*/ 64533 h 126954"/>
                  <a:gd name="connsiteX15" fmla="*/ 61423 w 145997"/>
                  <a:gd name="connsiteY15" fmla="*/ 98811 h 126954"/>
                  <a:gd name="connsiteX16" fmla="*/ 85227 w 145997"/>
                  <a:gd name="connsiteY16" fmla="*/ 98811 h 126954"/>
                  <a:gd name="connsiteX17" fmla="*/ 124583 w 145997"/>
                  <a:gd name="connsiteY17" fmla="*/ 64533 h 126954"/>
                  <a:gd name="connsiteX18" fmla="*/ 85227 w 145997"/>
                  <a:gd name="connsiteY18" fmla="*/ 30256 h 126954"/>
                  <a:gd name="connsiteX19" fmla="*/ 82561 w 145997"/>
                  <a:gd name="connsiteY19" fmla="*/ 30256 h 126954"/>
                  <a:gd name="connsiteX20" fmla="*/ 82561 w 145997"/>
                  <a:gd name="connsiteY20" fmla="*/ 98811 h 12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5997" h="126954">
                    <a:moveTo>
                      <a:pt x="82561" y="115505"/>
                    </a:moveTo>
                    <a:lnTo>
                      <a:pt x="82561" y="127693"/>
                    </a:lnTo>
                    <a:lnTo>
                      <a:pt x="64089" y="127693"/>
                    </a:lnTo>
                    <a:lnTo>
                      <a:pt x="64089" y="115505"/>
                    </a:lnTo>
                    <a:cubicBezTo>
                      <a:pt x="30256" y="115505"/>
                      <a:pt x="3151" y="96462"/>
                      <a:pt x="3151" y="64724"/>
                    </a:cubicBezTo>
                    <a:cubicBezTo>
                      <a:pt x="3151" y="30700"/>
                      <a:pt x="30256" y="13942"/>
                      <a:pt x="64089" y="13942"/>
                    </a:cubicBezTo>
                    <a:lnTo>
                      <a:pt x="64089" y="3151"/>
                    </a:lnTo>
                    <a:lnTo>
                      <a:pt x="82561" y="3151"/>
                    </a:lnTo>
                    <a:lnTo>
                      <a:pt x="82561" y="13561"/>
                    </a:lnTo>
                    <a:cubicBezTo>
                      <a:pt x="116331" y="13561"/>
                      <a:pt x="143499" y="30509"/>
                      <a:pt x="143499" y="64343"/>
                    </a:cubicBezTo>
                    <a:cubicBezTo>
                      <a:pt x="143499" y="96780"/>
                      <a:pt x="116331" y="115251"/>
                      <a:pt x="82561" y="115505"/>
                    </a:cubicBezTo>
                    <a:close/>
                    <a:moveTo>
                      <a:pt x="64089" y="98811"/>
                    </a:moveTo>
                    <a:lnTo>
                      <a:pt x="64089" y="30256"/>
                    </a:lnTo>
                    <a:lnTo>
                      <a:pt x="61423" y="30256"/>
                    </a:lnTo>
                    <a:cubicBezTo>
                      <a:pt x="39587" y="30256"/>
                      <a:pt x="22004" y="41428"/>
                      <a:pt x="22004" y="64533"/>
                    </a:cubicBezTo>
                    <a:cubicBezTo>
                      <a:pt x="22004" y="86306"/>
                      <a:pt x="39587" y="98811"/>
                      <a:pt x="61423" y="98811"/>
                    </a:cubicBezTo>
                    <a:close/>
                    <a:moveTo>
                      <a:pt x="85227" y="98811"/>
                    </a:moveTo>
                    <a:cubicBezTo>
                      <a:pt x="106999" y="98811"/>
                      <a:pt x="124583" y="86115"/>
                      <a:pt x="124583" y="64533"/>
                    </a:cubicBezTo>
                    <a:cubicBezTo>
                      <a:pt x="124583" y="41428"/>
                      <a:pt x="106999" y="30256"/>
                      <a:pt x="85227" y="30256"/>
                    </a:cubicBezTo>
                    <a:lnTo>
                      <a:pt x="82561" y="30256"/>
                    </a:lnTo>
                    <a:lnTo>
                      <a:pt x="82561" y="98811"/>
                    </a:lnTo>
                    <a:close/>
                  </a:path>
                </a:pathLst>
              </a:custGeom>
              <a:solidFill>
                <a:srgbClr val="FFFFFF"/>
              </a:solidFill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05" name="Группа 104">
              <a:extLst>
                <a:ext uri="{FF2B5EF4-FFF2-40B4-BE49-F238E27FC236}">
                  <a16:creationId xmlns:a16="http://schemas.microsoft.com/office/drawing/2014/main" id="{E6129661-D3FF-458D-94EA-6C01F867925E}"/>
                </a:ext>
              </a:extLst>
            </p:cNvPr>
            <p:cNvGrpSpPr/>
            <p:nvPr/>
          </p:nvGrpSpPr>
          <p:grpSpPr>
            <a:xfrm>
              <a:off x="7459364" y="190052"/>
              <a:ext cx="617315" cy="462748"/>
              <a:chOff x="7459364" y="190052"/>
              <a:chExt cx="617315" cy="462748"/>
            </a:xfrm>
            <a:solidFill>
              <a:schemeClr val="bg1"/>
            </a:solidFill>
          </p:grpSpPr>
          <p:sp>
            <p:nvSpPr>
              <p:cNvPr id="122" name="Полилиния: фигура 121">
                <a:extLst>
                  <a:ext uri="{FF2B5EF4-FFF2-40B4-BE49-F238E27FC236}">
                    <a16:creationId xmlns:a16="http://schemas.microsoft.com/office/drawing/2014/main" id="{75CB4985-E59B-4C66-BD8C-8350C70778FB}"/>
                  </a:ext>
                </a:extLst>
              </p:cNvPr>
              <p:cNvSpPr/>
              <p:nvPr/>
            </p:nvSpPr>
            <p:spPr>
              <a:xfrm>
                <a:off x="7853303" y="432471"/>
                <a:ext cx="38086" cy="38086"/>
              </a:xfrm>
              <a:custGeom>
                <a:avLst/>
                <a:gdLst>
                  <a:gd name="connsiteX0" fmla="*/ 3151 w 38086"/>
                  <a:gd name="connsiteY0" fmla="*/ 40285 h 38086"/>
                  <a:gd name="connsiteX1" fmla="*/ 3849 w 38086"/>
                  <a:gd name="connsiteY1" fmla="*/ 32350 h 38086"/>
                  <a:gd name="connsiteX2" fmla="*/ 6198 w 38086"/>
                  <a:gd name="connsiteY2" fmla="*/ 32350 h 38086"/>
                  <a:gd name="connsiteX3" fmla="*/ 11911 w 38086"/>
                  <a:gd name="connsiteY3" fmla="*/ 8356 h 38086"/>
                  <a:gd name="connsiteX4" fmla="*/ 11911 w 38086"/>
                  <a:gd name="connsiteY4" fmla="*/ 3151 h 38086"/>
                  <a:gd name="connsiteX5" fmla="*/ 40539 w 38086"/>
                  <a:gd name="connsiteY5" fmla="*/ 3151 h 38086"/>
                  <a:gd name="connsiteX6" fmla="*/ 40539 w 38086"/>
                  <a:gd name="connsiteY6" fmla="*/ 40412 h 38086"/>
                  <a:gd name="connsiteX7" fmla="*/ 30192 w 38086"/>
                  <a:gd name="connsiteY7" fmla="*/ 40412 h 38086"/>
                  <a:gd name="connsiteX8" fmla="*/ 30192 w 38086"/>
                  <a:gd name="connsiteY8" fmla="*/ 12419 h 38086"/>
                  <a:gd name="connsiteX9" fmla="*/ 21559 w 38086"/>
                  <a:gd name="connsiteY9" fmla="*/ 12419 h 38086"/>
                  <a:gd name="connsiteX10" fmla="*/ 21559 w 38086"/>
                  <a:gd name="connsiteY10" fmla="*/ 13815 h 38086"/>
                  <a:gd name="connsiteX11" fmla="*/ 9308 w 38086"/>
                  <a:gd name="connsiteY11" fmla="*/ 41110 h 38086"/>
                  <a:gd name="connsiteX12" fmla="*/ 3151 w 38086"/>
                  <a:gd name="connsiteY12" fmla="*/ 40285 h 3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8086" h="38086">
                    <a:moveTo>
                      <a:pt x="3151" y="40285"/>
                    </a:moveTo>
                    <a:lnTo>
                      <a:pt x="3849" y="32350"/>
                    </a:lnTo>
                    <a:cubicBezTo>
                      <a:pt x="4631" y="32413"/>
                      <a:pt x="5416" y="32413"/>
                      <a:pt x="6198" y="32350"/>
                    </a:cubicBezTo>
                    <a:cubicBezTo>
                      <a:pt x="9118" y="32350"/>
                      <a:pt x="11911" y="30890"/>
                      <a:pt x="11911" y="8356"/>
                    </a:cubicBezTo>
                    <a:lnTo>
                      <a:pt x="11911" y="3151"/>
                    </a:lnTo>
                    <a:lnTo>
                      <a:pt x="40539" y="3151"/>
                    </a:lnTo>
                    <a:lnTo>
                      <a:pt x="40539" y="40412"/>
                    </a:lnTo>
                    <a:lnTo>
                      <a:pt x="30192" y="40412"/>
                    </a:lnTo>
                    <a:lnTo>
                      <a:pt x="30192" y="12419"/>
                    </a:lnTo>
                    <a:lnTo>
                      <a:pt x="21559" y="12419"/>
                    </a:lnTo>
                    <a:lnTo>
                      <a:pt x="21559" y="13815"/>
                    </a:lnTo>
                    <a:cubicBezTo>
                      <a:pt x="21559" y="36540"/>
                      <a:pt x="16545" y="41110"/>
                      <a:pt x="9308" y="41110"/>
                    </a:cubicBezTo>
                    <a:cubicBezTo>
                      <a:pt x="7229" y="41105"/>
                      <a:pt x="5159" y="40827"/>
                      <a:pt x="3151" y="40285"/>
                    </a:cubicBez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4" name="Полилиния: фигура 123">
                <a:extLst>
                  <a:ext uri="{FF2B5EF4-FFF2-40B4-BE49-F238E27FC236}">
                    <a16:creationId xmlns:a16="http://schemas.microsoft.com/office/drawing/2014/main" id="{C5DA4768-7BBB-4492-873B-75FA6630904C}"/>
                  </a:ext>
                </a:extLst>
              </p:cNvPr>
              <p:cNvSpPr/>
              <p:nvPr/>
            </p:nvSpPr>
            <p:spPr>
              <a:xfrm>
                <a:off x="7897483" y="432662"/>
                <a:ext cx="31739" cy="38086"/>
              </a:xfrm>
              <a:custGeom>
                <a:avLst/>
                <a:gdLst>
                  <a:gd name="connsiteX0" fmla="*/ 3151 w 31738"/>
                  <a:gd name="connsiteY0" fmla="*/ 3151 h 38086"/>
                  <a:gd name="connsiteX1" fmla="*/ 33112 w 31738"/>
                  <a:gd name="connsiteY1" fmla="*/ 3151 h 38086"/>
                  <a:gd name="connsiteX2" fmla="*/ 33112 w 31738"/>
                  <a:gd name="connsiteY2" fmla="*/ 11974 h 38086"/>
                  <a:gd name="connsiteX3" fmla="*/ 13371 w 31738"/>
                  <a:gd name="connsiteY3" fmla="*/ 11974 h 38086"/>
                  <a:gd name="connsiteX4" fmla="*/ 13371 w 31738"/>
                  <a:gd name="connsiteY4" fmla="*/ 17560 h 38086"/>
                  <a:gd name="connsiteX5" fmla="*/ 31081 w 31738"/>
                  <a:gd name="connsiteY5" fmla="*/ 17560 h 38086"/>
                  <a:gd name="connsiteX6" fmla="*/ 31081 w 31738"/>
                  <a:gd name="connsiteY6" fmla="*/ 25749 h 38086"/>
                  <a:gd name="connsiteX7" fmla="*/ 13180 w 31738"/>
                  <a:gd name="connsiteY7" fmla="*/ 25749 h 38086"/>
                  <a:gd name="connsiteX8" fmla="*/ 13180 w 31738"/>
                  <a:gd name="connsiteY8" fmla="*/ 31652 h 38086"/>
                  <a:gd name="connsiteX9" fmla="*/ 33176 w 31738"/>
                  <a:gd name="connsiteY9" fmla="*/ 31652 h 38086"/>
                  <a:gd name="connsiteX10" fmla="*/ 33176 w 31738"/>
                  <a:gd name="connsiteY10" fmla="*/ 40412 h 38086"/>
                  <a:gd name="connsiteX11" fmla="*/ 3151 w 31738"/>
                  <a:gd name="connsiteY11" fmla="*/ 40412 h 3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738" h="38086">
                    <a:moveTo>
                      <a:pt x="3151" y="3151"/>
                    </a:moveTo>
                    <a:lnTo>
                      <a:pt x="33112" y="3151"/>
                    </a:lnTo>
                    <a:lnTo>
                      <a:pt x="33112" y="11974"/>
                    </a:lnTo>
                    <a:lnTo>
                      <a:pt x="13371" y="11974"/>
                    </a:lnTo>
                    <a:lnTo>
                      <a:pt x="13371" y="17560"/>
                    </a:lnTo>
                    <a:lnTo>
                      <a:pt x="31081" y="17560"/>
                    </a:lnTo>
                    <a:lnTo>
                      <a:pt x="31081" y="25749"/>
                    </a:lnTo>
                    <a:lnTo>
                      <a:pt x="13180" y="25749"/>
                    </a:lnTo>
                    <a:lnTo>
                      <a:pt x="13180" y="31652"/>
                    </a:lnTo>
                    <a:lnTo>
                      <a:pt x="33176" y="31652"/>
                    </a:lnTo>
                    <a:lnTo>
                      <a:pt x="33176" y="40412"/>
                    </a:lnTo>
                    <a:lnTo>
                      <a:pt x="3151" y="40412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" name="Полилиния: фигура 125">
                <a:extLst>
                  <a:ext uri="{FF2B5EF4-FFF2-40B4-BE49-F238E27FC236}">
                    <a16:creationId xmlns:a16="http://schemas.microsoft.com/office/drawing/2014/main" id="{50E81437-481C-415B-8F44-EE8F9836CCDE}"/>
                  </a:ext>
                </a:extLst>
              </p:cNvPr>
              <p:cNvSpPr/>
              <p:nvPr/>
            </p:nvSpPr>
            <p:spPr>
              <a:xfrm>
                <a:off x="7930936" y="432662"/>
                <a:ext cx="38086" cy="38086"/>
              </a:xfrm>
              <a:custGeom>
                <a:avLst/>
                <a:gdLst>
                  <a:gd name="connsiteX0" fmla="*/ 14323 w 38086"/>
                  <a:gd name="connsiteY0" fmla="*/ 12228 h 38086"/>
                  <a:gd name="connsiteX1" fmla="*/ 3151 w 38086"/>
                  <a:gd name="connsiteY1" fmla="*/ 12228 h 38086"/>
                  <a:gd name="connsiteX2" fmla="*/ 3151 w 38086"/>
                  <a:gd name="connsiteY2" fmla="*/ 3151 h 38086"/>
                  <a:gd name="connsiteX3" fmla="*/ 35715 w 38086"/>
                  <a:gd name="connsiteY3" fmla="*/ 3151 h 38086"/>
                  <a:gd name="connsiteX4" fmla="*/ 35715 w 38086"/>
                  <a:gd name="connsiteY4" fmla="*/ 12228 h 38086"/>
                  <a:gd name="connsiteX5" fmla="*/ 24543 w 38086"/>
                  <a:gd name="connsiteY5" fmla="*/ 12228 h 38086"/>
                  <a:gd name="connsiteX6" fmla="*/ 24543 w 38086"/>
                  <a:gd name="connsiteY6" fmla="*/ 40412 h 38086"/>
                  <a:gd name="connsiteX7" fmla="*/ 14259 w 38086"/>
                  <a:gd name="connsiteY7" fmla="*/ 40412 h 3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086" h="38086">
                    <a:moveTo>
                      <a:pt x="14323" y="12228"/>
                    </a:moveTo>
                    <a:lnTo>
                      <a:pt x="3151" y="12228"/>
                    </a:lnTo>
                    <a:lnTo>
                      <a:pt x="3151" y="3151"/>
                    </a:lnTo>
                    <a:lnTo>
                      <a:pt x="35715" y="3151"/>
                    </a:lnTo>
                    <a:lnTo>
                      <a:pt x="35715" y="12228"/>
                    </a:lnTo>
                    <a:lnTo>
                      <a:pt x="24543" y="12228"/>
                    </a:lnTo>
                    <a:lnTo>
                      <a:pt x="24543" y="40412"/>
                    </a:lnTo>
                    <a:lnTo>
                      <a:pt x="14259" y="40412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" name="Полилиния: фигура 126">
                <a:extLst>
                  <a:ext uri="{FF2B5EF4-FFF2-40B4-BE49-F238E27FC236}">
                    <a16:creationId xmlns:a16="http://schemas.microsoft.com/office/drawing/2014/main" id="{645EC13A-AE6B-42EE-BF29-54684FEA34E7}"/>
                  </a:ext>
                </a:extLst>
              </p:cNvPr>
              <p:cNvSpPr/>
              <p:nvPr/>
            </p:nvSpPr>
            <p:spPr>
              <a:xfrm>
                <a:off x="7808742" y="190243"/>
                <a:ext cx="241213" cy="247561"/>
              </a:xfrm>
              <a:custGeom>
                <a:avLst/>
                <a:gdLst>
                  <a:gd name="connsiteX0" fmla="*/ 113792 w 241213"/>
                  <a:gd name="connsiteY0" fmla="*/ 199866 h 247560"/>
                  <a:gd name="connsiteX1" fmla="*/ 190408 w 241213"/>
                  <a:gd name="connsiteY1" fmla="*/ 246078 h 247560"/>
                  <a:gd name="connsiteX2" fmla="*/ 241190 w 241213"/>
                  <a:gd name="connsiteY2" fmla="*/ 195296 h 247560"/>
                  <a:gd name="connsiteX3" fmla="*/ 126170 w 241213"/>
                  <a:gd name="connsiteY3" fmla="*/ 141023 h 247560"/>
                  <a:gd name="connsiteX4" fmla="*/ 65739 w 241213"/>
                  <a:gd name="connsiteY4" fmla="*/ 151941 h 247560"/>
                  <a:gd name="connsiteX5" fmla="*/ 71706 w 241213"/>
                  <a:gd name="connsiteY5" fmla="*/ 62565 h 247560"/>
                  <a:gd name="connsiteX6" fmla="*/ 241698 w 241213"/>
                  <a:gd name="connsiteY6" fmla="*/ 62565 h 247560"/>
                  <a:gd name="connsiteX7" fmla="*/ 241698 w 241213"/>
                  <a:gd name="connsiteY7" fmla="*/ 3151 h 247560"/>
                  <a:gd name="connsiteX8" fmla="*/ 14069 w 241213"/>
                  <a:gd name="connsiteY8" fmla="*/ 3151 h 247560"/>
                  <a:gd name="connsiteX9" fmla="*/ 3151 w 241213"/>
                  <a:gd name="connsiteY9" fmla="*/ 190091 h 247560"/>
                  <a:gd name="connsiteX10" fmla="*/ 43649 w 241213"/>
                  <a:gd name="connsiteY10" fmla="*/ 216751 h 247560"/>
                  <a:gd name="connsiteX11" fmla="*/ 113792 w 241213"/>
                  <a:gd name="connsiteY11" fmla="*/ 199866 h 247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1213" h="247560">
                    <a:moveTo>
                      <a:pt x="113792" y="199866"/>
                    </a:moveTo>
                    <a:cubicBezTo>
                      <a:pt x="152893" y="199866"/>
                      <a:pt x="182156" y="217386"/>
                      <a:pt x="190408" y="246078"/>
                    </a:cubicBezTo>
                    <a:lnTo>
                      <a:pt x="241190" y="195296"/>
                    </a:lnTo>
                    <a:cubicBezTo>
                      <a:pt x="218656" y="158797"/>
                      <a:pt x="176063" y="141023"/>
                      <a:pt x="126170" y="141023"/>
                    </a:cubicBezTo>
                    <a:cubicBezTo>
                      <a:pt x="105514" y="140775"/>
                      <a:pt x="85002" y="144481"/>
                      <a:pt x="65739" y="151941"/>
                    </a:cubicBezTo>
                    <a:lnTo>
                      <a:pt x="71706" y="62565"/>
                    </a:lnTo>
                    <a:lnTo>
                      <a:pt x="241698" y="62565"/>
                    </a:lnTo>
                    <a:lnTo>
                      <a:pt x="241698" y="3151"/>
                    </a:lnTo>
                    <a:lnTo>
                      <a:pt x="14069" y="3151"/>
                    </a:lnTo>
                    <a:lnTo>
                      <a:pt x="3151" y="190091"/>
                    </a:lnTo>
                    <a:lnTo>
                      <a:pt x="43649" y="216751"/>
                    </a:lnTo>
                    <a:cubicBezTo>
                      <a:pt x="65474" y="205951"/>
                      <a:pt x="89443" y="200181"/>
                      <a:pt x="113792" y="199866"/>
                    </a:cubicBez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" name="Полилиния: фигура 127">
                <a:extLst>
                  <a:ext uri="{FF2B5EF4-FFF2-40B4-BE49-F238E27FC236}">
                    <a16:creationId xmlns:a16="http://schemas.microsoft.com/office/drawing/2014/main" id="{D87722B8-D1C3-44EB-AE4C-CCD15D870CE9}"/>
                  </a:ext>
                </a:extLst>
              </p:cNvPr>
              <p:cNvSpPr/>
              <p:nvPr/>
            </p:nvSpPr>
            <p:spPr>
              <a:xfrm>
                <a:off x="7783288" y="471446"/>
                <a:ext cx="133302" cy="101563"/>
              </a:xfrm>
              <a:custGeom>
                <a:avLst/>
                <a:gdLst>
                  <a:gd name="connsiteX0" fmla="*/ 132581 w 133302"/>
                  <a:gd name="connsiteY0" fmla="*/ 48283 h 101563"/>
                  <a:gd name="connsiteX1" fmla="*/ 44538 w 133302"/>
                  <a:gd name="connsiteY1" fmla="*/ 3151 h 101563"/>
                  <a:gd name="connsiteX2" fmla="*/ 3151 w 133302"/>
                  <a:gd name="connsiteY2" fmla="*/ 51647 h 101563"/>
                  <a:gd name="connsiteX3" fmla="*/ 80720 w 133302"/>
                  <a:gd name="connsiteY3" fmla="*/ 99763 h 101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02" h="101563">
                    <a:moveTo>
                      <a:pt x="132581" y="48283"/>
                    </a:moveTo>
                    <a:cubicBezTo>
                      <a:pt x="100842" y="45300"/>
                      <a:pt x="72151" y="28732"/>
                      <a:pt x="44538" y="3151"/>
                    </a:cubicBezTo>
                    <a:lnTo>
                      <a:pt x="3151" y="51647"/>
                    </a:lnTo>
                    <a:cubicBezTo>
                      <a:pt x="25055" y="73321"/>
                      <a:pt x="51571" y="89769"/>
                      <a:pt x="80720" y="99763"/>
                    </a:cubicBez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" name="Полилиния: фигура 129">
                <a:extLst>
                  <a:ext uri="{FF2B5EF4-FFF2-40B4-BE49-F238E27FC236}">
                    <a16:creationId xmlns:a16="http://schemas.microsoft.com/office/drawing/2014/main" id="{965D42EF-C438-4431-B3A8-C1A631169077}"/>
                  </a:ext>
                </a:extLst>
              </p:cNvPr>
              <p:cNvSpPr/>
              <p:nvPr/>
            </p:nvSpPr>
            <p:spPr>
              <a:xfrm>
                <a:off x="7504623" y="239120"/>
                <a:ext cx="279299" cy="380863"/>
              </a:xfrm>
              <a:custGeom>
                <a:avLst/>
                <a:gdLst>
                  <a:gd name="connsiteX0" fmla="*/ 175872 w 279299"/>
                  <a:gd name="connsiteY0" fmla="*/ 259344 h 380862"/>
                  <a:gd name="connsiteX1" fmla="*/ 275024 w 279299"/>
                  <a:gd name="connsiteY1" fmla="*/ 111697 h 380862"/>
                  <a:gd name="connsiteX2" fmla="*/ 194281 w 279299"/>
                  <a:gd name="connsiteY2" fmla="*/ 3151 h 380862"/>
                  <a:gd name="connsiteX3" fmla="*/ 140452 w 279299"/>
                  <a:gd name="connsiteY3" fmla="*/ 56916 h 380862"/>
                  <a:gd name="connsiteX4" fmla="*/ 144261 w 279299"/>
                  <a:gd name="connsiteY4" fmla="*/ 56916 h 380862"/>
                  <a:gd name="connsiteX5" fmla="*/ 205833 w 279299"/>
                  <a:gd name="connsiteY5" fmla="*/ 116331 h 380862"/>
                  <a:gd name="connsiteX6" fmla="*/ 134485 w 279299"/>
                  <a:gd name="connsiteY6" fmla="*/ 219290 h 380862"/>
                  <a:gd name="connsiteX7" fmla="*/ 3151 w 279299"/>
                  <a:gd name="connsiteY7" fmla="*/ 331010 h 380862"/>
                  <a:gd name="connsiteX8" fmla="*/ 3151 w 279299"/>
                  <a:gd name="connsiteY8" fmla="*/ 383823 h 380862"/>
                  <a:gd name="connsiteX9" fmla="*/ 278832 w 279299"/>
                  <a:gd name="connsiteY9" fmla="*/ 383823 h 380862"/>
                  <a:gd name="connsiteX10" fmla="*/ 278832 w 279299"/>
                  <a:gd name="connsiteY10" fmla="*/ 324980 h 380862"/>
                  <a:gd name="connsiteX11" fmla="*/ 97414 w 279299"/>
                  <a:gd name="connsiteY11" fmla="*/ 324980 h 380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9299" h="380862">
                    <a:moveTo>
                      <a:pt x="175872" y="259344"/>
                    </a:moveTo>
                    <a:cubicBezTo>
                      <a:pt x="242904" y="203802"/>
                      <a:pt x="275024" y="171619"/>
                      <a:pt x="275024" y="111697"/>
                    </a:cubicBezTo>
                    <a:cubicBezTo>
                      <a:pt x="276728" y="61109"/>
                      <a:pt x="243222" y="16065"/>
                      <a:pt x="194281" y="3151"/>
                    </a:cubicBezTo>
                    <a:lnTo>
                      <a:pt x="140452" y="56916"/>
                    </a:lnTo>
                    <a:cubicBezTo>
                      <a:pt x="141721" y="56916"/>
                      <a:pt x="142928" y="56916"/>
                      <a:pt x="144261" y="56916"/>
                    </a:cubicBezTo>
                    <a:cubicBezTo>
                      <a:pt x="179173" y="56916"/>
                      <a:pt x="205833" y="78689"/>
                      <a:pt x="205833" y="116331"/>
                    </a:cubicBezTo>
                    <a:cubicBezTo>
                      <a:pt x="205833" y="150608"/>
                      <a:pt x="186790" y="175174"/>
                      <a:pt x="134485" y="219290"/>
                    </a:cubicBezTo>
                    <a:lnTo>
                      <a:pt x="3151" y="331010"/>
                    </a:lnTo>
                    <a:lnTo>
                      <a:pt x="3151" y="383823"/>
                    </a:lnTo>
                    <a:lnTo>
                      <a:pt x="278832" y="383823"/>
                    </a:lnTo>
                    <a:lnTo>
                      <a:pt x="278832" y="324980"/>
                    </a:lnTo>
                    <a:lnTo>
                      <a:pt x="97414" y="324980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" name="Полилиния: фигура 130">
                <a:extLst>
                  <a:ext uri="{FF2B5EF4-FFF2-40B4-BE49-F238E27FC236}">
                    <a16:creationId xmlns:a16="http://schemas.microsoft.com/office/drawing/2014/main" id="{54054EFD-8A08-4179-8272-0E8AF64693F2}"/>
                  </a:ext>
                </a:extLst>
              </p:cNvPr>
              <p:cNvSpPr/>
              <p:nvPr/>
            </p:nvSpPr>
            <p:spPr>
              <a:xfrm>
                <a:off x="7459364" y="216586"/>
                <a:ext cx="177736" cy="158693"/>
              </a:xfrm>
              <a:custGeom>
                <a:avLst/>
                <a:gdLst>
                  <a:gd name="connsiteX0" fmla="*/ 157845 w 177736"/>
                  <a:gd name="connsiteY0" fmla="*/ 3151 h 158692"/>
                  <a:gd name="connsiteX1" fmla="*/ 3151 w 177736"/>
                  <a:gd name="connsiteY1" fmla="*/ 157908 h 158692"/>
                  <a:gd name="connsiteX2" fmla="*/ 24479 w 177736"/>
                  <a:gd name="connsiteY2" fmla="*/ 157908 h 158692"/>
                  <a:gd name="connsiteX3" fmla="*/ 179236 w 177736"/>
                  <a:gd name="connsiteY3" fmla="*/ 3151 h 158692"/>
                  <a:gd name="connsiteX4" fmla="*/ 157845 w 177736"/>
                  <a:gd name="connsiteY4" fmla="*/ 3151 h 158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736" h="158692">
                    <a:moveTo>
                      <a:pt x="157845" y="3151"/>
                    </a:moveTo>
                    <a:lnTo>
                      <a:pt x="3151" y="157908"/>
                    </a:lnTo>
                    <a:lnTo>
                      <a:pt x="24479" y="157908"/>
                    </a:lnTo>
                    <a:lnTo>
                      <a:pt x="179236" y="3151"/>
                    </a:lnTo>
                    <a:lnTo>
                      <a:pt x="157845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" name="Полилиния: фигура 131">
                <a:extLst>
                  <a:ext uri="{FF2B5EF4-FFF2-40B4-BE49-F238E27FC236}">
                    <a16:creationId xmlns:a16="http://schemas.microsoft.com/office/drawing/2014/main" id="{754DF45D-BD3A-49B7-BE84-A23B27F957DF}"/>
                  </a:ext>
                </a:extLst>
              </p:cNvPr>
              <p:cNvSpPr/>
              <p:nvPr/>
            </p:nvSpPr>
            <p:spPr>
              <a:xfrm>
                <a:off x="7943377" y="457862"/>
                <a:ext cx="133302" cy="114259"/>
              </a:xfrm>
              <a:custGeom>
                <a:avLst/>
                <a:gdLst>
                  <a:gd name="connsiteX0" fmla="*/ 110110 w 133302"/>
                  <a:gd name="connsiteY0" fmla="*/ 3151 h 114258"/>
                  <a:gd name="connsiteX1" fmla="*/ 3151 w 133302"/>
                  <a:gd name="connsiteY1" fmla="*/ 111951 h 114258"/>
                  <a:gd name="connsiteX2" fmla="*/ 24987 w 133302"/>
                  <a:gd name="connsiteY2" fmla="*/ 111951 h 114258"/>
                  <a:gd name="connsiteX3" fmla="*/ 132009 w 133302"/>
                  <a:gd name="connsiteY3" fmla="*/ 3151 h 114258"/>
                  <a:gd name="connsiteX4" fmla="*/ 110110 w 133302"/>
                  <a:gd name="connsiteY4" fmla="*/ 3151 h 114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02" h="114258">
                    <a:moveTo>
                      <a:pt x="110110" y="3151"/>
                    </a:moveTo>
                    <a:lnTo>
                      <a:pt x="3151" y="111951"/>
                    </a:lnTo>
                    <a:lnTo>
                      <a:pt x="24987" y="111951"/>
                    </a:lnTo>
                    <a:lnTo>
                      <a:pt x="132009" y="3151"/>
                    </a:lnTo>
                    <a:lnTo>
                      <a:pt x="110110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" name="Полилиния: фигура 134">
                <a:extLst>
                  <a:ext uri="{FF2B5EF4-FFF2-40B4-BE49-F238E27FC236}">
                    <a16:creationId xmlns:a16="http://schemas.microsoft.com/office/drawing/2014/main" id="{4AE15F81-1B9E-43EF-8912-8D6C9F6FA0D8}"/>
                  </a:ext>
                </a:extLst>
              </p:cNvPr>
              <p:cNvSpPr/>
              <p:nvPr/>
            </p:nvSpPr>
            <p:spPr>
              <a:xfrm>
                <a:off x="7813313" y="532194"/>
                <a:ext cx="133302" cy="120606"/>
              </a:xfrm>
              <a:custGeom>
                <a:avLst/>
                <a:gdLst>
                  <a:gd name="connsiteX0" fmla="*/ 120330 w 133302"/>
                  <a:gd name="connsiteY0" fmla="*/ 3151 h 120606"/>
                  <a:gd name="connsiteX1" fmla="*/ 3151 w 133302"/>
                  <a:gd name="connsiteY1" fmla="*/ 120393 h 120606"/>
                  <a:gd name="connsiteX2" fmla="*/ 15973 w 133302"/>
                  <a:gd name="connsiteY2" fmla="*/ 120393 h 120606"/>
                  <a:gd name="connsiteX3" fmla="*/ 133216 w 133302"/>
                  <a:gd name="connsiteY3" fmla="*/ 3151 h 120606"/>
                  <a:gd name="connsiteX4" fmla="*/ 120330 w 133302"/>
                  <a:gd name="connsiteY4" fmla="*/ 3151 h 12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02" h="120606">
                    <a:moveTo>
                      <a:pt x="120330" y="3151"/>
                    </a:moveTo>
                    <a:lnTo>
                      <a:pt x="3151" y="120393"/>
                    </a:lnTo>
                    <a:lnTo>
                      <a:pt x="15973" y="120393"/>
                    </a:lnTo>
                    <a:lnTo>
                      <a:pt x="133216" y="3151"/>
                    </a:lnTo>
                    <a:lnTo>
                      <a:pt x="120330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6" name="Полилиния: фигура 135">
                <a:extLst>
                  <a:ext uri="{FF2B5EF4-FFF2-40B4-BE49-F238E27FC236}">
                    <a16:creationId xmlns:a16="http://schemas.microsoft.com/office/drawing/2014/main" id="{04DE160D-0F38-4974-9610-C500EDCFB37A}"/>
                  </a:ext>
                </a:extLst>
              </p:cNvPr>
              <p:cNvSpPr/>
              <p:nvPr/>
            </p:nvSpPr>
            <p:spPr>
              <a:xfrm>
                <a:off x="7580669" y="190052"/>
                <a:ext cx="120607" cy="107911"/>
              </a:xfrm>
              <a:custGeom>
                <a:avLst/>
                <a:gdLst>
                  <a:gd name="connsiteX0" fmla="*/ 110427 w 120606"/>
                  <a:gd name="connsiteY0" fmla="*/ 3151 h 107911"/>
                  <a:gd name="connsiteX1" fmla="*/ 3151 w 120606"/>
                  <a:gd name="connsiteY1" fmla="*/ 110491 h 107911"/>
                  <a:gd name="connsiteX2" fmla="*/ 15148 w 120606"/>
                  <a:gd name="connsiteY2" fmla="*/ 110491 h 107911"/>
                  <a:gd name="connsiteX3" fmla="*/ 122488 w 120606"/>
                  <a:gd name="connsiteY3" fmla="*/ 3151 h 107911"/>
                  <a:gd name="connsiteX4" fmla="*/ 110427 w 120606"/>
                  <a:gd name="connsiteY4" fmla="*/ 3151 h 107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606" h="107911">
                    <a:moveTo>
                      <a:pt x="110427" y="3151"/>
                    </a:moveTo>
                    <a:lnTo>
                      <a:pt x="3151" y="110491"/>
                    </a:lnTo>
                    <a:lnTo>
                      <a:pt x="15148" y="110491"/>
                    </a:lnTo>
                    <a:lnTo>
                      <a:pt x="122488" y="3151"/>
                    </a:lnTo>
                    <a:lnTo>
                      <a:pt x="110427" y="3151"/>
                    </a:lnTo>
                    <a:close/>
                  </a:path>
                </a:pathLst>
              </a:custGeom>
              <a:grpFill/>
              <a:ln w="63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173" name="Текст 3">
            <a:extLst>
              <a:ext uri="{FF2B5EF4-FFF2-40B4-BE49-F238E27FC236}">
                <a16:creationId xmlns:a16="http://schemas.microsoft.com/office/drawing/2014/main" id="{91BF010A-3099-49F3-B195-11346CBA1839}"/>
              </a:ext>
            </a:extLst>
          </p:cNvPr>
          <p:cNvSpPr txBox="1">
            <a:spLocks/>
          </p:cNvSpPr>
          <p:nvPr/>
        </p:nvSpPr>
        <p:spPr bwMode="auto">
          <a:xfrm>
            <a:off x="5378131" y="3580408"/>
            <a:ext cx="926994" cy="19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9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сотрудников</a:t>
            </a:r>
          </a:p>
        </p:txBody>
      </p:sp>
      <p:sp>
        <p:nvSpPr>
          <p:cNvPr id="175" name="Текст 3">
            <a:extLst>
              <a:ext uri="{FF2B5EF4-FFF2-40B4-BE49-F238E27FC236}">
                <a16:creationId xmlns:a16="http://schemas.microsoft.com/office/drawing/2014/main" id="{6FA1AFF8-453E-4ED3-BD62-A6CDC2A308C3}"/>
              </a:ext>
            </a:extLst>
          </p:cNvPr>
          <p:cNvSpPr txBox="1">
            <a:spLocks/>
          </p:cNvSpPr>
          <p:nvPr/>
        </p:nvSpPr>
        <p:spPr bwMode="auto">
          <a:xfrm>
            <a:off x="5432666" y="3164176"/>
            <a:ext cx="892748" cy="31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2000" dirty="0">
                <a:solidFill>
                  <a:srgbClr val="24347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1900+</a:t>
            </a:r>
          </a:p>
        </p:txBody>
      </p:sp>
      <p:sp>
        <p:nvSpPr>
          <p:cNvPr id="176" name="Текст 3">
            <a:extLst>
              <a:ext uri="{FF2B5EF4-FFF2-40B4-BE49-F238E27FC236}">
                <a16:creationId xmlns:a16="http://schemas.microsoft.com/office/drawing/2014/main" id="{8CD79361-7C8D-4582-AE09-78A63A60686E}"/>
              </a:ext>
            </a:extLst>
          </p:cNvPr>
          <p:cNvSpPr txBox="1">
            <a:spLocks/>
          </p:cNvSpPr>
          <p:nvPr/>
        </p:nvSpPr>
        <p:spPr bwMode="auto">
          <a:xfrm>
            <a:off x="2815209" y="2025916"/>
            <a:ext cx="926994" cy="19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9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Федеральных проектов</a:t>
            </a:r>
          </a:p>
        </p:txBody>
      </p:sp>
      <p:sp>
        <p:nvSpPr>
          <p:cNvPr id="177" name="Текст 3">
            <a:extLst>
              <a:ext uri="{FF2B5EF4-FFF2-40B4-BE49-F238E27FC236}">
                <a16:creationId xmlns:a16="http://schemas.microsoft.com/office/drawing/2014/main" id="{208D3F45-68F2-467F-9AE3-75676D5311A7}"/>
              </a:ext>
            </a:extLst>
          </p:cNvPr>
          <p:cNvSpPr txBox="1">
            <a:spLocks/>
          </p:cNvSpPr>
          <p:nvPr/>
        </p:nvSpPr>
        <p:spPr bwMode="auto">
          <a:xfrm>
            <a:off x="2890968" y="1603821"/>
            <a:ext cx="892748" cy="31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2000" dirty="0">
                <a:solidFill>
                  <a:srgbClr val="24347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10+</a:t>
            </a:r>
          </a:p>
        </p:txBody>
      </p:sp>
      <p:sp>
        <p:nvSpPr>
          <p:cNvPr id="178" name="Текст 3">
            <a:extLst>
              <a:ext uri="{FF2B5EF4-FFF2-40B4-BE49-F238E27FC236}">
                <a16:creationId xmlns:a16="http://schemas.microsoft.com/office/drawing/2014/main" id="{61C11C95-0AC4-4997-86AD-EAA9F1E1768C}"/>
              </a:ext>
            </a:extLst>
          </p:cNvPr>
          <p:cNvSpPr txBox="1">
            <a:spLocks/>
          </p:cNvSpPr>
          <p:nvPr/>
        </p:nvSpPr>
        <p:spPr bwMode="auto">
          <a:xfrm>
            <a:off x="7267640" y="2519050"/>
            <a:ext cx="1170106" cy="556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900" dirty="0">
                <a:solidFill>
                  <a:schemeClr val="bg1"/>
                </a:solidFill>
                <a:latin typeface="+mj-lt"/>
              </a:rPr>
              <a:t> регионов РФ</a:t>
            </a:r>
          </a:p>
        </p:txBody>
      </p:sp>
      <p:sp>
        <p:nvSpPr>
          <p:cNvPr id="180" name="Текст 3">
            <a:extLst>
              <a:ext uri="{FF2B5EF4-FFF2-40B4-BE49-F238E27FC236}">
                <a16:creationId xmlns:a16="http://schemas.microsoft.com/office/drawing/2014/main" id="{AB8B7BA4-E995-473D-B058-84436DFDCAEA}"/>
              </a:ext>
            </a:extLst>
          </p:cNvPr>
          <p:cNvSpPr txBox="1">
            <a:spLocks/>
          </p:cNvSpPr>
          <p:nvPr/>
        </p:nvSpPr>
        <p:spPr bwMode="auto">
          <a:xfrm>
            <a:off x="4113650" y="2700445"/>
            <a:ext cx="892748" cy="31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2000" dirty="0">
                <a:solidFill>
                  <a:srgbClr val="24347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25 лет</a:t>
            </a:r>
          </a:p>
        </p:txBody>
      </p:sp>
      <p:sp>
        <p:nvSpPr>
          <p:cNvPr id="182" name="Текст 3">
            <a:extLst>
              <a:ext uri="{FF2B5EF4-FFF2-40B4-BE49-F238E27FC236}">
                <a16:creationId xmlns:a16="http://schemas.microsoft.com/office/drawing/2014/main" id="{C5FDE622-ABDE-4944-8949-F30EA5EE1A1D}"/>
              </a:ext>
            </a:extLst>
          </p:cNvPr>
          <p:cNvSpPr txBox="1">
            <a:spLocks/>
          </p:cNvSpPr>
          <p:nvPr/>
        </p:nvSpPr>
        <p:spPr bwMode="auto">
          <a:xfrm>
            <a:off x="4253864" y="2984247"/>
            <a:ext cx="926994" cy="19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9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на </a:t>
            </a:r>
            <a:r>
              <a:rPr lang="en-US" sz="9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IT-</a:t>
            </a:r>
            <a:r>
              <a:rPr lang="ru-RU" sz="9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рынке</a:t>
            </a:r>
          </a:p>
        </p:txBody>
      </p:sp>
      <p:sp>
        <p:nvSpPr>
          <p:cNvPr id="183" name="Текст 3">
            <a:extLst>
              <a:ext uri="{FF2B5EF4-FFF2-40B4-BE49-F238E27FC236}">
                <a16:creationId xmlns:a16="http://schemas.microsoft.com/office/drawing/2014/main" id="{6AD0C629-2660-4904-8F33-4A595B91097D}"/>
              </a:ext>
            </a:extLst>
          </p:cNvPr>
          <p:cNvSpPr txBox="1">
            <a:spLocks/>
          </p:cNvSpPr>
          <p:nvPr/>
        </p:nvSpPr>
        <p:spPr bwMode="auto">
          <a:xfrm>
            <a:off x="7411702" y="1855507"/>
            <a:ext cx="892748" cy="31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2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80</a:t>
            </a:r>
          </a:p>
        </p:txBody>
      </p:sp>
      <p:sp>
        <p:nvSpPr>
          <p:cNvPr id="184" name="Дуга 183">
            <a:extLst>
              <a:ext uri="{FF2B5EF4-FFF2-40B4-BE49-F238E27FC236}">
                <a16:creationId xmlns:a16="http://schemas.microsoft.com/office/drawing/2014/main" id="{2E59D8CA-E4C4-4E6E-9955-A956C340A1A3}"/>
              </a:ext>
            </a:extLst>
          </p:cNvPr>
          <p:cNvSpPr/>
          <p:nvPr/>
        </p:nvSpPr>
        <p:spPr>
          <a:xfrm rot="15269650">
            <a:off x="7385371" y="3245252"/>
            <a:ext cx="920046" cy="920046"/>
          </a:xfrm>
          <a:prstGeom prst="arc">
            <a:avLst>
              <a:gd name="adj1" fmla="val 9343264"/>
              <a:gd name="adj2" fmla="val 7843281"/>
            </a:avLst>
          </a:prstGeom>
          <a:ln w="63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Дуга 188">
            <a:extLst>
              <a:ext uri="{FF2B5EF4-FFF2-40B4-BE49-F238E27FC236}">
                <a16:creationId xmlns:a16="http://schemas.microsoft.com/office/drawing/2014/main" id="{197BE098-01FE-415C-9671-66EEB20453F1}"/>
              </a:ext>
            </a:extLst>
          </p:cNvPr>
          <p:cNvSpPr/>
          <p:nvPr/>
        </p:nvSpPr>
        <p:spPr>
          <a:xfrm rot="6152818">
            <a:off x="7394073" y="3250864"/>
            <a:ext cx="1012232" cy="1012232"/>
          </a:xfrm>
          <a:prstGeom prst="arc">
            <a:avLst>
              <a:gd name="adj1" fmla="val 16200000"/>
              <a:gd name="adj2" fmla="val 19119831"/>
            </a:avLst>
          </a:prstGeom>
          <a:ln w="6350">
            <a:solidFill>
              <a:srgbClr val="ED33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6" name="Текст 3">
            <a:extLst>
              <a:ext uri="{FF2B5EF4-FFF2-40B4-BE49-F238E27FC236}">
                <a16:creationId xmlns:a16="http://schemas.microsoft.com/office/drawing/2014/main" id="{62EFDA8F-60DB-4B64-8A59-B82FDD612B3A}"/>
              </a:ext>
            </a:extLst>
          </p:cNvPr>
          <p:cNvSpPr txBox="1">
            <a:spLocks/>
          </p:cNvSpPr>
          <p:nvPr/>
        </p:nvSpPr>
        <p:spPr bwMode="auto">
          <a:xfrm>
            <a:off x="2801222" y="3199901"/>
            <a:ext cx="1739448" cy="31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en-US" sz="2000" dirty="0">
                <a:solidFill>
                  <a:srgbClr val="24347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&gt;</a:t>
            </a:r>
            <a:r>
              <a:rPr lang="ru-RU" sz="2000" dirty="0">
                <a:solidFill>
                  <a:srgbClr val="24347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30 </a:t>
            </a:r>
            <a:r>
              <a:rPr lang="ru-RU" sz="1400" dirty="0">
                <a:solidFill>
                  <a:srgbClr val="24347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</a:t>
            </a:r>
            <a:endParaRPr lang="ru-RU" sz="2000" dirty="0">
              <a:solidFill>
                <a:srgbClr val="24347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97" name="Текст 3">
            <a:extLst>
              <a:ext uri="{FF2B5EF4-FFF2-40B4-BE49-F238E27FC236}">
                <a16:creationId xmlns:a16="http://schemas.microsoft.com/office/drawing/2014/main" id="{AF89B63E-21B1-4997-B067-D79639B89A53}"/>
              </a:ext>
            </a:extLst>
          </p:cNvPr>
          <p:cNvSpPr txBox="1">
            <a:spLocks/>
          </p:cNvSpPr>
          <p:nvPr/>
        </p:nvSpPr>
        <p:spPr bwMode="auto">
          <a:xfrm>
            <a:off x="7203795" y="4300855"/>
            <a:ext cx="1308562" cy="19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900" dirty="0">
                <a:solidFill>
                  <a:schemeClr val="bg1"/>
                </a:solidFill>
                <a:latin typeface="+mj-lt"/>
              </a:rPr>
              <a:t>офиса по всей </a:t>
            </a:r>
            <a:br>
              <a:rPr lang="ru-RU" sz="900" dirty="0">
                <a:solidFill>
                  <a:schemeClr val="bg1"/>
                </a:solidFill>
                <a:latin typeface="+mj-lt"/>
              </a:rPr>
            </a:br>
            <a:r>
              <a:rPr lang="ru-RU" sz="900" dirty="0">
                <a:solidFill>
                  <a:schemeClr val="bg1"/>
                </a:solidFill>
                <a:latin typeface="+mj-lt"/>
              </a:rPr>
              <a:t>стране</a:t>
            </a:r>
          </a:p>
        </p:txBody>
      </p:sp>
      <p:sp>
        <p:nvSpPr>
          <p:cNvPr id="198" name="Текст 3">
            <a:extLst>
              <a:ext uri="{FF2B5EF4-FFF2-40B4-BE49-F238E27FC236}">
                <a16:creationId xmlns:a16="http://schemas.microsoft.com/office/drawing/2014/main" id="{8B5605F4-CE40-4A5E-B451-5E47E96BF00E}"/>
              </a:ext>
            </a:extLst>
          </p:cNvPr>
          <p:cNvSpPr txBox="1">
            <a:spLocks/>
          </p:cNvSpPr>
          <p:nvPr/>
        </p:nvSpPr>
        <p:spPr bwMode="auto">
          <a:xfrm>
            <a:off x="2780112" y="3619672"/>
            <a:ext cx="985410" cy="31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9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пользователей</a:t>
            </a:r>
          </a:p>
        </p:txBody>
      </p:sp>
      <p:sp>
        <p:nvSpPr>
          <p:cNvPr id="199" name="Дуга 198">
            <a:extLst>
              <a:ext uri="{FF2B5EF4-FFF2-40B4-BE49-F238E27FC236}">
                <a16:creationId xmlns:a16="http://schemas.microsoft.com/office/drawing/2014/main" id="{CA28D227-A853-41B7-B81E-20C593EB5C34}"/>
              </a:ext>
            </a:extLst>
          </p:cNvPr>
          <p:cNvSpPr/>
          <p:nvPr/>
        </p:nvSpPr>
        <p:spPr>
          <a:xfrm rot="13468843">
            <a:off x="4051343" y="2447408"/>
            <a:ext cx="978097" cy="978097"/>
          </a:xfrm>
          <a:prstGeom prst="arc">
            <a:avLst>
              <a:gd name="adj1" fmla="val 16667236"/>
              <a:gd name="adj2" fmla="val 10345749"/>
            </a:avLst>
          </a:prstGeom>
          <a:ln w="9525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0" name="Дуга 199">
            <a:extLst>
              <a:ext uri="{FF2B5EF4-FFF2-40B4-BE49-F238E27FC236}">
                <a16:creationId xmlns:a16="http://schemas.microsoft.com/office/drawing/2014/main" id="{2ABA22CB-C9FD-42A3-B3D0-11510D64350B}"/>
              </a:ext>
            </a:extLst>
          </p:cNvPr>
          <p:cNvSpPr/>
          <p:nvPr/>
        </p:nvSpPr>
        <p:spPr>
          <a:xfrm rot="12666667">
            <a:off x="4083832" y="2507298"/>
            <a:ext cx="926595" cy="926595"/>
          </a:xfrm>
          <a:prstGeom prst="arc">
            <a:avLst>
              <a:gd name="adj1" fmla="val 12467910"/>
              <a:gd name="adj2" fmla="val 16104424"/>
            </a:avLst>
          </a:prstGeom>
          <a:ln w="9525">
            <a:solidFill>
              <a:srgbClr val="2434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1" name="Прямая соединительная линия 200">
            <a:extLst>
              <a:ext uri="{FF2B5EF4-FFF2-40B4-BE49-F238E27FC236}">
                <a16:creationId xmlns:a16="http://schemas.microsoft.com/office/drawing/2014/main" id="{9D6CB5BA-F8CD-4D05-8364-7021554D8059}"/>
              </a:ext>
            </a:extLst>
          </p:cNvPr>
          <p:cNvCxnSpPr>
            <a:cxnSpLocks/>
          </p:cNvCxnSpPr>
          <p:nvPr/>
        </p:nvCxnSpPr>
        <p:spPr>
          <a:xfrm flipH="1" flipV="1">
            <a:off x="3757469" y="1954527"/>
            <a:ext cx="336124" cy="3801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Прямая соединительная линия 201">
            <a:extLst>
              <a:ext uri="{FF2B5EF4-FFF2-40B4-BE49-F238E27FC236}">
                <a16:creationId xmlns:a16="http://schemas.microsoft.com/office/drawing/2014/main" id="{3E0E1870-8773-42C3-B644-1653D9CE09F2}"/>
              </a:ext>
            </a:extLst>
          </p:cNvPr>
          <p:cNvCxnSpPr/>
          <p:nvPr/>
        </p:nvCxnSpPr>
        <p:spPr>
          <a:xfrm>
            <a:off x="5333504" y="3522810"/>
            <a:ext cx="9636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Прямая соединительная линия 202">
            <a:extLst>
              <a:ext uri="{FF2B5EF4-FFF2-40B4-BE49-F238E27FC236}">
                <a16:creationId xmlns:a16="http://schemas.microsoft.com/office/drawing/2014/main" id="{DBB22F70-44AC-4973-A6B0-B13822848677}"/>
              </a:ext>
            </a:extLst>
          </p:cNvPr>
          <p:cNvCxnSpPr/>
          <p:nvPr/>
        </p:nvCxnSpPr>
        <p:spPr>
          <a:xfrm>
            <a:off x="2793782" y="1955652"/>
            <a:ext cx="9636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Прямая соединительная линия 203">
            <a:extLst>
              <a:ext uri="{FF2B5EF4-FFF2-40B4-BE49-F238E27FC236}">
                <a16:creationId xmlns:a16="http://schemas.microsoft.com/office/drawing/2014/main" id="{4B14BE9B-43AB-451D-AA2E-A1D46DA32FE1}"/>
              </a:ext>
            </a:extLst>
          </p:cNvPr>
          <p:cNvCxnSpPr>
            <a:cxnSpLocks/>
          </p:cNvCxnSpPr>
          <p:nvPr/>
        </p:nvCxnSpPr>
        <p:spPr>
          <a:xfrm flipV="1">
            <a:off x="4987366" y="1945664"/>
            <a:ext cx="318617" cy="3624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Прямая соединительная линия 204">
            <a:extLst>
              <a:ext uri="{FF2B5EF4-FFF2-40B4-BE49-F238E27FC236}">
                <a16:creationId xmlns:a16="http://schemas.microsoft.com/office/drawing/2014/main" id="{39B20F4E-3A55-4218-9EB8-56F34A2B8A41}"/>
              </a:ext>
            </a:extLst>
          </p:cNvPr>
          <p:cNvCxnSpPr/>
          <p:nvPr/>
        </p:nvCxnSpPr>
        <p:spPr>
          <a:xfrm>
            <a:off x="5300597" y="1945664"/>
            <a:ext cx="9636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Прямая соединительная линия 205">
            <a:extLst>
              <a:ext uri="{FF2B5EF4-FFF2-40B4-BE49-F238E27FC236}">
                <a16:creationId xmlns:a16="http://schemas.microsoft.com/office/drawing/2014/main" id="{9D55D445-408D-4FEC-976C-1BBC6316054A}"/>
              </a:ext>
            </a:extLst>
          </p:cNvPr>
          <p:cNvCxnSpPr/>
          <p:nvPr/>
        </p:nvCxnSpPr>
        <p:spPr>
          <a:xfrm>
            <a:off x="2783871" y="3558179"/>
            <a:ext cx="9636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Дуга 206">
            <a:extLst>
              <a:ext uri="{FF2B5EF4-FFF2-40B4-BE49-F238E27FC236}">
                <a16:creationId xmlns:a16="http://schemas.microsoft.com/office/drawing/2014/main" id="{21079469-0987-41D3-BE4A-770F1C1E48F0}"/>
              </a:ext>
            </a:extLst>
          </p:cNvPr>
          <p:cNvSpPr/>
          <p:nvPr/>
        </p:nvSpPr>
        <p:spPr>
          <a:xfrm>
            <a:off x="3767972" y="2181893"/>
            <a:ext cx="1544837" cy="1544837"/>
          </a:xfrm>
          <a:prstGeom prst="arc">
            <a:avLst>
              <a:gd name="adj1" fmla="val 12984227"/>
              <a:gd name="adj2" fmla="val 150514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8" name="Дуга 207">
            <a:extLst>
              <a:ext uri="{FF2B5EF4-FFF2-40B4-BE49-F238E27FC236}">
                <a16:creationId xmlns:a16="http://schemas.microsoft.com/office/drawing/2014/main" id="{6FB0569A-BF29-4655-A4A7-174496959A8A}"/>
              </a:ext>
            </a:extLst>
          </p:cNvPr>
          <p:cNvSpPr/>
          <p:nvPr/>
        </p:nvSpPr>
        <p:spPr>
          <a:xfrm>
            <a:off x="3765198" y="2166347"/>
            <a:ext cx="1544837" cy="1544837"/>
          </a:xfrm>
          <a:prstGeom prst="arc">
            <a:avLst>
              <a:gd name="adj1" fmla="val 17376544"/>
              <a:gd name="adj2" fmla="val 1948018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Дуга 208">
            <a:extLst>
              <a:ext uri="{FF2B5EF4-FFF2-40B4-BE49-F238E27FC236}">
                <a16:creationId xmlns:a16="http://schemas.microsoft.com/office/drawing/2014/main" id="{CB442971-AA86-4DFD-9395-C56FCB46A7E9}"/>
              </a:ext>
            </a:extLst>
          </p:cNvPr>
          <p:cNvSpPr/>
          <p:nvPr/>
        </p:nvSpPr>
        <p:spPr>
          <a:xfrm>
            <a:off x="3767047" y="2166673"/>
            <a:ext cx="1544837" cy="1544837"/>
          </a:xfrm>
          <a:prstGeom prst="arc">
            <a:avLst>
              <a:gd name="adj1" fmla="val 21588032"/>
              <a:gd name="adj2" fmla="val 254237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Дуга 209">
            <a:extLst>
              <a:ext uri="{FF2B5EF4-FFF2-40B4-BE49-F238E27FC236}">
                <a16:creationId xmlns:a16="http://schemas.microsoft.com/office/drawing/2014/main" id="{3D3BE732-85AE-470C-9787-859821D79D49}"/>
              </a:ext>
            </a:extLst>
          </p:cNvPr>
          <p:cNvSpPr/>
          <p:nvPr/>
        </p:nvSpPr>
        <p:spPr>
          <a:xfrm>
            <a:off x="3769564" y="2164056"/>
            <a:ext cx="1544837" cy="1544837"/>
          </a:xfrm>
          <a:prstGeom prst="arc">
            <a:avLst>
              <a:gd name="adj1" fmla="val 8352668"/>
              <a:gd name="adj2" fmla="val 1059683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1" name="Овал 210">
            <a:extLst>
              <a:ext uri="{FF2B5EF4-FFF2-40B4-BE49-F238E27FC236}">
                <a16:creationId xmlns:a16="http://schemas.microsoft.com/office/drawing/2014/main" id="{D7C11012-DE0D-47C4-8FED-8E272DEDC5C5}"/>
              </a:ext>
            </a:extLst>
          </p:cNvPr>
          <p:cNvSpPr/>
          <p:nvPr/>
        </p:nvSpPr>
        <p:spPr>
          <a:xfrm>
            <a:off x="4059308" y="2302771"/>
            <a:ext cx="45719" cy="45719"/>
          </a:xfrm>
          <a:prstGeom prst="ellipse">
            <a:avLst/>
          </a:prstGeom>
          <a:solidFill>
            <a:srgbClr val="FFFFFF"/>
          </a:solidFill>
          <a:ln w="648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lIns="90000" tIns="45000" rIns="90000" bIns="45000" rtlCol="0" anchor="ctr">
            <a:sp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sp>
        <p:nvSpPr>
          <p:cNvPr id="212" name="Овал 211">
            <a:extLst>
              <a:ext uri="{FF2B5EF4-FFF2-40B4-BE49-F238E27FC236}">
                <a16:creationId xmlns:a16="http://schemas.microsoft.com/office/drawing/2014/main" id="{C89CD8B3-135E-4628-B5D9-A558CB1969CD}"/>
              </a:ext>
            </a:extLst>
          </p:cNvPr>
          <p:cNvSpPr/>
          <p:nvPr/>
        </p:nvSpPr>
        <p:spPr>
          <a:xfrm>
            <a:off x="4962657" y="2285601"/>
            <a:ext cx="45719" cy="45719"/>
          </a:xfrm>
          <a:prstGeom prst="ellipse">
            <a:avLst/>
          </a:prstGeom>
          <a:solidFill>
            <a:srgbClr val="FFFFFF"/>
          </a:solidFill>
          <a:ln w="648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lIns="90000" tIns="45000" rIns="90000" bIns="45000" rtlCol="0" anchor="ctr">
            <a:sp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cxnSp>
        <p:nvCxnSpPr>
          <p:cNvPr id="213" name="Прямая соединительная линия 212">
            <a:extLst>
              <a:ext uri="{FF2B5EF4-FFF2-40B4-BE49-F238E27FC236}">
                <a16:creationId xmlns:a16="http://schemas.microsoft.com/office/drawing/2014/main" id="{116979F6-D2B1-4B4B-99F4-00D35AE57FF1}"/>
              </a:ext>
            </a:extLst>
          </p:cNvPr>
          <p:cNvCxnSpPr/>
          <p:nvPr/>
        </p:nvCxnSpPr>
        <p:spPr>
          <a:xfrm>
            <a:off x="2980903" y="1954527"/>
            <a:ext cx="61184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Прямая соединительная линия 213">
            <a:extLst>
              <a:ext uri="{FF2B5EF4-FFF2-40B4-BE49-F238E27FC236}">
                <a16:creationId xmlns:a16="http://schemas.microsoft.com/office/drawing/2014/main" id="{87DDDC1C-3D2D-4F6A-B514-FBE384AA8745}"/>
              </a:ext>
            </a:extLst>
          </p:cNvPr>
          <p:cNvCxnSpPr/>
          <p:nvPr/>
        </p:nvCxnSpPr>
        <p:spPr>
          <a:xfrm>
            <a:off x="5492039" y="1945664"/>
            <a:ext cx="61184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Прямая соединительная линия 214">
            <a:extLst>
              <a:ext uri="{FF2B5EF4-FFF2-40B4-BE49-F238E27FC236}">
                <a16:creationId xmlns:a16="http://schemas.microsoft.com/office/drawing/2014/main" id="{01D5B7E4-D483-46B2-8CCC-D95D0C0A4E76}"/>
              </a:ext>
            </a:extLst>
          </p:cNvPr>
          <p:cNvCxnSpPr/>
          <p:nvPr/>
        </p:nvCxnSpPr>
        <p:spPr>
          <a:xfrm>
            <a:off x="5518290" y="3519209"/>
            <a:ext cx="61184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Прямая соединительная линия 215">
            <a:extLst>
              <a:ext uri="{FF2B5EF4-FFF2-40B4-BE49-F238E27FC236}">
                <a16:creationId xmlns:a16="http://schemas.microsoft.com/office/drawing/2014/main" id="{C0C13364-14C5-4714-9838-E39FEBC0E10A}"/>
              </a:ext>
            </a:extLst>
          </p:cNvPr>
          <p:cNvCxnSpPr/>
          <p:nvPr/>
        </p:nvCxnSpPr>
        <p:spPr>
          <a:xfrm>
            <a:off x="2984464" y="3558179"/>
            <a:ext cx="61184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Текст 3">
            <a:extLst>
              <a:ext uri="{FF2B5EF4-FFF2-40B4-BE49-F238E27FC236}">
                <a16:creationId xmlns:a16="http://schemas.microsoft.com/office/drawing/2014/main" id="{ABCA6B44-8CAA-474F-B690-838817AF69E9}"/>
              </a:ext>
            </a:extLst>
          </p:cNvPr>
          <p:cNvSpPr txBox="1">
            <a:spLocks/>
          </p:cNvSpPr>
          <p:nvPr/>
        </p:nvSpPr>
        <p:spPr bwMode="auto">
          <a:xfrm>
            <a:off x="5343410" y="2017387"/>
            <a:ext cx="982004" cy="31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9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проектов реализовано</a:t>
            </a:r>
          </a:p>
        </p:txBody>
      </p:sp>
      <p:sp>
        <p:nvSpPr>
          <p:cNvPr id="219" name="Текст 3">
            <a:extLst>
              <a:ext uri="{FF2B5EF4-FFF2-40B4-BE49-F238E27FC236}">
                <a16:creationId xmlns:a16="http://schemas.microsoft.com/office/drawing/2014/main" id="{F55E9331-61F3-4BE2-AE64-6B0DEE3FED7C}"/>
              </a:ext>
            </a:extLst>
          </p:cNvPr>
          <p:cNvSpPr txBox="1">
            <a:spLocks/>
          </p:cNvSpPr>
          <p:nvPr/>
        </p:nvSpPr>
        <p:spPr bwMode="auto">
          <a:xfrm>
            <a:off x="5038495" y="1591122"/>
            <a:ext cx="1431045" cy="31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2000" dirty="0">
                <a:solidFill>
                  <a:srgbClr val="24347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&gt;6000</a:t>
            </a:r>
          </a:p>
        </p:txBody>
      </p:sp>
      <p:cxnSp>
        <p:nvCxnSpPr>
          <p:cNvPr id="220" name="Прямая соединительная линия 219">
            <a:extLst>
              <a:ext uri="{FF2B5EF4-FFF2-40B4-BE49-F238E27FC236}">
                <a16:creationId xmlns:a16="http://schemas.microsoft.com/office/drawing/2014/main" id="{AFFC2AB2-A09D-405F-9B2F-19F6A9BE5926}"/>
              </a:ext>
            </a:extLst>
          </p:cNvPr>
          <p:cNvCxnSpPr>
            <a:cxnSpLocks/>
          </p:cNvCxnSpPr>
          <p:nvPr/>
        </p:nvCxnSpPr>
        <p:spPr>
          <a:xfrm flipH="1" flipV="1">
            <a:off x="5200608" y="3341024"/>
            <a:ext cx="136214" cy="1822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Овал 220">
            <a:extLst>
              <a:ext uri="{FF2B5EF4-FFF2-40B4-BE49-F238E27FC236}">
                <a16:creationId xmlns:a16="http://schemas.microsoft.com/office/drawing/2014/main" id="{F7ECF6DE-2683-4D6A-A5D3-7CDAE7BD5C85}"/>
              </a:ext>
            </a:extLst>
          </p:cNvPr>
          <p:cNvSpPr/>
          <p:nvPr/>
        </p:nvSpPr>
        <p:spPr>
          <a:xfrm>
            <a:off x="5174456" y="3331523"/>
            <a:ext cx="45719" cy="45719"/>
          </a:xfrm>
          <a:prstGeom prst="ellipse">
            <a:avLst/>
          </a:prstGeom>
          <a:solidFill>
            <a:srgbClr val="FFFFFF"/>
          </a:solidFill>
          <a:ln w="648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lIns="90000" tIns="45000" rIns="90000" bIns="45000" rtlCol="0" anchor="ctr">
            <a:sp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cxnSp>
        <p:nvCxnSpPr>
          <p:cNvPr id="222" name="Прямая соединительная линия 221">
            <a:extLst>
              <a:ext uri="{FF2B5EF4-FFF2-40B4-BE49-F238E27FC236}">
                <a16:creationId xmlns:a16="http://schemas.microsoft.com/office/drawing/2014/main" id="{894DE590-85E9-4B0A-BAA1-223117AF9672}"/>
              </a:ext>
            </a:extLst>
          </p:cNvPr>
          <p:cNvCxnSpPr>
            <a:cxnSpLocks/>
          </p:cNvCxnSpPr>
          <p:nvPr/>
        </p:nvCxnSpPr>
        <p:spPr>
          <a:xfrm flipH="1">
            <a:off x="3747557" y="3354383"/>
            <a:ext cx="138588" cy="2011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Овал 222">
            <a:extLst>
              <a:ext uri="{FF2B5EF4-FFF2-40B4-BE49-F238E27FC236}">
                <a16:creationId xmlns:a16="http://schemas.microsoft.com/office/drawing/2014/main" id="{50CBC059-383A-4CAB-B273-B257519F9B46}"/>
              </a:ext>
            </a:extLst>
          </p:cNvPr>
          <p:cNvSpPr/>
          <p:nvPr/>
        </p:nvSpPr>
        <p:spPr>
          <a:xfrm>
            <a:off x="3866873" y="3329232"/>
            <a:ext cx="45719" cy="45719"/>
          </a:xfrm>
          <a:prstGeom prst="ellipse">
            <a:avLst/>
          </a:prstGeom>
          <a:solidFill>
            <a:srgbClr val="FFFFFF"/>
          </a:solidFill>
          <a:ln w="648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lIns="90000" tIns="45000" rIns="90000" bIns="45000" rtlCol="0" anchor="ctr">
            <a:sp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cxnSp>
        <p:nvCxnSpPr>
          <p:cNvPr id="224" name="Прямая соединительная линия 223">
            <a:extLst>
              <a:ext uri="{FF2B5EF4-FFF2-40B4-BE49-F238E27FC236}">
                <a16:creationId xmlns:a16="http://schemas.microsoft.com/office/drawing/2014/main" id="{B4B55FF9-0457-46F1-AFFD-A93BE22A6FF3}"/>
              </a:ext>
            </a:extLst>
          </p:cNvPr>
          <p:cNvCxnSpPr/>
          <p:nvPr/>
        </p:nvCxnSpPr>
        <p:spPr>
          <a:xfrm>
            <a:off x="4093972" y="4445933"/>
            <a:ext cx="9636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Прямая соединительная линия 224">
            <a:extLst>
              <a:ext uri="{FF2B5EF4-FFF2-40B4-BE49-F238E27FC236}">
                <a16:creationId xmlns:a16="http://schemas.microsoft.com/office/drawing/2014/main" id="{104BA484-1892-45BB-9A2C-C85F984DF35D}"/>
              </a:ext>
            </a:extLst>
          </p:cNvPr>
          <p:cNvCxnSpPr/>
          <p:nvPr/>
        </p:nvCxnSpPr>
        <p:spPr>
          <a:xfrm>
            <a:off x="4278758" y="4442332"/>
            <a:ext cx="61184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Текст 3">
            <a:extLst>
              <a:ext uri="{FF2B5EF4-FFF2-40B4-BE49-F238E27FC236}">
                <a16:creationId xmlns:a16="http://schemas.microsoft.com/office/drawing/2014/main" id="{2692F069-7876-4153-965D-58FB78108C95}"/>
              </a:ext>
            </a:extLst>
          </p:cNvPr>
          <p:cNvSpPr txBox="1">
            <a:spLocks/>
          </p:cNvSpPr>
          <p:nvPr/>
        </p:nvSpPr>
        <p:spPr bwMode="auto">
          <a:xfrm>
            <a:off x="3902151" y="4502994"/>
            <a:ext cx="1398446" cy="31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9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В сфере </a:t>
            </a:r>
            <a:r>
              <a:rPr lang="en-US" sz="9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IT </a:t>
            </a:r>
            <a:r>
              <a:rPr lang="ru-RU" sz="9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в течение 7 лет</a:t>
            </a:r>
          </a:p>
        </p:txBody>
      </p:sp>
      <p:sp>
        <p:nvSpPr>
          <p:cNvPr id="227" name="Текст 3">
            <a:extLst>
              <a:ext uri="{FF2B5EF4-FFF2-40B4-BE49-F238E27FC236}">
                <a16:creationId xmlns:a16="http://schemas.microsoft.com/office/drawing/2014/main" id="{49C8D644-A144-43FF-9424-B1F91BD155EA}"/>
              </a:ext>
            </a:extLst>
          </p:cNvPr>
          <p:cNvSpPr txBox="1">
            <a:spLocks/>
          </p:cNvSpPr>
          <p:nvPr/>
        </p:nvSpPr>
        <p:spPr bwMode="auto">
          <a:xfrm>
            <a:off x="4000107" y="4020423"/>
            <a:ext cx="1119833" cy="31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1200" dirty="0">
                <a:solidFill>
                  <a:srgbClr val="24347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Лучший поставщик</a:t>
            </a:r>
          </a:p>
        </p:txBody>
      </p:sp>
      <p:sp>
        <p:nvSpPr>
          <p:cNvPr id="228" name="Овал 227">
            <a:extLst>
              <a:ext uri="{FF2B5EF4-FFF2-40B4-BE49-F238E27FC236}">
                <a16:creationId xmlns:a16="http://schemas.microsoft.com/office/drawing/2014/main" id="{85D115D3-4BB4-44C7-8ADF-6B9047B38AFE}"/>
              </a:ext>
            </a:extLst>
          </p:cNvPr>
          <p:cNvSpPr/>
          <p:nvPr/>
        </p:nvSpPr>
        <p:spPr>
          <a:xfrm>
            <a:off x="8245235" y="3867373"/>
            <a:ext cx="45719" cy="45719"/>
          </a:xfrm>
          <a:prstGeom prst="ellipse">
            <a:avLst/>
          </a:prstGeom>
          <a:solidFill>
            <a:srgbClr val="243471"/>
          </a:solidFill>
          <a:ln w="6480">
            <a:solidFill>
              <a:schemeClr val="bg1"/>
            </a:solidFill>
            <a:round/>
            <a:headEnd/>
            <a:tailEnd/>
          </a:ln>
          <a:effectLst/>
        </p:spPr>
        <p:txBody>
          <a:bodyPr lIns="90000" tIns="45000" rIns="90000" bIns="45000" rtlCol="0" anchor="ctr">
            <a:sp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sp>
        <p:nvSpPr>
          <p:cNvPr id="229" name="Овал 228">
            <a:extLst>
              <a:ext uri="{FF2B5EF4-FFF2-40B4-BE49-F238E27FC236}">
                <a16:creationId xmlns:a16="http://schemas.microsoft.com/office/drawing/2014/main" id="{6E05AD41-1E04-4E46-869E-65648129112B}"/>
              </a:ext>
            </a:extLst>
          </p:cNvPr>
          <p:cNvSpPr/>
          <p:nvPr/>
        </p:nvSpPr>
        <p:spPr>
          <a:xfrm>
            <a:off x="8237746" y="2185553"/>
            <a:ext cx="45719" cy="45719"/>
          </a:xfrm>
          <a:prstGeom prst="ellipse">
            <a:avLst/>
          </a:prstGeom>
          <a:solidFill>
            <a:srgbClr val="243471"/>
          </a:solidFill>
          <a:ln w="6480">
            <a:solidFill>
              <a:schemeClr val="bg1"/>
            </a:solidFill>
            <a:round/>
            <a:headEnd/>
            <a:tailEnd/>
          </a:ln>
          <a:effectLst/>
        </p:spPr>
        <p:txBody>
          <a:bodyPr lIns="90000" tIns="45000" rIns="90000" bIns="45000" rtlCol="0" anchor="ctr">
            <a:sp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sp>
        <p:nvSpPr>
          <p:cNvPr id="230" name="Овал 229">
            <a:extLst>
              <a:ext uri="{FF2B5EF4-FFF2-40B4-BE49-F238E27FC236}">
                <a16:creationId xmlns:a16="http://schemas.microsoft.com/office/drawing/2014/main" id="{0026093C-DD1D-4DBC-8A0F-1C81EC8D4626}"/>
              </a:ext>
            </a:extLst>
          </p:cNvPr>
          <p:cNvSpPr/>
          <p:nvPr/>
        </p:nvSpPr>
        <p:spPr>
          <a:xfrm>
            <a:off x="4526309" y="3409253"/>
            <a:ext cx="45719" cy="45719"/>
          </a:xfrm>
          <a:prstGeom prst="ellipse">
            <a:avLst/>
          </a:prstGeom>
          <a:solidFill>
            <a:srgbClr val="FFFFFF"/>
          </a:solidFill>
          <a:ln w="648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lIns="90000" tIns="45000" rIns="90000" bIns="45000" rtlCol="0" anchor="ctr">
            <a:sp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sp>
        <p:nvSpPr>
          <p:cNvPr id="232" name="Текст 6">
            <a:extLst>
              <a:ext uri="{FF2B5EF4-FFF2-40B4-BE49-F238E27FC236}">
                <a16:creationId xmlns:a16="http://schemas.microsoft.com/office/drawing/2014/main" id="{410E22CD-A3D1-41F2-A1E4-91DA0A84C268}"/>
              </a:ext>
            </a:extLst>
          </p:cNvPr>
          <p:cNvSpPr txBox="1">
            <a:spLocks/>
          </p:cNvSpPr>
          <p:nvPr/>
        </p:nvSpPr>
        <p:spPr>
          <a:xfrm>
            <a:off x="320381" y="665185"/>
            <a:ext cx="5360209" cy="63569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chemeClr val="bg2"/>
              </a:buClr>
              <a:buSzPct val="130000"/>
              <a:buFont typeface="Arial" pitchFamily="34" charset="0"/>
              <a:buNone/>
              <a:defRPr lang="ru-RU" sz="1300" kern="1200" dirty="0">
                <a:solidFill>
                  <a:srgbClr val="171C30"/>
                </a:solidFill>
                <a:latin typeface="Segoe UI Semilight" panose="020B0402040204020203" pitchFamily="34" charset="0"/>
                <a:ea typeface="PT Root UI" panose="020B0303020202020204" pitchFamily="34" charset="-52"/>
                <a:cs typeface="Segoe UI Semilight" panose="020B0402040204020203" pitchFamily="34" charset="0"/>
              </a:defRPr>
            </a:lvl1pPr>
            <a:lvl2pPr marL="233775" indent="0" algn="l" defTabSz="779252" rtl="0" eaLnBrk="1" latinLnBrk="0" hangingPunct="1">
              <a:spcBef>
                <a:spcPts val="0"/>
              </a:spcBef>
              <a:spcAft>
                <a:spcPts val="511"/>
              </a:spcAft>
              <a:buClr>
                <a:schemeClr val="bg2"/>
              </a:buClr>
              <a:buSzPct val="70000"/>
              <a:buFont typeface="Wingdings" pitchFamily="2" charset="2"/>
              <a:buNone/>
              <a:defRPr sz="1400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2pPr>
            <a:lvl3pPr marL="467551" indent="0" algn="l" defTabSz="779252" rtl="0" eaLnBrk="1" latinLnBrk="0" hangingPunct="1">
              <a:spcBef>
                <a:spcPts val="0"/>
              </a:spcBef>
              <a:spcAft>
                <a:spcPts val="511"/>
              </a:spcAft>
              <a:buClr>
                <a:schemeClr val="bg2"/>
              </a:buClr>
              <a:buSzPct val="70000"/>
              <a:buFont typeface="Wingdings" pitchFamily="2" charset="2"/>
              <a:buNone/>
              <a:defRPr sz="1400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3pPr>
            <a:lvl4pPr marL="1168877" indent="0" algn="l" defTabSz="779252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4pPr>
            <a:lvl5pPr marL="1558503" indent="0" algn="l" defTabSz="779252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dirty="0">
                <a:solidFill>
                  <a:schemeClr val="tx2">
                    <a:lumMod val="95000"/>
                    <a:lumOff val="5000"/>
                  </a:schemeClr>
                </a:solidFill>
              </a:rPr>
              <a:t>БФТ-Холдинг – российский разработчик программных продуктов                    и заказных решений для </a:t>
            </a:r>
            <a:r>
              <a:rPr lang="ru-RU">
                <a:solidFill>
                  <a:schemeClr val="tx2">
                    <a:lumMod val="95000"/>
                    <a:lumOff val="5000"/>
                  </a:schemeClr>
                </a:solidFill>
              </a:rPr>
              <a:t>государственного сектора</a:t>
            </a:r>
            <a:endParaRPr lang="ru-RU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7A57F1C8-74C7-4E1E-832A-C73C179411C7}"/>
              </a:ext>
            </a:extLst>
          </p:cNvPr>
          <p:cNvCxnSpPr>
            <a:cxnSpLocks/>
          </p:cNvCxnSpPr>
          <p:nvPr/>
        </p:nvCxnSpPr>
        <p:spPr>
          <a:xfrm>
            <a:off x="2362952" y="1569519"/>
            <a:ext cx="0" cy="2912845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Группа 78"/>
          <p:cNvGrpSpPr/>
          <p:nvPr/>
        </p:nvGrpSpPr>
        <p:grpSpPr>
          <a:xfrm>
            <a:off x="380768" y="2126729"/>
            <a:ext cx="1730385" cy="1529546"/>
            <a:chOff x="380768" y="1954527"/>
            <a:chExt cx="1730385" cy="1529546"/>
          </a:xfrm>
        </p:grpSpPr>
        <p:sp>
          <p:nvSpPr>
            <p:cNvPr id="81" name="Текст 3">
              <a:extLst>
                <a:ext uri="{FF2B5EF4-FFF2-40B4-BE49-F238E27FC236}">
                  <a16:creationId xmlns:a16="http://schemas.microsoft.com/office/drawing/2014/main" id="{A4D84EEE-13F7-46EE-9B71-3E7A83A3D0E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23230" y="1954527"/>
              <a:ext cx="1687923" cy="776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>
              <a:lvl1pPr indent="-233363" algn="l" defTabSz="777875" rtl="0" fontAlgn="base" hangingPunct="1">
                <a:lnSpc>
                  <a:spcPct val="100000"/>
                </a:lnSpc>
                <a:spcBef>
                  <a:spcPct val="0"/>
                </a:spcBef>
                <a:spcAft>
                  <a:spcPts val="256"/>
                </a:spcAft>
                <a:buClr>
                  <a:schemeClr val="bg2"/>
                </a:buClr>
                <a:buSzPct val="130000"/>
                <a:buFont typeface="Arial" charset="0"/>
                <a:buNone/>
                <a:tabLst>
                  <a:tab pos="616908" algn="l"/>
                  <a:tab pos="1233815" algn="l"/>
                  <a:tab pos="1850723" algn="l"/>
                  <a:tab pos="2467630" algn="l"/>
                  <a:tab pos="3084538" algn="l"/>
                  <a:tab pos="3701445" algn="l"/>
                  <a:tab pos="4318353" algn="l"/>
                  <a:tab pos="4935261" algn="l"/>
                  <a:tab pos="5552168" algn="l"/>
                  <a:tab pos="6169076" algn="l"/>
                </a:tabLst>
                <a:defRPr sz="17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66725" indent="-233363" algn="l" defTabSz="777875" rtl="0" fontAlgn="base">
                <a:spcBef>
                  <a:spcPct val="0"/>
                </a:spcBef>
                <a:spcAft>
                  <a:spcPts val="513"/>
                </a:spcAft>
                <a:buClr>
                  <a:schemeClr val="bg2"/>
                </a:buClr>
                <a:buSzPct val="70000"/>
                <a:buFont typeface="Wingdings" pitchFamily="2" charset="2"/>
                <a:buChar char="Ø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700088" indent="-233363" algn="l" defTabSz="777875" rtl="0" fontAlgn="base">
                <a:spcBef>
                  <a:spcPct val="0"/>
                </a:spcBef>
                <a:spcAft>
                  <a:spcPts val="513"/>
                </a:spcAft>
                <a:buClr>
                  <a:schemeClr val="bg2"/>
                </a:buClr>
                <a:buSzPct val="70000"/>
                <a:buFont typeface="Wingdings" pitchFamily="2" charset="2"/>
                <a:buChar char="Ø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363663" indent="-193675" algn="l" defTabSz="77787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5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752600" indent="-193675" algn="l" defTabSz="77787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5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142942" indent="-194813" algn="l" defTabSz="77925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532568" indent="-194813" algn="l" defTabSz="77925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922194" indent="-194813" algn="l" defTabSz="77925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311820" indent="-194813" algn="l" defTabSz="77925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50"/>
                </a:spcAft>
                <a:tabLst>
                  <a:tab pos="615950" algn="l"/>
                  <a:tab pos="1233488" algn="l"/>
                  <a:tab pos="1849438" algn="l"/>
                  <a:tab pos="2466975" algn="l"/>
                  <a:tab pos="3084513" algn="l"/>
                  <a:tab pos="3700463" algn="l"/>
                  <a:tab pos="4318000" algn="l"/>
                  <a:tab pos="4933950" algn="l"/>
                  <a:tab pos="5551488" algn="l"/>
                  <a:tab pos="6169025" algn="l"/>
                </a:tabLst>
              </a:pPr>
              <a:r>
                <a:rPr lang="ru-RU" sz="1100" dirty="0">
                  <a:solidFill>
                    <a:srgbClr val="171C30"/>
                  </a:solidFill>
                  <a:latin typeface="+mj-lt"/>
                  <a:cs typeface="Segoe UI Semibold" panose="020B0702040204020203" pitchFamily="34" charset="0"/>
                </a:rPr>
                <a:t>БФТ-Холдинг</a:t>
              </a:r>
            </a:p>
            <a:p>
              <a:pPr>
                <a:spcAft>
                  <a:spcPts val="250"/>
                </a:spcAft>
                <a:tabLst>
                  <a:tab pos="615950" algn="l"/>
                  <a:tab pos="1233488" algn="l"/>
                  <a:tab pos="1849438" algn="l"/>
                  <a:tab pos="2466975" algn="l"/>
                  <a:tab pos="3084513" algn="l"/>
                  <a:tab pos="3700463" algn="l"/>
                  <a:tab pos="4318000" algn="l"/>
                  <a:tab pos="4933950" algn="l"/>
                  <a:tab pos="5551488" algn="l"/>
                  <a:tab pos="6169025" algn="l"/>
                </a:tabLst>
              </a:pPr>
              <a:r>
                <a:rPr lang="ru-RU" sz="1100" dirty="0">
                  <a:solidFill>
                    <a:srgbClr val="171C30"/>
                  </a:solidFill>
                  <a:latin typeface="+mj-lt"/>
                  <a:cs typeface="Segoe UI Semibold" panose="020B0702040204020203" pitchFamily="34" charset="0"/>
                </a:rPr>
                <a:t>в ТОП-5 компаний по поставке ИТ-решений из реестра отечественного программного обеспечения</a:t>
              </a:r>
            </a:p>
          </p:txBody>
        </p:sp>
        <p:sp>
          <p:nvSpPr>
            <p:cNvPr id="93" name="Текст 3">
              <a:extLst>
                <a:ext uri="{FF2B5EF4-FFF2-40B4-BE49-F238E27FC236}">
                  <a16:creationId xmlns:a16="http://schemas.microsoft.com/office/drawing/2014/main" id="{BF7A02A2-C6A7-4FBE-B9D2-9373DCE0281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23230" y="3291730"/>
              <a:ext cx="959180" cy="192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>
              <a:lvl1pPr indent="-233363" algn="l" defTabSz="777875" rtl="0" fontAlgn="base" hangingPunct="1">
                <a:lnSpc>
                  <a:spcPct val="100000"/>
                </a:lnSpc>
                <a:spcBef>
                  <a:spcPct val="0"/>
                </a:spcBef>
                <a:spcAft>
                  <a:spcPts val="256"/>
                </a:spcAft>
                <a:buClr>
                  <a:schemeClr val="bg2"/>
                </a:buClr>
                <a:buSzPct val="130000"/>
                <a:buFont typeface="Arial" charset="0"/>
                <a:buNone/>
                <a:tabLst>
                  <a:tab pos="616908" algn="l"/>
                  <a:tab pos="1233815" algn="l"/>
                  <a:tab pos="1850723" algn="l"/>
                  <a:tab pos="2467630" algn="l"/>
                  <a:tab pos="3084538" algn="l"/>
                  <a:tab pos="3701445" algn="l"/>
                  <a:tab pos="4318353" algn="l"/>
                  <a:tab pos="4935261" algn="l"/>
                  <a:tab pos="5552168" algn="l"/>
                  <a:tab pos="6169076" algn="l"/>
                </a:tabLst>
                <a:defRPr sz="17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66725" indent="-233363" algn="l" defTabSz="777875" rtl="0" fontAlgn="base">
                <a:spcBef>
                  <a:spcPct val="0"/>
                </a:spcBef>
                <a:spcAft>
                  <a:spcPts val="513"/>
                </a:spcAft>
                <a:buClr>
                  <a:schemeClr val="bg2"/>
                </a:buClr>
                <a:buSzPct val="70000"/>
                <a:buFont typeface="Wingdings" pitchFamily="2" charset="2"/>
                <a:buChar char="Ø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700088" indent="-233363" algn="l" defTabSz="777875" rtl="0" fontAlgn="base">
                <a:spcBef>
                  <a:spcPct val="0"/>
                </a:spcBef>
                <a:spcAft>
                  <a:spcPts val="513"/>
                </a:spcAft>
                <a:buClr>
                  <a:schemeClr val="bg2"/>
                </a:buClr>
                <a:buSzPct val="70000"/>
                <a:buFont typeface="Wingdings" pitchFamily="2" charset="2"/>
                <a:buChar char="Ø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363663" indent="-193675" algn="l" defTabSz="77787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5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752600" indent="-193675" algn="l" defTabSz="77787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5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142942" indent="-194813" algn="l" defTabSz="77925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532568" indent="-194813" algn="l" defTabSz="77925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922194" indent="-194813" algn="l" defTabSz="77925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311820" indent="-194813" algn="l" defTabSz="77925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50"/>
                </a:spcAft>
                <a:tabLst>
                  <a:tab pos="615950" algn="l"/>
                  <a:tab pos="1233488" algn="l"/>
                  <a:tab pos="1849438" algn="l"/>
                  <a:tab pos="2466975" algn="l"/>
                  <a:tab pos="3084513" algn="l"/>
                  <a:tab pos="3700463" algn="l"/>
                  <a:tab pos="4318000" algn="l"/>
                  <a:tab pos="4933950" algn="l"/>
                  <a:tab pos="5551488" algn="l"/>
                  <a:tab pos="6169025" algn="l"/>
                </a:tabLst>
              </a:pPr>
              <a:r>
                <a:rPr lang="ru-RU" sz="700" dirty="0">
                  <a:solidFill>
                    <a:schemeClr val="accent1">
                      <a:lumMod val="10000"/>
                    </a:schemeClr>
                  </a:solidFill>
                  <a:latin typeface="+mj-lt"/>
                </a:rPr>
                <a:t>по данным 2021 года</a:t>
              </a:r>
            </a:p>
          </p:txBody>
        </p:sp>
        <p:pic>
          <p:nvPicPr>
            <p:cNvPr id="94" name="Picture 2" descr="https://www.ussc.ru/upload/iblock/0c2/0c293c8c0c0c0309deec307e78b7cacc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768" y="3069531"/>
              <a:ext cx="1001642" cy="166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2" name="Текст 3">
            <a:extLst>
              <a:ext uri="{FF2B5EF4-FFF2-40B4-BE49-F238E27FC236}">
                <a16:creationId xmlns:a16="http://schemas.microsoft.com/office/drawing/2014/main" id="{FEAD4C92-5FD7-4416-BCC5-09FF2D608C0E}"/>
              </a:ext>
            </a:extLst>
          </p:cNvPr>
          <p:cNvSpPr txBox="1">
            <a:spLocks/>
          </p:cNvSpPr>
          <p:nvPr/>
        </p:nvSpPr>
        <p:spPr bwMode="auto">
          <a:xfrm>
            <a:off x="7704181" y="3557430"/>
            <a:ext cx="333672" cy="31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indent="-233363" algn="l" defTabSz="777875" rtl="0" fontAlgn="base" hangingPunct="1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>
                <a:schemeClr val="bg2"/>
              </a:buClr>
              <a:buSzPct val="130000"/>
              <a:buFont typeface="Arial" charset="0"/>
              <a:buNone/>
              <a:tabLst>
                <a:tab pos="616908" algn="l"/>
                <a:tab pos="1233815" algn="l"/>
                <a:tab pos="1850723" algn="l"/>
                <a:tab pos="2467630" algn="l"/>
                <a:tab pos="3084538" algn="l"/>
                <a:tab pos="3701445" algn="l"/>
                <a:tab pos="4318353" algn="l"/>
                <a:tab pos="4935261" algn="l"/>
                <a:tab pos="5552168" algn="l"/>
                <a:tab pos="6169076" algn="l"/>
              </a:tabLst>
              <a:defRPr sz="17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0088" indent="-233363" algn="l" defTabSz="777875" rtl="0" fontAlgn="base">
              <a:spcBef>
                <a:spcPct val="0"/>
              </a:spcBef>
              <a:spcAft>
                <a:spcPts val="513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63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2600" indent="-193675" algn="l" defTabSz="77787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50"/>
              </a:spcAft>
              <a:tabLst>
                <a:tab pos="615950" algn="l"/>
                <a:tab pos="1233488" algn="l"/>
                <a:tab pos="1849438" algn="l"/>
                <a:tab pos="2466975" algn="l"/>
                <a:tab pos="3084513" algn="l"/>
                <a:tab pos="3700463" algn="l"/>
                <a:tab pos="4318000" algn="l"/>
                <a:tab pos="4933950" algn="l"/>
                <a:tab pos="5551488" algn="l"/>
                <a:tab pos="6169025" algn="l"/>
              </a:tabLst>
            </a:pPr>
            <a:r>
              <a:rPr lang="ru-RU" sz="2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413064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"/>
          <p:cNvSpPr txBox="1">
            <a:spLocks/>
          </p:cNvSpPr>
          <p:nvPr/>
        </p:nvSpPr>
        <p:spPr>
          <a:xfrm>
            <a:off x="401108" y="181329"/>
            <a:ext cx="6758903" cy="3252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R="0" indent="0" fontAlgn="auto">
              <a:lnSpc>
                <a:spcPct val="100000"/>
              </a:lnSpc>
              <a:spcBef>
                <a:spcPct val="0"/>
              </a:spcBef>
              <a:spcAft>
                <a:spcPts val="256"/>
              </a:spcAft>
              <a:buClrTx/>
              <a:buSzTx/>
              <a:buFontTx/>
              <a:buNone/>
              <a:tabLst/>
              <a:defRPr lang="ru-RU" sz="2100" b="0" cap="none" baseline="0" dirty="0">
                <a:solidFill>
                  <a:srgbClr val="24347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  <a:lvl2pPr marL="467551" indent="-233776">
              <a:spcBef>
                <a:spcPts val="0"/>
              </a:spcBef>
              <a:spcAft>
                <a:spcPts val="511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>
                <a:solidFill>
                  <a:schemeClr val="tx2"/>
                </a:solidFill>
              </a:defRPr>
            </a:lvl2pPr>
            <a:lvl3pPr marL="701327" indent="-233776">
              <a:spcBef>
                <a:spcPts val="0"/>
              </a:spcBef>
              <a:spcAft>
                <a:spcPts val="511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>
                <a:solidFill>
                  <a:schemeClr val="tx2"/>
                </a:solidFill>
              </a:defRPr>
            </a:lvl3pPr>
            <a:lvl4pPr marL="1363690" indent="-194813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2"/>
                </a:solidFill>
              </a:defRPr>
            </a:lvl4pPr>
            <a:lvl5pPr marL="1753316" indent="-194813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2"/>
                </a:solidFill>
              </a:defRPr>
            </a:lvl5pPr>
            <a:lvl6pPr marL="2142942" indent="-194813">
              <a:spcBef>
                <a:spcPct val="20000"/>
              </a:spcBef>
              <a:buFont typeface="Arial" pitchFamily="34" charset="0"/>
              <a:buChar char="•"/>
              <a:defRPr sz="1700"/>
            </a:lvl6pPr>
            <a:lvl7pPr marL="2532568" indent="-194813">
              <a:spcBef>
                <a:spcPct val="20000"/>
              </a:spcBef>
              <a:buFont typeface="Arial" pitchFamily="34" charset="0"/>
              <a:buChar char="•"/>
              <a:defRPr sz="1700"/>
            </a:lvl7pPr>
            <a:lvl8pPr marL="2922194" indent="-194813">
              <a:spcBef>
                <a:spcPct val="20000"/>
              </a:spcBef>
              <a:buFont typeface="Arial" pitchFamily="34" charset="0"/>
              <a:buChar char="•"/>
              <a:defRPr sz="1700"/>
            </a:lvl8pPr>
            <a:lvl9pPr marL="3311820" indent="-194813">
              <a:spcBef>
                <a:spcPct val="20000"/>
              </a:spcBef>
              <a:buFont typeface="Arial" pitchFamily="34" charset="0"/>
              <a:buChar char="•"/>
              <a:defRPr sz="1700"/>
            </a:lvl9pPr>
          </a:lstStyle>
          <a:p>
            <a:r>
              <a:rPr lang="ru-RU" dirty="0"/>
              <a:t>Цифровой регион: целевая модель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467867" y="873679"/>
            <a:ext cx="8267701" cy="4010689"/>
            <a:chOff x="784859" y="1032176"/>
            <a:chExt cx="8267701" cy="4010689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22"/>
            <a:stretch/>
          </p:blipFill>
          <p:spPr bwMode="auto">
            <a:xfrm>
              <a:off x="784859" y="1032176"/>
              <a:ext cx="7627621" cy="40106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6606540" y="1676400"/>
              <a:ext cx="2446020" cy="1631950"/>
            </a:xfrm>
            <a:prstGeom prst="roundRect">
              <a:avLst/>
            </a:prstGeom>
            <a:solidFill>
              <a:srgbClr val="ED2228">
                <a:alpha val="5000"/>
              </a:srgbClr>
            </a:solidFill>
            <a:ln w="6350">
              <a:solidFill>
                <a:srgbClr val="243471"/>
              </a:solidFill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0000" tIns="45000" rIns="90000" bIns="45000" rtlCol="0" anchor="ctr">
              <a:no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</a:pPr>
              <a:endParaRPr lang="ru-RU" sz="1400">
                <a:solidFill>
                  <a:schemeClr val="tx1"/>
                </a:solidFill>
                <a:latin typeface="Arial" charset="0"/>
                <a:ea typeface="SimSun" charset="-122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7994904" y="2251376"/>
              <a:ext cx="960120" cy="374452"/>
              <a:chOff x="8031480" y="2368748"/>
              <a:chExt cx="960120" cy="374452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8031480" y="2373868"/>
                <a:ext cx="960120" cy="369332"/>
              </a:xfrm>
              <a:prstGeom prst="roundRect">
                <a:avLst/>
              </a:prstGeom>
              <a:solidFill>
                <a:srgbClr val="ED33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" name="Прямоугольник 1"/>
              <p:cNvSpPr/>
              <p:nvPr/>
            </p:nvSpPr>
            <p:spPr>
              <a:xfrm>
                <a:off x="8031480" y="2368748"/>
                <a:ext cx="960120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Avanpost IDM Avanpost FAM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9086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Овал 26">
            <a:extLst>
              <a:ext uri="{FF2B5EF4-FFF2-40B4-BE49-F238E27FC236}">
                <a16:creationId xmlns:a16="http://schemas.microsoft.com/office/drawing/2014/main" id="{EA4C2293-653D-461E-83A3-3861AA089169}"/>
              </a:ext>
            </a:extLst>
          </p:cNvPr>
          <p:cNvSpPr/>
          <p:nvPr/>
        </p:nvSpPr>
        <p:spPr>
          <a:xfrm>
            <a:off x="571312" y="1419450"/>
            <a:ext cx="1198358" cy="1197788"/>
          </a:xfrm>
          <a:prstGeom prst="ellipse">
            <a:avLst/>
          </a:prstGeom>
          <a:solidFill>
            <a:schemeClr val="bg1"/>
          </a:solidFill>
          <a:ln w="6480">
            <a:noFill/>
            <a:round/>
            <a:headEnd/>
            <a:tailEnd/>
          </a:ln>
          <a:effectLst>
            <a:outerShdw blurRad="203200" dist="38100" dir="5400000" sx="99000" sy="99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dirty="0" err="1">
              <a:latin typeface="Arial" charset="0"/>
              <a:ea typeface="SimSun" charset="-122"/>
            </a:endParaRPr>
          </a:p>
        </p:txBody>
      </p:sp>
      <p:sp>
        <p:nvSpPr>
          <p:cNvPr id="30" name="Oval 4">
            <a:extLst>
              <a:ext uri="{FF2B5EF4-FFF2-40B4-BE49-F238E27FC236}">
                <a16:creationId xmlns:a16="http://schemas.microsoft.com/office/drawing/2014/main" id="{78D65AE0-3D9A-4E3F-9F3A-7EDB223EE327}"/>
              </a:ext>
            </a:extLst>
          </p:cNvPr>
          <p:cNvSpPr/>
          <p:nvPr/>
        </p:nvSpPr>
        <p:spPr>
          <a:xfrm>
            <a:off x="447729" y="1301520"/>
            <a:ext cx="1433651" cy="1433651"/>
          </a:xfrm>
          <a:prstGeom prst="ellips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Arc 7">
            <a:extLst>
              <a:ext uri="{FF2B5EF4-FFF2-40B4-BE49-F238E27FC236}">
                <a16:creationId xmlns:a16="http://schemas.microsoft.com/office/drawing/2014/main" id="{51912594-4636-4008-B418-586DB07F9D6A}"/>
              </a:ext>
            </a:extLst>
          </p:cNvPr>
          <p:cNvSpPr/>
          <p:nvPr/>
        </p:nvSpPr>
        <p:spPr>
          <a:xfrm>
            <a:off x="353394" y="1207184"/>
            <a:ext cx="1622322" cy="1622322"/>
          </a:xfrm>
          <a:prstGeom prst="arc">
            <a:avLst>
              <a:gd name="adj1" fmla="val 14062352"/>
              <a:gd name="adj2" fmla="val 21484032"/>
            </a:avLst>
          </a:prstGeom>
          <a:ln w="12700">
            <a:solidFill>
              <a:srgbClr val="ED333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F726FA45-7E28-4123-A8D0-CDE2CC3C621A}"/>
              </a:ext>
            </a:extLst>
          </p:cNvPr>
          <p:cNvCxnSpPr/>
          <p:nvPr/>
        </p:nvCxnSpPr>
        <p:spPr>
          <a:xfrm>
            <a:off x="-365560" y="1990194"/>
            <a:ext cx="814536" cy="0"/>
          </a:xfrm>
          <a:prstGeom prst="line">
            <a:avLst/>
          </a:prstGeom>
          <a:solidFill>
            <a:schemeClr val="bg1"/>
          </a:solidFill>
          <a:ln w="9525">
            <a:solidFill>
              <a:srgbClr val="ED3331"/>
            </a:solidFill>
            <a:round/>
            <a:headEnd/>
            <a:tailEnd/>
          </a:ln>
          <a:effectLst/>
        </p:spPr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12B996C-174E-4E3D-97AE-B96B71D60C82}"/>
              </a:ext>
            </a:extLst>
          </p:cNvPr>
          <p:cNvSpPr/>
          <p:nvPr/>
        </p:nvSpPr>
        <p:spPr>
          <a:xfrm>
            <a:off x="2809" y="2904931"/>
            <a:ext cx="9144000" cy="2238569"/>
          </a:xfrm>
          <a:prstGeom prst="rect">
            <a:avLst/>
          </a:prstGeom>
          <a:solidFill>
            <a:srgbClr val="243471"/>
          </a:solidFill>
          <a:ln w="6480">
            <a:noFill/>
            <a:round/>
            <a:headEnd/>
            <a:tailEnd/>
          </a:ln>
          <a:effectLst/>
        </p:spPr>
        <p:txBody>
          <a:bodyPr wrap="square" lIns="90000" tIns="45000" rIns="90000" bIns="45000" rtlCol="0" anchor="ctr">
            <a:no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579AC757-951B-4866-BBD2-077A45A6C125}"/>
              </a:ext>
            </a:extLst>
          </p:cNvPr>
          <p:cNvSpPr/>
          <p:nvPr/>
        </p:nvSpPr>
        <p:spPr>
          <a:xfrm>
            <a:off x="700550" y="1526210"/>
            <a:ext cx="988143" cy="988143"/>
          </a:xfrm>
          <a:prstGeom prst="ellipse">
            <a:avLst/>
          </a:prstGeom>
          <a:noFill/>
          <a:ln w="6480">
            <a:solidFill>
              <a:schemeClr val="bg1"/>
            </a:solidFill>
            <a:round/>
            <a:headEnd/>
            <a:tailEnd/>
          </a:ln>
          <a:effectLst/>
        </p:spPr>
        <p:txBody>
          <a:bodyPr lIns="90000" tIns="45000" rIns="90000" bIns="45000" rtlCol="0" anchor="ctr">
            <a:sp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graphicFrame>
        <p:nvGraphicFramePr>
          <p:cNvPr id="11" name="Объект 10" hidden="1">
            <a:extLst>
              <a:ext uri="{FF2B5EF4-FFF2-40B4-BE49-F238E27FC236}">
                <a16:creationId xmlns:a16="http://schemas.microsoft.com/office/drawing/2014/main" id="{1B614AF6-C468-4065-9A70-A9F6FBC4783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Слайд think-cell" r:id="rId4" imgW="351" imgH="351" progId="TCLayout.ActiveDocument.1">
                  <p:embed/>
                </p:oleObj>
              </mc:Choice>
              <mc:Fallback>
                <p:oleObj name="Слайд think-cell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Текст 5">
            <a:extLst>
              <a:ext uri="{FF2B5EF4-FFF2-40B4-BE49-F238E27FC236}">
                <a16:creationId xmlns:a16="http://schemas.microsoft.com/office/drawing/2014/main" id="{B7375761-C496-42E0-AB0F-3B7292EE8B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6800" y="204306"/>
            <a:ext cx="6853542" cy="325285"/>
          </a:xfrm>
        </p:spPr>
        <p:txBody>
          <a:bodyPr/>
          <a:lstStyle/>
          <a:p>
            <a:r>
              <a:rPr lang="ru-RU" dirty="0"/>
              <a:t>Безопасный доступ к информационным системам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F655A715-A7DE-4CCA-9369-0C664A1C7C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1060" y="696685"/>
            <a:ext cx="4813213" cy="280830"/>
          </a:xfrm>
        </p:spPr>
        <p:txBody>
          <a:bodyPr/>
          <a:lstStyle/>
          <a:p>
            <a:r>
              <a:rPr lang="ru-RU" dirty="0"/>
              <a:t>Многообразие продуктов в ИТ-инфраструктуре региона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866658" y="1267767"/>
            <a:ext cx="2675965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Парольная аутентификация пользователей систем:</a:t>
            </a:r>
          </a:p>
          <a:p>
            <a:endParaRPr lang="ru-RU" sz="1050" b="1" dirty="0">
              <a:solidFill>
                <a:srgbClr val="002060"/>
              </a:solidFill>
            </a:endParaRPr>
          </a:p>
          <a:p>
            <a:pPr marL="171450" indent="-1714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rgbClr val="002060"/>
                </a:solidFill>
              </a:rPr>
              <a:t>Использование слабых паролей</a:t>
            </a:r>
          </a:p>
          <a:p>
            <a:pPr marL="171450" indent="-1714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rgbClr val="002060"/>
                </a:solidFill>
              </a:rPr>
              <a:t>Риск несанкционированного доступа</a:t>
            </a:r>
          </a:p>
          <a:p>
            <a:pPr marL="171450" indent="-1714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rgbClr val="002060"/>
                </a:solidFill>
              </a:rPr>
              <a:t>Сложность запоминания паролей</a:t>
            </a:r>
          </a:p>
          <a:p>
            <a:pPr marL="171450" indent="-1714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rgbClr val="002060"/>
                </a:solidFill>
              </a:rPr>
              <a:t>Нагрузка на ИТ-службу</a:t>
            </a:r>
          </a:p>
          <a:p>
            <a:endParaRPr lang="ru-RU" sz="1100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57987" y="1267767"/>
            <a:ext cx="2689412" cy="1346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Традиционная схема управления доступами пользователей</a:t>
            </a:r>
          </a:p>
          <a:p>
            <a:endParaRPr lang="ru-RU" sz="1050" b="1" dirty="0">
              <a:solidFill>
                <a:srgbClr val="002060"/>
              </a:solidFill>
            </a:endParaRPr>
          </a:p>
          <a:p>
            <a:pPr marL="171450" indent="-1714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rgbClr val="002060"/>
                </a:solidFill>
              </a:rPr>
              <a:t>Все приложения разрознены</a:t>
            </a:r>
            <a:endParaRPr lang="en-US" sz="1000" dirty="0">
              <a:solidFill>
                <a:srgbClr val="002060"/>
              </a:solidFill>
            </a:endParaRPr>
          </a:p>
          <a:p>
            <a:pPr marL="171450" indent="-1714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rgbClr val="002060"/>
                </a:solidFill>
              </a:rPr>
              <a:t>Политики доступа к ним неоднородны</a:t>
            </a:r>
          </a:p>
          <a:p>
            <a:pPr marL="171450" indent="-1714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rgbClr val="002060"/>
                </a:solidFill>
              </a:rPr>
              <a:t>Учетные данные хранятся разрозненно</a:t>
            </a:r>
          </a:p>
          <a:p>
            <a:pPr marL="171450" indent="-1714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rgbClr val="002060"/>
                </a:solidFill>
              </a:rPr>
              <a:t>Появляются «мертвые души»</a:t>
            </a:r>
          </a:p>
          <a:p>
            <a:pPr marL="171450" indent="-1714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000" dirty="0">
                <a:solidFill>
                  <a:srgbClr val="002060"/>
                </a:solidFill>
              </a:rPr>
              <a:t>Большие затраты на администрирование</a:t>
            </a:r>
            <a:endParaRPr lang="ru-RU" sz="1100" dirty="0">
              <a:solidFill>
                <a:srgbClr val="002060"/>
              </a:solidFill>
            </a:endParaRPr>
          </a:p>
        </p:txBody>
      </p:sp>
      <p:sp>
        <p:nvSpPr>
          <p:cNvPr id="24" name="Прямоугольник: скругленные углы 7"/>
          <p:cNvSpPr/>
          <p:nvPr/>
        </p:nvSpPr>
        <p:spPr>
          <a:xfrm>
            <a:off x="648758" y="1761148"/>
            <a:ext cx="988144" cy="458092"/>
          </a:xfrm>
          <a:prstGeom prst="roundRect">
            <a:avLst/>
          </a:prstGeom>
          <a:noFill/>
          <a:ln w="6480">
            <a:noFill/>
            <a:round/>
            <a:headEnd/>
            <a:tailEnd/>
          </a:ln>
          <a:effectLst/>
        </p:spPr>
        <p:txBody>
          <a:bodyPr wrap="square" lIns="90000" tIns="45000" rIns="90000" bIns="45000" rtlCol="0" anchor="ctr">
            <a:spAutoFit/>
          </a:bodyPr>
          <a:lstStyle/>
          <a:p>
            <a:pPr algn="ctr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r>
              <a:rPr lang="ru-RU" sz="1050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Ситуация сейчас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642E2B0-17B1-4FBC-81DE-C469E1212D81}"/>
              </a:ext>
            </a:extLst>
          </p:cNvPr>
          <p:cNvGrpSpPr/>
          <p:nvPr/>
        </p:nvGrpSpPr>
        <p:grpSpPr>
          <a:xfrm>
            <a:off x="-335495" y="3034467"/>
            <a:ext cx="8686912" cy="1713732"/>
            <a:chOff x="-335495" y="3034467"/>
            <a:chExt cx="8686912" cy="1713732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EA4C2293-653D-461E-83A3-3861AA089169}"/>
                </a:ext>
              </a:extLst>
            </p:cNvPr>
            <p:cNvSpPr/>
            <p:nvPr/>
          </p:nvSpPr>
          <p:spPr>
            <a:xfrm>
              <a:off x="601377" y="3338143"/>
              <a:ext cx="1198358" cy="1197788"/>
            </a:xfrm>
            <a:prstGeom prst="ellipse">
              <a:avLst/>
            </a:prstGeom>
            <a:solidFill>
              <a:schemeClr val="bg1"/>
            </a:solidFill>
            <a:ln w="6480">
              <a:noFill/>
              <a:round/>
              <a:headEnd/>
              <a:tailEnd/>
            </a:ln>
            <a:effectLst>
              <a:outerShdw blurRad="203200" dist="38100" dir="5400000" sx="99000" sy="99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</a:pPr>
              <a:endParaRPr lang="ru-RU" sz="1400" dirty="0" err="1">
                <a:latin typeface="Arial" charset="0"/>
                <a:ea typeface="SimSun" charset="-122"/>
              </a:endParaRP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20E15B98-D2FC-4EC0-88E1-E8BD4A019683}"/>
                </a:ext>
              </a:extLst>
            </p:cNvPr>
            <p:cNvGrpSpPr/>
            <p:nvPr/>
          </p:nvGrpSpPr>
          <p:grpSpPr>
            <a:xfrm>
              <a:off x="5866658" y="3034467"/>
              <a:ext cx="2484759" cy="1520714"/>
              <a:chOff x="5866658" y="3034467"/>
              <a:chExt cx="2484759" cy="1520714"/>
            </a:xfrm>
          </p:grpSpPr>
          <p:sp>
            <p:nvSpPr>
              <p:cNvPr id="20" name="Текст 8">
                <a:extLst>
                  <a:ext uri="{FF2B5EF4-FFF2-40B4-BE49-F238E27FC236}">
                    <a16:creationId xmlns:a16="http://schemas.microsoft.com/office/drawing/2014/main" id="{0B1526BA-4C1F-4703-A01C-C0648A56EA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66658" y="3467704"/>
                <a:ext cx="2484759" cy="1087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-233776" algn="l" defTabSz="779252" rtl="0" eaLnBrk="1" latinLnBrk="0" hangingPunct="1">
                  <a:spcBef>
                    <a:spcPts val="0"/>
                  </a:spcBef>
                  <a:spcAft>
                    <a:spcPts val="511"/>
                  </a:spcAft>
                  <a:buClr>
                    <a:srgbClr val="E30613"/>
                  </a:buClr>
                  <a:buSzPct val="100000"/>
                  <a:buFont typeface="Courier New" panose="02070309020205020404" pitchFamily="49" charset="0"/>
                  <a:buChar char="o"/>
                  <a:defRPr sz="1200" kern="1200">
                    <a:solidFill>
                      <a:schemeClr val="accent1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67551" indent="-180000" algn="l" defTabSz="779252" rtl="0" eaLnBrk="1" latinLnBrk="0" hangingPunct="1">
                  <a:spcBef>
                    <a:spcPts val="0"/>
                  </a:spcBef>
                  <a:spcAft>
                    <a:spcPts val="511"/>
                  </a:spcAft>
                  <a:buClr>
                    <a:srgbClr val="E30613"/>
                  </a:buClr>
                  <a:buSzPct val="100000"/>
                  <a:buFont typeface="Arial" panose="020B0604020202020204" pitchFamily="34" charset="0"/>
                  <a:buChar char="•"/>
                  <a:defRPr sz="1100" kern="1200">
                    <a:solidFill>
                      <a:schemeClr val="accent1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701327" indent="-180000" algn="l" defTabSz="779252" rtl="0" eaLnBrk="1" latinLnBrk="0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E30613"/>
                  </a:buClr>
                  <a:buSzPct val="100000"/>
                  <a:buFont typeface="Calibri Light" panose="020F0302020204030204" pitchFamily="34" charset="0"/>
                  <a:buChar char="₋"/>
                  <a:defRPr sz="900" kern="1200">
                    <a:solidFill>
                      <a:schemeClr val="accent1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63690" indent="-194813" algn="l" defTabSz="779252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5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1753316" indent="-194813" algn="l" defTabSz="779252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5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2142942" indent="-194813" algn="l" defTabSz="77925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532568" indent="-194813" algn="l" defTabSz="77925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922194" indent="-194813" algn="l" defTabSz="77925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311820" indent="-194813" algn="l" defTabSz="77925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buNone/>
                </a:pPr>
                <a:r>
                  <a:rPr lang="en-US" sz="1050" dirty="0">
                    <a:solidFill>
                      <a:schemeClr val="bg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Avanpost FAM </a:t>
                </a:r>
                <a:r>
                  <a:rPr lang="ru-RU" sz="1050" dirty="0">
                    <a:solidFill>
                      <a:schemeClr val="bg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</a:t>
                </a:r>
              </a:p>
              <a:p>
                <a:pPr indent="0">
                  <a:buNone/>
                </a:pPr>
                <a:r>
                  <a:rPr lang="ru-RU" sz="1000" dirty="0">
                    <a:solidFill>
                      <a:schemeClr val="bg1"/>
                    </a:solidFill>
                    <a:cs typeface="Clear Sans" panose="020B0503030202020304" pitchFamily="34" charset="0"/>
                  </a:rPr>
                  <a:t>Система управления аутентификацией пользователей в государственных      информационных системах, корпоративных ресурсах, </a:t>
                </a:r>
                <a:r>
                  <a:rPr lang="ru-RU" sz="1000" dirty="0" err="1">
                    <a:solidFill>
                      <a:schemeClr val="bg1"/>
                    </a:solidFill>
                    <a:cs typeface="Clear Sans" panose="020B0503030202020304" pitchFamily="34" charset="0"/>
                  </a:rPr>
                  <a:t>SaaS</a:t>
                </a:r>
                <a:r>
                  <a:rPr lang="ru-RU" sz="1000" dirty="0">
                    <a:solidFill>
                      <a:schemeClr val="bg1"/>
                    </a:solidFill>
                    <a:cs typeface="Clear Sans" panose="020B0503030202020304" pitchFamily="34" charset="0"/>
                  </a:rPr>
                  <a:t>-сервисах и облачных продуктах</a:t>
                </a:r>
                <a:endParaRPr lang="ru-RU" sz="1050" dirty="0">
                  <a:solidFill>
                    <a:schemeClr val="bg1"/>
                  </a:solidFill>
                  <a:cs typeface="Clear Sans" panose="020B0503030202020304" pitchFamily="34" charset="0"/>
                </a:endParaRPr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5866658" y="3034467"/>
                <a:ext cx="1855530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050" dirty="0">
                    <a:solidFill>
                      <a:schemeClr val="bg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Единый сервис авторизации</a:t>
                </a:r>
              </a:p>
            </p:txBody>
          </p:sp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B6EBF1CE-5776-4949-B95C-F3BB40A44A14}"/>
                </a:ext>
              </a:extLst>
            </p:cNvPr>
            <p:cNvGrpSpPr/>
            <p:nvPr/>
          </p:nvGrpSpPr>
          <p:grpSpPr>
            <a:xfrm>
              <a:off x="2557987" y="3035323"/>
              <a:ext cx="3238250" cy="1520714"/>
              <a:chOff x="2557987" y="3035323"/>
              <a:chExt cx="3238250" cy="1520714"/>
            </a:xfrm>
          </p:grpSpPr>
          <p:sp>
            <p:nvSpPr>
              <p:cNvPr id="22" name="Текст 8">
                <a:extLst>
                  <a:ext uri="{FF2B5EF4-FFF2-40B4-BE49-F238E27FC236}">
                    <a16:creationId xmlns:a16="http://schemas.microsoft.com/office/drawing/2014/main" id="{612DEA90-02CE-4B45-9B31-90420A88A8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57987" y="3468560"/>
                <a:ext cx="3238250" cy="1087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-233776" algn="l" defTabSz="779252" rtl="0" eaLnBrk="1" latinLnBrk="0" hangingPunct="1">
                  <a:spcBef>
                    <a:spcPts val="0"/>
                  </a:spcBef>
                  <a:spcAft>
                    <a:spcPts val="511"/>
                  </a:spcAft>
                  <a:buClr>
                    <a:srgbClr val="E30613"/>
                  </a:buClr>
                  <a:buSzPct val="100000"/>
                  <a:buFont typeface="Courier New" panose="02070309020205020404" pitchFamily="49" charset="0"/>
                  <a:buChar char="o"/>
                  <a:defRPr sz="1200" kern="1200">
                    <a:solidFill>
                      <a:schemeClr val="accent1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67551" indent="-180000" algn="l" defTabSz="779252" rtl="0" eaLnBrk="1" latinLnBrk="0" hangingPunct="1">
                  <a:spcBef>
                    <a:spcPts val="0"/>
                  </a:spcBef>
                  <a:spcAft>
                    <a:spcPts val="511"/>
                  </a:spcAft>
                  <a:buClr>
                    <a:srgbClr val="E30613"/>
                  </a:buClr>
                  <a:buSzPct val="100000"/>
                  <a:buFont typeface="Arial" panose="020B0604020202020204" pitchFamily="34" charset="0"/>
                  <a:buChar char="•"/>
                  <a:defRPr sz="1100" kern="1200">
                    <a:solidFill>
                      <a:schemeClr val="accent1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701327" indent="-180000" algn="l" defTabSz="779252" rtl="0" eaLnBrk="1" latinLnBrk="0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E30613"/>
                  </a:buClr>
                  <a:buSzPct val="100000"/>
                  <a:buFont typeface="Calibri Light" panose="020F0302020204030204" pitchFamily="34" charset="0"/>
                  <a:buChar char="₋"/>
                  <a:defRPr sz="900" kern="1200">
                    <a:solidFill>
                      <a:schemeClr val="accent1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63690" indent="-194813" algn="l" defTabSz="779252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5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1753316" indent="-194813" algn="l" defTabSz="779252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5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2142942" indent="-194813" algn="l" defTabSz="77925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532568" indent="-194813" algn="l" defTabSz="77925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922194" indent="-194813" algn="l" defTabSz="77925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311820" indent="-194813" algn="l" defTabSz="77925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buNone/>
                </a:pPr>
                <a:r>
                  <a:rPr lang="en-US" sz="1050" dirty="0">
                    <a:solidFill>
                      <a:schemeClr val="bg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Avanpost IDM </a:t>
                </a:r>
              </a:p>
              <a:p>
                <a:pPr indent="0">
                  <a:buNone/>
                </a:pPr>
                <a:r>
                  <a:rPr lang="ru-RU" sz="1000" dirty="0">
                    <a:solidFill>
                      <a:schemeClr val="bg1"/>
                    </a:solidFill>
                    <a:cs typeface="Clear Sans" panose="020B0503030202020304" pitchFamily="34" charset="0"/>
                  </a:rPr>
                  <a:t>Система позволяет автоматизировать процессы управления жизненным циклом идентификационных данных, повысить уровень информационной безопасности и оптимизировать затраты на администрирование ИТ-инфраструктуры</a:t>
                </a: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2557987" y="3035323"/>
                <a:ext cx="2589787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050" dirty="0">
                    <a:solidFill>
                      <a:schemeClr val="bg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Централизованное управление доступом к системам</a:t>
                </a:r>
              </a:p>
            </p:txBody>
          </p:sp>
        </p:grpSp>
        <p:sp>
          <p:nvSpPr>
            <p:cNvPr id="32" name="Прямоугольник: скругленные углы 7"/>
            <p:cNvSpPr/>
            <p:nvPr/>
          </p:nvSpPr>
          <p:spPr>
            <a:xfrm>
              <a:off x="648758" y="3618606"/>
              <a:ext cx="1091724" cy="636864"/>
            </a:xfrm>
            <a:prstGeom prst="roundRect">
              <a:avLst/>
            </a:prstGeom>
            <a:noFill/>
            <a:ln w="6480">
              <a:noFill/>
              <a:round/>
              <a:headEnd/>
              <a:tailEnd/>
            </a:ln>
            <a:effectLst/>
          </p:spPr>
          <p:txBody>
            <a:bodyPr wrap="square" lIns="90000" tIns="45000" rIns="90000" bIns="45000" rtlCol="0" anchor="ctr">
              <a:spAutoFit/>
            </a:bodyPr>
            <a:lstStyle/>
            <a:p>
              <a:pPr algn="ctr" defTabSz="449263" rtl="0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</a:pPr>
              <a:r>
                <a:rPr lang="ru-RU" sz="1050" dirty="0">
                  <a:solidFill>
                    <a:srgbClr val="24347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Новый безопасный подход </a:t>
              </a:r>
            </a:p>
          </p:txBody>
        </p:sp>
        <p:sp>
          <p:nvSpPr>
            <p:cNvPr id="28" name="Oval 4">
              <a:extLst>
                <a:ext uri="{FF2B5EF4-FFF2-40B4-BE49-F238E27FC236}">
                  <a16:creationId xmlns:a16="http://schemas.microsoft.com/office/drawing/2014/main" id="{78D65AE0-3D9A-4E3F-9F3A-7EDB223EE327}"/>
                </a:ext>
              </a:extLst>
            </p:cNvPr>
            <p:cNvSpPr/>
            <p:nvPr/>
          </p:nvSpPr>
          <p:spPr>
            <a:xfrm>
              <a:off x="477794" y="3220213"/>
              <a:ext cx="1433651" cy="1433651"/>
            </a:xfrm>
            <a:prstGeom prst="ellips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Arc 7">
              <a:extLst>
                <a:ext uri="{FF2B5EF4-FFF2-40B4-BE49-F238E27FC236}">
                  <a16:creationId xmlns:a16="http://schemas.microsoft.com/office/drawing/2014/main" id="{51912594-4636-4008-B418-586DB07F9D6A}"/>
                </a:ext>
              </a:extLst>
            </p:cNvPr>
            <p:cNvSpPr/>
            <p:nvPr/>
          </p:nvSpPr>
          <p:spPr>
            <a:xfrm>
              <a:off x="383459" y="3125877"/>
              <a:ext cx="1622322" cy="1622322"/>
            </a:xfrm>
            <a:prstGeom prst="arc">
              <a:avLst>
                <a:gd name="adj1" fmla="val 14062352"/>
                <a:gd name="adj2" fmla="val 21484032"/>
              </a:avLst>
            </a:prstGeom>
            <a:ln w="12700">
              <a:solidFill>
                <a:srgbClr val="07E3C0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F726FA45-7E28-4123-A8D0-CDE2CC3C621A}"/>
                </a:ext>
              </a:extLst>
            </p:cNvPr>
            <p:cNvCxnSpPr/>
            <p:nvPr/>
          </p:nvCxnSpPr>
          <p:spPr>
            <a:xfrm>
              <a:off x="-335495" y="3908887"/>
              <a:ext cx="814536" cy="0"/>
            </a:xfrm>
            <a:prstGeom prst="line">
              <a:avLst/>
            </a:prstGeom>
            <a:solidFill>
              <a:schemeClr val="bg1"/>
            </a:solidFill>
            <a:ln w="9525">
              <a:solidFill>
                <a:srgbClr val="07E3C0"/>
              </a:solidFill>
              <a:round/>
              <a:headEnd/>
              <a:tailEnd/>
            </a:ln>
            <a:effectLst/>
          </p:spPr>
        </p:cxn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35098D51-F141-4029-A78D-0E81CB19BAD7}"/>
                </a:ext>
              </a:extLst>
            </p:cNvPr>
            <p:cNvSpPr/>
            <p:nvPr/>
          </p:nvSpPr>
          <p:spPr>
            <a:xfrm>
              <a:off x="425035" y="3854881"/>
              <a:ext cx="108012" cy="1080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7E3C0"/>
              </a:solidFill>
              <a:round/>
              <a:headEnd/>
              <a:tailEnd/>
            </a:ln>
            <a:effectLst/>
          </p:spPr>
          <p:txBody>
            <a:bodyPr lIns="90000" tIns="45000" rIns="90000" bIns="45000" rtlCol="0" anchor="ctr">
              <a:spAutoFit/>
            </a:bodyPr>
            <a:lstStyle/>
            <a:p>
              <a:pPr algn="l" defTabSz="449263" rtl="0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</a:pPr>
              <a:endParaRPr lang="ru-RU" sz="1400" kern="1200" dirty="0" err="1">
                <a:solidFill>
                  <a:schemeClr val="tx1"/>
                </a:solidFill>
                <a:latin typeface="Arial" charset="0"/>
                <a:ea typeface="SimSun" charset="-122"/>
                <a:cs typeface="+mn-cs"/>
              </a:endParaRPr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6965ACC3-836C-4D79-AF14-7FB88BEF9588}"/>
                </a:ext>
              </a:extLst>
            </p:cNvPr>
            <p:cNvSpPr/>
            <p:nvPr/>
          </p:nvSpPr>
          <p:spPr>
            <a:xfrm>
              <a:off x="703299" y="3444339"/>
              <a:ext cx="985394" cy="985394"/>
            </a:xfrm>
            <a:prstGeom prst="ellipse">
              <a:avLst/>
            </a:prstGeom>
            <a:noFill/>
            <a:ln w="6480">
              <a:solidFill>
                <a:srgbClr val="07E3C0"/>
              </a:solidFill>
              <a:round/>
              <a:headEnd/>
              <a:tailEnd/>
            </a:ln>
            <a:effectLst/>
          </p:spPr>
          <p:txBody>
            <a:bodyPr wrap="square" lIns="90000" tIns="45000" rIns="90000" bIns="45000" rtlCol="0" anchor="ctr">
              <a:spAutoFit/>
            </a:bodyPr>
            <a:lstStyle/>
            <a:p>
              <a:pPr algn="l" defTabSz="449263" rtl="0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</a:pPr>
              <a:endParaRPr lang="ru-RU" sz="1400" kern="1200" dirty="0" err="1">
                <a:solidFill>
                  <a:schemeClr val="tx1"/>
                </a:solidFill>
                <a:latin typeface="Arial" charset="0"/>
                <a:ea typeface="SimSun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349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358FDF7-4D84-4200-A21B-EB4F9C0563E6}"/>
              </a:ext>
            </a:extLst>
          </p:cNvPr>
          <p:cNvSpPr/>
          <p:nvPr/>
        </p:nvSpPr>
        <p:spPr>
          <a:xfrm>
            <a:off x="3426410" y="1522974"/>
            <a:ext cx="4778806" cy="1854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800" dirty="0">
                <a:solidFill>
                  <a:srgbClr val="4168A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 место </a:t>
            </a:r>
          </a:p>
          <a:p>
            <a:pPr fontAlgn="t"/>
            <a:r>
              <a:rPr lang="ru-RU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Номинация «Идентификация и аутентификация»</a:t>
            </a:r>
          </a:p>
          <a:p>
            <a:pPr fontAlgn="t"/>
            <a:endParaRPr lang="ru-RU" sz="1050" dirty="0">
              <a:solidFill>
                <a:schemeClr val="tx2"/>
              </a:solidFill>
            </a:endParaRPr>
          </a:p>
          <a:p>
            <a:pPr fontAlgn="t"/>
            <a:r>
              <a:rPr lang="ru-RU" sz="1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Проект: </a:t>
            </a:r>
            <a:r>
              <a:rPr lang="ru-RU" sz="1200" dirty="0">
                <a:solidFill>
                  <a:schemeClr val="tx2"/>
                </a:solidFill>
              </a:rPr>
              <a:t>«Центр управления учетными записями пользователей и сертификатами в системах автоматизации бюджетного и закупочного процессов Белгородской области» </a:t>
            </a:r>
          </a:p>
          <a:p>
            <a:pPr fontAlgn="t"/>
            <a:endParaRPr lang="ru-RU" sz="1200" dirty="0">
              <a:solidFill>
                <a:schemeClr val="tx2"/>
              </a:solidFill>
            </a:endParaRPr>
          </a:p>
          <a:p>
            <a:pPr fontAlgn="t"/>
            <a:r>
              <a:rPr lang="ru-RU" sz="1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Заказчик: </a:t>
            </a:r>
            <a:r>
              <a:rPr lang="ru-RU" sz="1200" dirty="0">
                <a:solidFill>
                  <a:schemeClr val="tx2"/>
                </a:solidFill>
              </a:rPr>
              <a:t>Министерство финансов и бюджетной политики Белгородской области</a:t>
            </a:r>
          </a:p>
        </p:txBody>
      </p:sp>
      <p:sp>
        <p:nvSpPr>
          <p:cNvPr id="11" name="Заголовок 4">
            <a:extLst>
              <a:ext uri="{FF2B5EF4-FFF2-40B4-BE49-F238E27FC236}">
                <a16:creationId xmlns:a16="http://schemas.microsoft.com/office/drawing/2014/main" id="{6CC67DC5-8E5A-4433-8540-436105FA6471}"/>
              </a:ext>
            </a:extLst>
          </p:cNvPr>
          <p:cNvSpPr txBox="1">
            <a:spLocks/>
          </p:cNvSpPr>
          <p:nvPr/>
        </p:nvSpPr>
        <p:spPr>
          <a:xfrm>
            <a:off x="336734" y="193807"/>
            <a:ext cx="7050028" cy="758791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100" dirty="0">
                <a:solidFill>
                  <a:srgbClr val="24347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Конкурс «ПРОФ-IT.Ин­но­вация» 2022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A751A15-72EA-45A2-9957-827BCC3D61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44" t="1400" r="22021" b="67513"/>
          <a:stretch/>
        </p:blipFill>
        <p:spPr>
          <a:xfrm>
            <a:off x="287966" y="1651503"/>
            <a:ext cx="2557450" cy="171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00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83733" y="1869362"/>
            <a:ext cx="7868779" cy="1754028"/>
          </a:xfrm>
          <a:prstGeom prst="roundRect">
            <a:avLst>
              <a:gd name="adj" fmla="val 6177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</a:ln>
        </p:spPr>
        <p:txBody>
          <a:bodyPr wrap="square" rtlCol="0" anchor="t">
            <a:noAutofit/>
          </a:bodyPr>
          <a:lstStyle/>
          <a:p>
            <a:pPr algn="ctr"/>
            <a:endParaRPr lang="ru-RU" sz="1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430E2282-991D-42E0-A186-63184F448609}"/>
              </a:ext>
            </a:extLst>
          </p:cNvPr>
          <p:cNvSpPr txBox="1">
            <a:spLocks/>
          </p:cNvSpPr>
          <p:nvPr/>
        </p:nvSpPr>
        <p:spPr>
          <a:xfrm>
            <a:off x="8565721" y="4534467"/>
            <a:ext cx="295818" cy="273844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900" b="0" kern="1200" spc="0" baseline="0" smtClean="0">
                <a:solidFill>
                  <a:srgbClr val="171C30"/>
                </a:solidFill>
                <a:latin typeface="Segoe UI Light" panose="020B0502040204020203" pitchFamily="34" charset="0"/>
                <a:ea typeface="PT Root UI" panose="020B0303020202020204" pitchFamily="34" charset="-52"/>
                <a:cs typeface="Segoe UI Light" panose="020B0502040204020203" pitchFamily="34" charset="0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Aft>
                <a:spcPts val="511"/>
              </a:spcAft>
              <a:buClr>
                <a:schemeClr val="bg2"/>
              </a:buClr>
              <a:buSzPct val="130000"/>
            </a:pPr>
            <a:fld id="{AE3344E4-5E8A-4F97-8707-05640C78D158}" type="slidenum">
              <a:rPr lang="ru-RU" sz="1000">
                <a:solidFill>
                  <a:schemeClr val="bg1"/>
                </a:solidFill>
              </a:rPr>
              <a:pPr algn="ctr">
                <a:lnSpc>
                  <a:spcPct val="150000"/>
                </a:lnSpc>
                <a:spcAft>
                  <a:spcPts val="511"/>
                </a:spcAft>
                <a:buClr>
                  <a:schemeClr val="bg2"/>
                </a:buClr>
                <a:buSzPct val="130000"/>
              </a:pPr>
              <a:t>5</a:t>
            </a:fld>
            <a:endParaRPr lang="ru-RU" sz="1000" dirty="0">
              <a:solidFill>
                <a:schemeClr val="bg1"/>
              </a:solidFill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A8052FB-E52E-47C9-A607-6892386CD56B}"/>
              </a:ext>
            </a:extLst>
          </p:cNvPr>
          <p:cNvGrpSpPr/>
          <p:nvPr/>
        </p:nvGrpSpPr>
        <p:grpSpPr>
          <a:xfrm>
            <a:off x="388654" y="1312438"/>
            <a:ext cx="7858937" cy="243218"/>
            <a:chOff x="393575" y="1152418"/>
            <a:chExt cx="7858937" cy="243218"/>
          </a:xfrm>
        </p:grpSpPr>
        <p:sp>
          <p:nvSpPr>
            <p:cNvPr id="6" name="Прямоугольник: скругленные углы 5"/>
            <p:cNvSpPr/>
            <p:nvPr/>
          </p:nvSpPr>
          <p:spPr>
            <a:xfrm>
              <a:off x="4337007" y="1153599"/>
              <a:ext cx="3915505" cy="2408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0A96C9"/>
              </a:solidFill>
              <a:prstDash val="sysDot"/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ru-RU" sz="900" dirty="0">
                  <a:solidFill>
                    <a:schemeClr val="tx2"/>
                  </a:solidFill>
                  <a:latin typeface="+mn-lt"/>
                </a:rPr>
                <a:t>Закупки для нужд государственных и муниципальных учреждений</a:t>
              </a:r>
            </a:p>
          </p:txBody>
        </p:sp>
        <p:sp>
          <p:nvSpPr>
            <p:cNvPr id="9" name="Прямоугольник: скругленные углы 8"/>
            <p:cNvSpPr/>
            <p:nvPr/>
          </p:nvSpPr>
          <p:spPr>
            <a:xfrm>
              <a:off x="393575" y="1152418"/>
              <a:ext cx="3758354" cy="24321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0A96C9"/>
              </a:solidFill>
              <a:prstDash val="sysDot"/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ru-RU" sz="900" dirty="0">
                  <a:solidFill>
                    <a:schemeClr val="tx2"/>
                  </a:solidFill>
                  <a:latin typeface="+mn-lt"/>
                </a:rPr>
                <a:t>Бюджет Белгородской области и муниципальных образований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8F9CCB11-A8DE-4909-A7CE-26034DA8AEE4}"/>
              </a:ext>
            </a:extLst>
          </p:cNvPr>
          <p:cNvGrpSpPr/>
          <p:nvPr/>
        </p:nvGrpSpPr>
        <p:grpSpPr>
          <a:xfrm>
            <a:off x="1388334" y="1583428"/>
            <a:ext cx="5859576" cy="263073"/>
            <a:chOff x="1527136" y="1423408"/>
            <a:chExt cx="5859576" cy="263073"/>
          </a:xfrm>
        </p:grpSpPr>
        <p:cxnSp>
          <p:nvCxnSpPr>
            <p:cNvPr id="19" name="Прямая со стрелкой 18"/>
            <p:cNvCxnSpPr/>
            <p:nvPr/>
          </p:nvCxnSpPr>
          <p:spPr>
            <a:xfrm>
              <a:off x="7386712" y="1434539"/>
              <a:ext cx="0" cy="251942"/>
            </a:xfrm>
            <a:prstGeom prst="straightConnector1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/>
            <p:cNvCxnSpPr/>
            <p:nvPr/>
          </p:nvCxnSpPr>
          <p:spPr>
            <a:xfrm>
              <a:off x="1527136" y="1423408"/>
              <a:ext cx="0" cy="251942"/>
            </a:xfrm>
            <a:prstGeom prst="straightConnector1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/>
            <p:cNvCxnSpPr/>
            <p:nvPr/>
          </p:nvCxnSpPr>
          <p:spPr>
            <a:xfrm>
              <a:off x="3040506" y="1428189"/>
              <a:ext cx="0" cy="251942"/>
            </a:xfrm>
            <a:prstGeom prst="straightConnector1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>
              <a:off x="5502300" y="1434539"/>
              <a:ext cx="0" cy="251942"/>
            </a:xfrm>
            <a:prstGeom prst="straightConnector1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Прямоугольник: скругленные углы 8"/>
          <p:cNvSpPr/>
          <p:nvPr/>
        </p:nvSpPr>
        <p:spPr>
          <a:xfrm>
            <a:off x="609668" y="3003089"/>
            <a:ext cx="7416909" cy="430887"/>
          </a:xfrm>
          <a:prstGeom prst="roundRect">
            <a:avLst/>
          </a:prstGeom>
          <a:solidFill>
            <a:srgbClr val="ED3331"/>
          </a:solidFill>
          <a:ln w="6480">
            <a:noFill/>
            <a:round/>
            <a:headEnd/>
            <a:tailEnd/>
          </a:ln>
          <a:effectLst/>
        </p:spPr>
        <p:txBody>
          <a:bodyPr wrap="square" lIns="90000" tIns="45000" rIns="90000" bIns="45000" rtlCol="0" anchor="ctr">
            <a:noAutofit/>
          </a:bodyPr>
          <a:lstStyle>
            <a:defPPr>
              <a:defRPr lang="en-US"/>
            </a:defPPr>
            <a:lvl1pPr marL="0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4925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tabLst>
                <a:tab pos="723882" algn="l"/>
              </a:tabLst>
            </a:pPr>
            <a:r>
              <a:rPr lang="ru-RU" sz="1000" dirty="0">
                <a:solidFill>
                  <a:schemeClr val="bg1"/>
                </a:solidFill>
                <a:latin typeface="Segoe UI Semibold" panose="020B0702040204020203" pitchFamily="34" charset="0"/>
                <a:ea typeface="SimSun" charset="-122"/>
                <a:cs typeface="Segoe UI Semibold" panose="020B0702040204020203" pitchFamily="34" charset="0"/>
              </a:rPr>
              <a:t>Сервис централизованного управления доступом и единой аутентификации пользователей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F910F72-6DE6-4186-B0C3-41C5ED3B49E6}"/>
              </a:ext>
            </a:extLst>
          </p:cNvPr>
          <p:cNvGrpSpPr/>
          <p:nvPr/>
        </p:nvGrpSpPr>
        <p:grpSpPr>
          <a:xfrm>
            <a:off x="463052" y="2034696"/>
            <a:ext cx="7561969" cy="295537"/>
            <a:chOff x="402617" y="1874676"/>
            <a:chExt cx="7561969" cy="295537"/>
          </a:xfrm>
        </p:grpSpPr>
        <p:sp>
          <p:nvSpPr>
            <p:cNvPr id="16" name="Прямоугольник: скругленные углы 15"/>
            <p:cNvSpPr/>
            <p:nvPr/>
          </p:nvSpPr>
          <p:spPr>
            <a:xfrm>
              <a:off x="402617" y="1877728"/>
              <a:ext cx="1789158" cy="289441"/>
            </a:xfrm>
            <a:prstGeom prst="roundRect">
              <a:avLst/>
            </a:prstGeom>
            <a:noFill/>
            <a:ln w="12700">
              <a:solidFill>
                <a:srgbClr val="00B050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>
                  <a:solidFill>
                    <a:schemeClr val="tx2"/>
                  </a:solidFill>
                  <a:latin typeface="+mn-lt"/>
                </a:rPr>
                <a:t>Планирование бюджета</a:t>
              </a:r>
            </a:p>
          </p:txBody>
        </p:sp>
        <p:sp>
          <p:nvSpPr>
            <p:cNvPr id="17" name="Прямоугольник: скругленные углы 16"/>
            <p:cNvSpPr/>
            <p:nvPr/>
          </p:nvSpPr>
          <p:spPr>
            <a:xfrm>
              <a:off x="2336794" y="1880772"/>
              <a:ext cx="1675972" cy="289441"/>
            </a:xfrm>
            <a:prstGeom prst="roundRect">
              <a:avLst/>
            </a:prstGeom>
            <a:noFill/>
            <a:ln w="12700">
              <a:solidFill>
                <a:srgbClr val="00B050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>
                  <a:solidFill>
                    <a:schemeClr val="tx2"/>
                  </a:solidFill>
                  <a:latin typeface="+mn-lt"/>
                </a:rPr>
                <a:t>Исполнение бюджета</a:t>
              </a:r>
            </a:p>
          </p:txBody>
        </p:sp>
        <p:sp>
          <p:nvSpPr>
            <p:cNvPr id="18" name="Прямоугольник: скругленные углы 17"/>
            <p:cNvSpPr/>
            <p:nvPr/>
          </p:nvSpPr>
          <p:spPr>
            <a:xfrm>
              <a:off x="4143976" y="1874676"/>
              <a:ext cx="1746627" cy="289441"/>
            </a:xfrm>
            <a:prstGeom prst="roundRect">
              <a:avLst/>
            </a:prstGeom>
            <a:noFill/>
            <a:ln w="12700">
              <a:solidFill>
                <a:srgbClr val="00B050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>
                  <a:solidFill>
                    <a:schemeClr val="tx2"/>
                  </a:solidFill>
                  <a:latin typeface="+mn-lt"/>
                </a:rPr>
                <a:t>Управление закупками</a:t>
              </a:r>
            </a:p>
          </p:txBody>
        </p:sp>
        <p:sp>
          <p:nvSpPr>
            <p:cNvPr id="48" name="Прямоугольник: скругленные углы 47"/>
            <p:cNvSpPr/>
            <p:nvPr/>
          </p:nvSpPr>
          <p:spPr>
            <a:xfrm>
              <a:off x="6042660" y="1877728"/>
              <a:ext cx="1921926" cy="292485"/>
            </a:xfrm>
            <a:prstGeom prst="roundRect">
              <a:avLst/>
            </a:prstGeom>
            <a:solidFill>
              <a:srgbClr val="50B848"/>
            </a:solidFill>
            <a:ln w="12700">
              <a:noFill/>
              <a:prstDash val="sysDot"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&gt; 10 000 </a:t>
              </a:r>
              <a:r>
                <a:rPr lang="ru-RU" sz="11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пользователей</a:t>
              </a: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564698" y="3681037"/>
            <a:ext cx="1460307" cy="280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Задачи проекта:</a:t>
            </a:r>
          </a:p>
        </p:txBody>
      </p:sp>
      <p:sp>
        <p:nvSpPr>
          <p:cNvPr id="2" name="Крест 1">
            <a:extLst>
              <a:ext uri="{FF2B5EF4-FFF2-40B4-BE49-F238E27FC236}">
                <a16:creationId xmlns:a16="http://schemas.microsoft.com/office/drawing/2014/main" id="{65A20BB3-54F7-2914-C147-3B261032A899}"/>
              </a:ext>
            </a:extLst>
          </p:cNvPr>
          <p:cNvSpPr/>
          <p:nvPr/>
        </p:nvSpPr>
        <p:spPr>
          <a:xfrm>
            <a:off x="4073201" y="2522592"/>
            <a:ext cx="346399" cy="346062"/>
          </a:xfrm>
          <a:prstGeom prst="plus">
            <a:avLst>
              <a:gd name="adj" fmla="val 40675"/>
            </a:avLst>
          </a:prstGeom>
          <a:solidFill>
            <a:srgbClr val="E11F28"/>
          </a:solidFill>
          <a:ln w="6480">
            <a:noFill/>
            <a:round/>
            <a:headEnd/>
            <a:tailEnd/>
          </a:ln>
          <a:effectLst/>
        </p:spPr>
        <p:txBody>
          <a:bodyPr wrap="square" lIns="90000" tIns="45000" rIns="90000" bIns="45000" rtlCol="0" anchor="ctr">
            <a:spAutoFit/>
          </a:bodyPr>
          <a:lstStyle/>
          <a:p>
            <a:pPr algn="l" defTabSz="449263" rtl="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</a:pPr>
            <a:endParaRPr lang="ru-RU" sz="1400" kern="1200" dirty="0" err="1">
              <a:solidFill>
                <a:schemeClr val="tx1"/>
              </a:solidFill>
              <a:latin typeface="Arial" charset="0"/>
              <a:ea typeface="SimSun" charset="-122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D8A8353-F865-42DB-88EC-06E49F1FD961}"/>
              </a:ext>
            </a:extLst>
          </p:cNvPr>
          <p:cNvSpPr txBox="1"/>
          <p:nvPr/>
        </p:nvSpPr>
        <p:spPr>
          <a:xfrm>
            <a:off x="4535200" y="4022114"/>
            <a:ext cx="44945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Clr>
                <a:srgbClr val="E11F28"/>
              </a:buClr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tx2"/>
                </a:solidFill>
              </a:rPr>
              <a:t>Централизовать управление пользователями, полномочиями и сертификатами пользователей, используемыми для наложения электронной подписи в системах автоматизации бюджетного и закупочного процессов Белгородской области</a:t>
            </a:r>
          </a:p>
          <a:p>
            <a:pPr lvl="0">
              <a:buClr>
                <a:srgbClr val="E11F28"/>
              </a:buClr>
            </a:pPr>
            <a:endParaRPr lang="ru-RU" sz="900" dirty="0">
              <a:solidFill>
                <a:schemeClr val="tx2"/>
              </a:solidFill>
            </a:endParaRPr>
          </a:p>
          <a:p>
            <a:pPr marL="171450" indent="-171450">
              <a:buClr>
                <a:srgbClr val="E11F28"/>
              </a:buClr>
              <a:buFont typeface="Arial" panose="020B0604020202020204" pitchFamily="34" charset="0"/>
              <a:buChar char="•"/>
            </a:pPr>
            <a:r>
              <a:rPr lang="ru-RU" sz="900" dirty="0">
                <a:solidFill>
                  <a:schemeClr val="tx2"/>
                </a:solidFill>
              </a:rPr>
              <a:t>Обеспечить единую точку аутентификации пользователей систем и однократное предъявление аутентификационных данных, в том числе с использованием ЕСИА</a:t>
            </a:r>
          </a:p>
        </p:txBody>
      </p:sp>
      <p:sp>
        <p:nvSpPr>
          <p:cNvPr id="27" name="Заголовок 4">
            <a:extLst>
              <a:ext uri="{FF2B5EF4-FFF2-40B4-BE49-F238E27FC236}">
                <a16:creationId xmlns:a16="http://schemas.microsoft.com/office/drawing/2014/main" id="{8D50B33C-C471-417A-9C39-272F2EA1394D}"/>
              </a:ext>
            </a:extLst>
          </p:cNvPr>
          <p:cNvSpPr txBox="1">
            <a:spLocks/>
          </p:cNvSpPr>
          <p:nvPr/>
        </p:nvSpPr>
        <p:spPr>
          <a:xfrm>
            <a:off x="336735" y="157231"/>
            <a:ext cx="7197922" cy="758791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dirty="0">
                <a:solidFill>
                  <a:srgbClr val="24347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Централизованное управление учетными записями пользователей и сертификатами в системах автоматизации бюджетного и закупочного процессов Белгородской области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6E3D7E2A-1F73-4BF9-91B3-1053AD535675}"/>
              </a:ext>
            </a:extLst>
          </p:cNvPr>
          <p:cNvGrpSpPr/>
          <p:nvPr/>
        </p:nvGrpSpPr>
        <p:grpSpPr>
          <a:xfrm>
            <a:off x="1842529" y="3691749"/>
            <a:ext cx="967273" cy="269539"/>
            <a:chOff x="1899369" y="4007186"/>
            <a:chExt cx="967273" cy="336536"/>
          </a:xfrm>
        </p:grpSpPr>
        <p:cxnSp>
          <p:nvCxnSpPr>
            <p:cNvPr id="26" name="Прямая со стрелкой 25"/>
            <p:cNvCxnSpPr>
              <a:cxnSpLocks/>
            </p:cNvCxnSpPr>
            <p:nvPr/>
          </p:nvCxnSpPr>
          <p:spPr>
            <a:xfrm>
              <a:off x="1899369" y="4007186"/>
              <a:ext cx="0" cy="336536"/>
            </a:xfrm>
            <a:prstGeom prst="straightConnector1">
              <a:avLst/>
            </a:prstGeom>
            <a:ln w="12700">
              <a:solidFill>
                <a:srgbClr val="63CBE6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>
              <a:cxnSpLocks/>
            </p:cNvCxnSpPr>
            <p:nvPr/>
          </p:nvCxnSpPr>
          <p:spPr>
            <a:xfrm>
              <a:off x="2866642" y="4007186"/>
              <a:ext cx="0" cy="336536"/>
            </a:xfrm>
            <a:prstGeom prst="straightConnector1">
              <a:avLst/>
            </a:prstGeom>
            <a:ln w="12700">
              <a:solidFill>
                <a:srgbClr val="63CBE6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Прямоугольник: скругленные углы 1"/>
          <p:cNvSpPr/>
          <p:nvPr/>
        </p:nvSpPr>
        <p:spPr>
          <a:xfrm>
            <a:off x="336734" y="4002562"/>
            <a:ext cx="3830953" cy="461665"/>
          </a:xfrm>
          <a:prstGeom prst="roundRect">
            <a:avLst/>
          </a:prstGeom>
          <a:noFill/>
          <a:ln w="12700">
            <a:solidFill>
              <a:srgbClr val="7030A0"/>
            </a:solidFill>
            <a:prstDash val="sysDot"/>
          </a:ln>
        </p:spPr>
        <p:txBody>
          <a:bodyPr wrap="square" rtlCol="0">
            <a:noAutofit/>
          </a:bodyPr>
          <a:lstStyle/>
          <a:p>
            <a:pPr algn="ctr"/>
            <a:r>
              <a:rPr lang="ru-RU" sz="1000" dirty="0">
                <a:solidFill>
                  <a:schemeClr val="tx2"/>
                </a:solidFill>
              </a:rPr>
              <a:t>Единый централизованный комплекс бюджетного (бухгалтерского) учета и отчетности</a:t>
            </a:r>
          </a:p>
        </p:txBody>
      </p:sp>
    </p:spTree>
    <p:extLst>
      <p:ext uri="{BB962C8B-B14F-4D97-AF65-F5344CB8AC3E}">
        <p14:creationId xmlns:p14="http://schemas.microsoft.com/office/powerpoint/2010/main" val="2651573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794009" y="1909240"/>
            <a:ext cx="4536504" cy="78867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77925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kern="1200" cap="none" baseline="0">
                <a:solidFill>
                  <a:srgbClr val="231F1E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ru-RU" sz="2800" dirty="0">
                <a:solidFill>
                  <a:schemeClr val="tx2"/>
                </a:solidFill>
              </a:rPr>
              <a:t>Буду рада </a:t>
            </a:r>
          </a:p>
          <a:p>
            <a:r>
              <a:rPr lang="ru-RU" sz="2800" dirty="0">
                <a:solidFill>
                  <a:schemeClr val="accent3"/>
                </a:solidFill>
              </a:rPr>
              <a:t>ответить на вопросы!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77D64BDB-9C7E-495B-9A6D-896A7C405805}"/>
              </a:ext>
            </a:extLst>
          </p:cNvPr>
          <p:cNvSpPr txBox="1">
            <a:spLocks/>
          </p:cNvSpPr>
          <p:nvPr/>
        </p:nvSpPr>
        <p:spPr>
          <a:xfrm>
            <a:off x="2324179" y="3799890"/>
            <a:ext cx="1476164" cy="647700"/>
          </a:xfrm>
          <a:prstGeom prst="rect">
            <a:avLst/>
          </a:prstGeom>
        </p:spPr>
        <p:txBody>
          <a:bodyPr/>
          <a:lstStyle>
            <a:lvl1pPr marL="0" indent="-233776" algn="l" defTabSz="779252" rtl="0" eaLnBrk="1" latinLnBrk="0" hangingPunct="1">
              <a:spcBef>
                <a:spcPts val="0"/>
              </a:spcBef>
              <a:spcAft>
                <a:spcPts val="511"/>
              </a:spcAft>
              <a:buClr>
                <a:schemeClr val="bg2"/>
              </a:buClr>
              <a:buSzPct val="130000"/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7551" indent="-233776" algn="l" defTabSz="779252" rtl="0" eaLnBrk="1" latinLnBrk="0" hangingPunct="1">
              <a:spcBef>
                <a:spcPts val="0"/>
              </a:spcBef>
              <a:spcAft>
                <a:spcPts val="511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01327" indent="-233776" algn="l" defTabSz="779252" rtl="0" eaLnBrk="1" latinLnBrk="0" hangingPunct="1">
              <a:spcBef>
                <a:spcPts val="0"/>
              </a:spcBef>
              <a:spcAft>
                <a:spcPts val="511"/>
              </a:spcAft>
              <a:buClr>
                <a:schemeClr val="bg2"/>
              </a:buClr>
              <a:buSzPct val="70000"/>
              <a:buFont typeface="Wingdings" pitchFamily="2" charset="2"/>
              <a:buChar char="Ø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369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53316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42942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568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2194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820" indent="-194813" algn="l" defTabSz="7792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Arial" pitchFamily="34" charset="0"/>
              <a:buNone/>
            </a:pPr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(495) 784-70-00</a:t>
            </a:r>
          </a:p>
          <a:p>
            <a:pPr indent="0">
              <a:buFont typeface="Arial" pitchFamily="34" charset="0"/>
              <a:buNone/>
            </a:pPr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bft@bftcom.com</a:t>
            </a:r>
          </a:p>
          <a:p>
            <a:pPr indent="0">
              <a:buFont typeface="Arial" pitchFamily="34" charset="0"/>
              <a:buNone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bftcom.com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07728A-64B5-4AE5-9C69-384C1FE5A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319" y="3404503"/>
            <a:ext cx="1188701" cy="118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762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Зейтениди Наталья[20221004090940436].mdb"/>
  <p:tag name="ARS_RESPONSE_PERSONNUM" val="1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SLIDE_DUENO" val="100"/>
  <p:tag name="ARS_SLIDE_PARTICIPANTNUM_MEN" val="100"/>
  <p:tag name="ARS_SLIDE_SUBMITNUM_MEN" val="0"/>
  <p:tag name="ARS_SLIDE_PARTICIPANTNUM" val="100"/>
  <p:tag name="ARS_SLIDE_SUBMITNUM" val="0"/>
  <p:tag name="ARS_SLIDE_CORRECTNUM" val="0"/>
  <p:tag name="ARS_SLIDE_VOTEMEAN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Другая 3">
      <a:dk1>
        <a:srgbClr val="002D59"/>
      </a:dk1>
      <a:lt1>
        <a:srgbClr val="FFFFFF"/>
      </a:lt1>
      <a:dk2>
        <a:srgbClr val="000000"/>
      </a:dk2>
      <a:lt2>
        <a:srgbClr val="FFFFFF"/>
      </a:lt2>
      <a:accent1>
        <a:srgbClr val="CECFDC"/>
      </a:accent1>
      <a:accent2>
        <a:srgbClr val="B3B5C9"/>
      </a:accent2>
      <a:accent3>
        <a:srgbClr val="E73233"/>
      </a:accent3>
      <a:accent4>
        <a:srgbClr val="299DE3"/>
      </a:accent4>
      <a:accent5>
        <a:srgbClr val="005598"/>
      </a:accent5>
      <a:accent6>
        <a:srgbClr val="233471"/>
      </a:accent6>
      <a:hlink>
        <a:srgbClr val="FF0000"/>
      </a:hlink>
      <a:folHlink>
        <a:srgbClr val="171C30"/>
      </a:folHlink>
    </a:clrScheme>
    <a:fontScheme name="Segoe">
      <a:majorFont>
        <a:latin typeface="Segoe UI"/>
        <a:ea typeface=""/>
        <a:cs typeface=""/>
      </a:majorFont>
      <a:minorFont>
        <a:latin typeface="Segoe UI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CDDD0"/>
        </a:solidFill>
        <a:ln w="6480">
          <a:solidFill>
            <a:srgbClr val="E30613"/>
          </a:solidFill>
          <a:round/>
          <a:headEnd/>
          <a:tailEnd/>
        </a:ln>
        <a:effectLst/>
      </a:spPr>
      <a:bodyPr lIns="90000" tIns="45000" rIns="90000" bIns="45000" rtlCol="0" anchor="ctr">
        <a:spAutoFit/>
      </a:bodyPr>
      <a:lstStyle>
        <a:defPPr algn="l" defTabSz="449263" rtl="0" fontAlgn="base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tabLst>
            <a:tab pos="723900" algn="l"/>
          </a:tabLst>
          <a:defRPr sz="1400" kern="1200" dirty="0" err="1" smtClean="0">
            <a:solidFill>
              <a:schemeClr val="tx1"/>
            </a:solidFill>
            <a:latin typeface="Arial" charset="0"/>
            <a:ea typeface="SimSun" charset="-122"/>
            <a:cs typeface="+mn-cs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8761f89-f274-4805-a2a9-a0dace306e3e">Q35MPENEDJK4-488-104</_dlc_DocId>
    <_dlc_DocIdUrl xmlns="18761f89-f274-4805-a2a9-a0dace306e3e">
      <Url>http://spserver/dm/InfoProduct/_layouts/DocIdRedir.aspx?ID=Q35MPENEDJK4-488-104</Url>
      <Description>Q35MPENEDJK4-488-104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DCC94CC31644B42BA9E3B6FD339FB81" ma:contentTypeVersion="14" ma:contentTypeDescription="Создание документа." ma:contentTypeScope="" ma:versionID="38e38e8eab10d4b2fb9a69df744f3647">
  <xsd:schema xmlns:xsd="http://www.w3.org/2001/XMLSchema" xmlns:xs="http://www.w3.org/2001/XMLSchema" xmlns:p="http://schemas.microsoft.com/office/2006/metadata/properties" xmlns:ns2="18761f89-f274-4805-a2a9-a0dace306e3e" targetNamespace="http://schemas.microsoft.com/office/2006/metadata/properties" ma:root="true" ma:fieldsID="ee140f1573d756f2d7571c2ee28dcc49" ns2:_="">
    <xsd:import namespace="18761f89-f274-4805-a2a9-a0dace306e3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761f89-f274-4805-a2a9-a0dace306e3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2DC3014-7CF0-45D8-B1E1-1713A36A0CD9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18761f89-f274-4805-a2a9-a0dace306e3e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64AB0D3-E44E-44F3-AEAF-7F49A10BD9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761f89-f274-4805-a2a9-a0dace306e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AC8F29-A179-4D6E-8CB2-7696C6C926A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EBA7844-EBAE-426D-80BB-C05142BA04CD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12006</TotalTime>
  <Words>374</Words>
  <PresentationFormat>Экран (16:9)</PresentationFormat>
  <Paragraphs>78</Paragraphs>
  <Slides>7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20" baseType="lpstr">
      <vt:lpstr>Arial</vt:lpstr>
      <vt:lpstr>Calibri</vt:lpstr>
      <vt:lpstr>Calibri Light</vt:lpstr>
      <vt:lpstr>Clear Sans</vt:lpstr>
      <vt:lpstr>Courier New</vt:lpstr>
      <vt:lpstr>Segoe UI</vt:lpstr>
      <vt:lpstr>Segoe UI Light</vt:lpstr>
      <vt:lpstr>Segoe UI Semibold</vt:lpstr>
      <vt:lpstr>Segoe UI Semilight</vt:lpstr>
      <vt:lpstr>Times New Roman</vt:lpstr>
      <vt:lpstr>Wingdings</vt:lpstr>
      <vt:lpstr>Тема Office</vt:lpstr>
      <vt:lpstr>Слайд think-cell</vt:lpstr>
      <vt:lpstr>Цифровой бюджетный процесс: новые требования к информационной безопасности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2012-12-26T07:41:36Z</dcterms:created>
  <dcterms:modified xsi:type="dcterms:W3CDTF">2022-10-04T06:11:27Z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0x0101003DCC94CC31644B42BA9E3B6FD339FB81</vt:lpwstr>
  </property>
  <property fmtid="{D5CDD505-2E9C-101B-9397-08002B2CF9AE}" pid="3" name="_dlc_DocIdItemGuid">
    <vt:lpwstr>7ab02b75-38d5-49f8-a176-f24b22562ac4</vt:lpwstr>
  </property>
</Properties>
</file>