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42" r:id="rId2"/>
    <p:sldId id="382" r:id="rId3"/>
    <p:sldId id="361" r:id="rId4"/>
    <p:sldId id="362" r:id="rId5"/>
    <p:sldId id="354" r:id="rId6"/>
    <p:sldId id="355" r:id="rId7"/>
    <p:sldId id="356" r:id="rId8"/>
    <p:sldId id="368" r:id="rId9"/>
    <p:sldId id="369" r:id="rId10"/>
    <p:sldId id="370" r:id="rId11"/>
    <p:sldId id="372" r:id="rId12"/>
    <p:sldId id="379" r:id="rId13"/>
    <p:sldId id="380" r:id="rId14"/>
    <p:sldId id="374" r:id="rId15"/>
    <p:sldId id="381" r:id="rId16"/>
    <p:sldId id="377" r:id="rId17"/>
    <p:sldId id="378" r:id="rId18"/>
    <p:sldId id="376" r:id="rId19"/>
    <p:sldId id="343" r:id="rId20"/>
  </p:sldIdLst>
  <p:sldSz cx="9144000" cy="5143500" type="screen16x9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7B8F"/>
    <a:srgbClr val="478297"/>
    <a:srgbClr val="62A0B6"/>
    <a:srgbClr val="F7FAC0"/>
    <a:srgbClr val="00B0F0"/>
    <a:srgbClr val="6561B6"/>
    <a:srgbClr val="02A09C"/>
    <a:srgbClr val="4A4698"/>
    <a:srgbClr val="08454A"/>
    <a:srgbClr val="464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730" autoAdjust="0"/>
  </p:normalViewPr>
  <p:slideViewPr>
    <p:cSldViewPr>
      <p:cViewPr>
        <p:scale>
          <a:sx n="64" d="100"/>
          <a:sy n="64" d="100"/>
        </p:scale>
        <p:origin x="-2898" y="-1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0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789D23F7-5845-4A06-A051-67E15AAA54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431A55C-42C9-4783-B693-B077B7C538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D8EC4-F44B-47A5-998C-AE9DBA8F442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3D3672B-8142-4C3F-AB13-F0007108C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BF363CD-F053-49B0-85CA-9FDCE61B3E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78B2D-3613-4EAE-8B89-E7AFEBCE6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4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B53EC-36D3-444D-8859-0832918911CB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6C9DA-239E-4126-B918-F93FB2C4C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8949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7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09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367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62262-EC64-4210-8C5A-2D5A91DFA3FC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7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5E69-8443-4322-AEC9-CF7B0675AC14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13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4774-2941-407A-BDBC-1E1285490F23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8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B19E9-7542-40BC-9A4D-6E8CF499ADB2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04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C5B2A-157B-4C9E-A127-38DFE090655A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47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9FB7-EBD8-40D6-8263-25316F8B1D74}" type="datetime1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39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DF1E-4277-4499-A29E-759E3A8A7130}" type="datetime1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52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CBDEC-70B9-4991-9D7F-90A9DBC3C920}" type="datetime1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21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7488-EE15-48D2-B492-064F246DA7A8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95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B680-87B1-481F-8D27-69CA88793CB1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80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C3BEF-1245-421D-A219-A5E018226BB0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380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4750A-25E8-4EE7-A512-56953417864D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99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12CF-43BB-4ADC-A10E-5F4D695C1085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82ED8-5DB9-4051-8D62-06A0C02F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7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9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jpe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9.png"/><Relationship Id="rId9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9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9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53.png"/><Relationship Id="rId4" Type="http://schemas.openxmlformats.org/officeDocument/2006/relationships/image" Target="../media/image9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21.jp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02C6C1"/>
            </a:gs>
            <a:gs pos="44000">
              <a:srgbClr val="02A09C"/>
            </a:gs>
            <a:gs pos="0">
              <a:srgbClr val="08454A"/>
            </a:gs>
            <a:gs pos="67000">
              <a:srgbClr val="08454A"/>
            </a:gs>
            <a:gs pos="87000">
              <a:srgbClr val="08454A"/>
            </a:gs>
            <a:gs pos="78000">
              <a:srgbClr val="00AAA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800" y="3859275"/>
            <a:ext cx="1512168" cy="1304764"/>
          </a:xfrm>
          <a:prstGeom prst="rect">
            <a:avLst/>
          </a:prstGeom>
        </p:spPr>
      </p:pic>
      <p:sp>
        <p:nvSpPr>
          <p:cNvPr id="32" name="Дуга 31">
            <a:extLst>
              <a:ext uri="{FF2B5EF4-FFF2-40B4-BE49-F238E27FC236}">
                <a16:creationId xmlns="" xmlns:a16="http://schemas.microsoft.com/office/drawing/2014/main" id="{5C283755-AEF6-4D97-8BD3-A61405D5687D}"/>
              </a:ext>
            </a:extLst>
          </p:cNvPr>
          <p:cNvSpPr/>
          <p:nvPr/>
        </p:nvSpPr>
        <p:spPr>
          <a:xfrm>
            <a:off x="7787336" y="105553"/>
            <a:ext cx="1120982" cy="1133956"/>
          </a:xfrm>
          <a:prstGeom prst="arc">
            <a:avLst>
              <a:gd name="adj1" fmla="val 16200000"/>
              <a:gd name="adj2" fmla="val 13863503"/>
            </a:avLst>
          </a:prstGeom>
          <a:noFill/>
          <a:ln w="38100" cap="rnd">
            <a:solidFill>
              <a:srgbClr val="02807D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8C4F9470-EDCA-4D2B-98E3-9341FC1E0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23478"/>
            <a:ext cx="1407992" cy="1214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164554"/>
            <a:ext cx="5185561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353260"/>
            <a:ext cx="5796136" cy="388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9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tock-1162927649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10" y="-9233"/>
            <a:ext cx="9181020" cy="516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4504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8" name="Полилиния 127"/>
          <p:cNvSpPr/>
          <p:nvPr/>
        </p:nvSpPr>
        <p:spPr>
          <a:xfrm rot="2211507">
            <a:off x="6200461" y="1524713"/>
            <a:ext cx="3367815" cy="2570668"/>
          </a:xfrm>
          <a:custGeom>
            <a:avLst/>
            <a:gdLst>
              <a:gd name="connsiteX0" fmla="*/ 0 w 2000250"/>
              <a:gd name="connsiteY0" fmla="*/ 0 h 1438275"/>
              <a:gd name="connsiteX1" fmla="*/ 2000250 w 2000250"/>
              <a:gd name="connsiteY1" fmla="*/ 0 h 1438275"/>
              <a:gd name="connsiteX2" fmla="*/ 2000250 w 2000250"/>
              <a:gd name="connsiteY2" fmla="*/ 505913 h 1438275"/>
              <a:gd name="connsiteX3" fmla="*/ 1996963 w 2000250"/>
              <a:gd name="connsiteY3" fmla="*/ 504326 h 1438275"/>
              <a:gd name="connsiteX4" fmla="*/ 1861530 w 2000250"/>
              <a:gd name="connsiteY4" fmla="*/ 471738 h 1438275"/>
              <a:gd name="connsiteX5" fmla="*/ 1685317 w 2000250"/>
              <a:gd name="connsiteY5" fmla="*/ 719388 h 1438275"/>
              <a:gd name="connsiteX6" fmla="*/ 1861530 w 2000250"/>
              <a:gd name="connsiteY6" fmla="*/ 967038 h 1438275"/>
              <a:gd name="connsiteX7" fmla="*/ 1947441 w 2000250"/>
              <a:gd name="connsiteY7" fmla="*/ 951337 h 1438275"/>
              <a:gd name="connsiteX8" fmla="*/ 2000250 w 2000250"/>
              <a:gd name="connsiteY8" fmla="*/ 929390 h 1438275"/>
              <a:gd name="connsiteX9" fmla="*/ 2000250 w 2000250"/>
              <a:gd name="connsiteY9" fmla="*/ 1438275 h 1438275"/>
              <a:gd name="connsiteX10" fmla="*/ 1113859 w 2000250"/>
              <a:gd name="connsiteY10" fmla="*/ 1438275 h 1438275"/>
              <a:gd name="connsiteX11" fmla="*/ 1118529 w 2000250"/>
              <a:gd name="connsiteY11" fmla="*/ 1432731 h 1438275"/>
              <a:gd name="connsiteX12" fmla="*/ 1245643 w 2000250"/>
              <a:gd name="connsiteY12" fmla="*/ 1143922 h 1438275"/>
              <a:gd name="connsiteX13" fmla="*/ 997993 w 2000250"/>
              <a:gd name="connsiteY13" fmla="*/ 967709 h 1438275"/>
              <a:gd name="connsiteX14" fmla="*/ 750343 w 2000250"/>
              <a:gd name="connsiteY14" fmla="*/ 1143922 h 1438275"/>
              <a:gd name="connsiteX15" fmla="*/ 864241 w 2000250"/>
              <a:gd name="connsiteY15" fmla="*/ 1425586 h 1438275"/>
              <a:gd name="connsiteX16" fmla="*/ 873737 w 2000250"/>
              <a:gd name="connsiteY16" fmla="*/ 1438275 h 1438275"/>
              <a:gd name="connsiteX17" fmla="*/ 0 w 2000250"/>
              <a:gd name="connsiteY17" fmla="*/ 1438275 h 1438275"/>
              <a:gd name="connsiteX18" fmla="*/ 0 w 2000250"/>
              <a:gd name="connsiteY18" fmla="*/ 871575 h 1438275"/>
              <a:gd name="connsiteX19" fmla="*/ 26130 w 2000250"/>
              <a:gd name="connsiteY19" fmla="*/ 888385 h 1438275"/>
              <a:gd name="connsiteX20" fmla="*/ 218952 w 2000250"/>
              <a:gd name="connsiteY20" fmla="*/ 953750 h 1438275"/>
              <a:gd name="connsiteX21" fmla="*/ 395165 w 2000250"/>
              <a:gd name="connsiteY21" fmla="*/ 706100 h 1438275"/>
              <a:gd name="connsiteX22" fmla="*/ 218952 w 2000250"/>
              <a:gd name="connsiteY22" fmla="*/ 458450 h 1438275"/>
              <a:gd name="connsiteX23" fmla="*/ 30893 w 2000250"/>
              <a:gd name="connsiteY23" fmla="*/ 516434 h 1438275"/>
              <a:gd name="connsiteX24" fmla="*/ 0 w 2000250"/>
              <a:gd name="connsiteY24" fmla="*/ 534888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00250" h="1438275">
                <a:moveTo>
                  <a:pt x="0" y="0"/>
                </a:moveTo>
                <a:lnTo>
                  <a:pt x="2000250" y="0"/>
                </a:lnTo>
                <a:lnTo>
                  <a:pt x="2000250" y="505913"/>
                </a:lnTo>
                <a:lnTo>
                  <a:pt x="1996963" y="504326"/>
                </a:lnTo>
                <a:cubicBezTo>
                  <a:pt x="1944301" y="481174"/>
                  <a:pt x="1893439" y="466142"/>
                  <a:pt x="1861530" y="471738"/>
                </a:cubicBezTo>
                <a:cubicBezTo>
                  <a:pt x="1776440" y="486660"/>
                  <a:pt x="1685317" y="582615"/>
                  <a:pt x="1685317" y="719388"/>
                </a:cubicBezTo>
                <a:cubicBezTo>
                  <a:pt x="1685317" y="856161"/>
                  <a:pt x="1775170" y="955608"/>
                  <a:pt x="1861530" y="967038"/>
                </a:cubicBezTo>
                <a:cubicBezTo>
                  <a:pt x="1883120" y="969896"/>
                  <a:pt x="1913531" y="963446"/>
                  <a:pt x="1947441" y="951337"/>
                </a:cubicBezTo>
                <a:lnTo>
                  <a:pt x="2000250" y="929390"/>
                </a:lnTo>
                <a:lnTo>
                  <a:pt x="2000250" y="1438275"/>
                </a:lnTo>
                <a:lnTo>
                  <a:pt x="1113859" y="1438275"/>
                </a:lnTo>
                <a:lnTo>
                  <a:pt x="1118529" y="1432731"/>
                </a:lnTo>
                <a:cubicBezTo>
                  <a:pt x="1179027" y="1352847"/>
                  <a:pt x="1254216" y="1208692"/>
                  <a:pt x="1245643" y="1143922"/>
                </a:cubicBezTo>
                <a:cubicBezTo>
                  <a:pt x="1234213" y="1057562"/>
                  <a:pt x="1134766" y="967709"/>
                  <a:pt x="997993" y="967709"/>
                </a:cubicBezTo>
                <a:cubicBezTo>
                  <a:pt x="861220" y="967709"/>
                  <a:pt x="765265" y="1058832"/>
                  <a:pt x="750343" y="1143922"/>
                </a:cubicBezTo>
                <a:cubicBezTo>
                  <a:pt x="739152" y="1207740"/>
                  <a:pt x="810470" y="1347370"/>
                  <a:pt x="864241" y="1425586"/>
                </a:cubicBezTo>
                <a:lnTo>
                  <a:pt x="873737" y="1438275"/>
                </a:lnTo>
                <a:lnTo>
                  <a:pt x="0" y="1438275"/>
                </a:lnTo>
                <a:lnTo>
                  <a:pt x="0" y="871575"/>
                </a:lnTo>
                <a:lnTo>
                  <a:pt x="26130" y="888385"/>
                </a:lnTo>
                <a:cubicBezTo>
                  <a:pt x="97310" y="927953"/>
                  <a:pt x="175772" y="959465"/>
                  <a:pt x="218952" y="953750"/>
                </a:cubicBezTo>
                <a:cubicBezTo>
                  <a:pt x="305312" y="942320"/>
                  <a:pt x="395165" y="842873"/>
                  <a:pt x="395165" y="706100"/>
                </a:cubicBezTo>
                <a:cubicBezTo>
                  <a:pt x="395165" y="569327"/>
                  <a:pt x="304042" y="473372"/>
                  <a:pt x="218952" y="458450"/>
                </a:cubicBezTo>
                <a:cubicBezTo>
                  <a:pt x="176407" y="450989"/>
                  <a:pt x="100168" y="480199"/>
                  <a:pt x="30893" y="516434"/>
                </a:cubicBezTo>
                <a:lnTo>
                  <a:pt x="0" y="534888"/>
                </a:ln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9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2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129" name="Рисунок 1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771" y="2075739"/>
            <a:ext cx="1512168" cy="1304764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0" y="192049"/>
            <a:ext cx="6364134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>
            <a:extLst>
              <a:ext uri="{FF2B5EF4-FFF2-40B4-BE49-F238E27FC236}">
                <a16:creationId xmlns:a16="http://schemas.microsoft.com/office/drawing/2014/main" xmlns="" id="{5C283755-AEF6-4D97-8BD3-A61405D5687D}"/>
              </a:ext>
            </a:extLst>
          </p:cNvPr>
          <p:cNvSpPr/>
          <p:nvPr/>
        </p:nvSpPr>
        <p:spPr>
          <a:xfrm>
            <a:off x="7441915" y="2090811"/>
            <a:ext cx="1120982" cy="1133956"/>
          </a:xfrm>
          <a:prstGeom prst="arc">
            <a:avLst>
              <a:gd name="adj1" fmla="val 16200000"/>
              <a:gd name="adj2" fmla="val 13863503"/>
            </a:avLst>
          </a:prstGeom>
          <a:noFill/>
          <a:ln w="38100" cap="rnd">
            <a:solidFill>
              <a:srgbClr val="6561B6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59427"/>
            <a:ext cx="4973925" cy="2968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233" y="98979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0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40878C27-6325-4404-BF02-93D44FA5FFE2}"/>
              </a:ext>
            </a:extLst>
          </p:cNvPr>
          <p:cNvSpPr/>
          <p:nvPr/>
        </p:nvSpPr>
        <p:spPr>
          <a:xfrm>
            <a:off x="11772800" y="370326"/>
            <a:ext cx="936104" cy="318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600"/>
              </a:spcBef>
            </a:pPr>
            <a:r>
              <a:rPr lang="ru-RU" sz="2800" b="1" spc="60" dirty="0" smtClean="0">
                <a:solidFill>
                  <a:srgbClr val="F7FAC0"/>
                </a:solidFill>
                <a:latin typeface="PT Sans Narrow" pitchFamily="34" charset="-52"/>
                <a:ea typeface="Open Sans Condensed" panose="020B0806030504020204" pitchFamily="34" charset="0"/>
                <a:cs typeface="Open Sans Condensed" panose="020B0806030504020204" pitchFamily="34" charset="0"/>
              </a:rPr>
              <a:t>4</a:t>
            </a:r>
            <a:endParaRPr lang="ru-RU" sz="2800" b="1" spc="60" dirty="0">
              <a:solidFill>
                <a:srgbClr val="F7FAC0"/>
              </a:solidFill>
              <a:latin typeface="PT Sans Narrow" pitchFamily="34" charset="-52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026" name="Picture 2" descr="C:\Users\DOVGAY~1\AppData\Local\Temp\Rar$DIa4920.27761\55213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612" b="22403"/>
          <a:stretch/>
        </p:blipFill>
        <p:spPr bwMode="auto">
          <a:xfrm>
            <a:off x="0" y="1677358"/>
            <a:ext cx="9144000" cy="71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60" y="1725820"/>
            <a:ext cx="9144000" cy="250211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02" y="206831"/>
            <a:ext cx="8777515" cy="5364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00160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71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Freeform 71">
            <a:extLst>
              <a:ext uri="{FF2B5EF4-FFF2-40B4-BE49-F238E27FC236}">
                <a16:creationId xmlns:a16="http://schemas.microsoft.com/office/drawing/2014/main" xmlns="" id="{E31345D0-AA87-4623-AECC-277B89AA1D62}"/>
              </a:ext>
            </a:extLst>
          </p:cNvPr>
          <p:cNvSpPr>
            <a:spLocks/>
          </p:cNvSpPr>
          <p:nvPr/>
        </p:nvSpPr>
        <p:spPr bwMode="auto">
          <a:xfrm>
            <a:off x="1475656" y="658436"/>
            <a:ext cx="5760639" cy="4045067"/>
          </a:xfrm>
          <a:custGeom>
            <a:avLst/>
            <a:gdLst>
              <a:gd name="T0" fmla="*/ 911 w 5656"/>
              <a:gd name="T1" fmla="*/ 3444 h 3760"/>
              <a:gd name="T2" fmla="*/ 793 w 5656"/>
              <a:gd name="T3" fmla="*/ 3137 h 3760"/>
              <a:gd name="T4" fmla="*/ 301 w 5656"/>
              <a:gd name="T5" fmla="*/ 2861 h 3760"/>
              <a:gd name="T6" fmla="*/ 67 w 5656"/>
              <a:gd name="T7" fmla="*/ 2581 h 3760"/>
              <a:gd name="T8" fmla="*/ 385 w 5656"/>
              <a:gd name="T9" fmla="*/ 2131 h 3760"/>
              <a:gd name="T10" fmla="*/ 589 w 5656"/>
              <a:gd name="T11" fmla="*/ 1744 h 3760"/>
              <a:gd name="T12" fmla="*/ 818 w 5656"/>
              <a:gd name="T13" fmla="*/ 1725 h 3760"/>
              <a:gd name="T14" fmla="*/ 1048 w 5656"/>
              <a:gd name="T15" fmla="*/ 1839 h 3760"/>
              <a:gd name="T16" fmla="*/ 1187 w 5656"/>
              <a:gd name="T17" fmla="*/ 1683 h 3760"/>
              <a:gd name="T18" fmla="*/ 1671 w 5656"/>
              <a:gd name="T19" fmla="*/ 1855 h 3760"/>
              <a:gd name="T20" fmla="*/ 1761 w 5656"/>
              <a:gd name="T21" fmla="*/ 1773 h 3760"/>
              <a:gd name="T22" fmla="*/ 1540 w 5656"/>
              <a:gd name="T23" fmla="*/ 1514 h 3760"/>
              <a:gd name="T24" fmla="*/ 1046 w 5656"/>
              <a:gd name="T25" fmla="*/ 1150 h 3760"/>
              <a:gd name="T26" fmla="*/ 1085 w 5656"/>
              <a:gd name="T27" fmla="*/ 925 h 3760"/>
              <a:gd name="T28" fmla="*/ 1132 w 5656"/>
              <a:gd name="T29" fmla="*/ 734 h 3760"/>
              <a:gd name="T30" fmla="*/ 858 w 5656"/>
              <a:gd name="T31" fmla="*/ 883 h 3760"/>
              <a:gd name="T32" fmla="*/ 557 w 5656"/>
              <a:gd name="T33" fmla="*/ 835 h 3760"/>
              <a:gd name="T34" fmla="*/ 930 w 5656"/>
              <a:gd name="T35" fmla="*/ 517 h 3760"/>
              <a:gd name="T36" fmla="*/ 1399 w 5656"/>
              <a:gd name="T37" fmla="*/ 206 h 3760"/>
              <a:gd name="T38" fmla="*/ 1809 w 5656"/>
              <a:gd name="T39" fmla="*/ 31 h 3760"/>
              <a:gd name="T40" fmla="*/ 2180 w 5656"/>
              <a:gd name="T41" fmla="*/ 378 h 3760"/>
              <a:gd name="T42" fmla="*/ 2411 w 5656"/>
              <a:gd name="T43" fmla="*/ 860 h 3760"/>
              <a:gd name="T44" fmla="*/ 2500 w 5656"/>
              <a:gd name="T45" fmla="*/ 1439 h 3760"/>
              <a:gd name="T46" fmla="*/ 2548 w 5656"/>
              <a:gd name="T47" fmla="*/ 1931 h 3760"/>
              <a:gd name="T48" fmla="*/ 2725 w 5656"/>
              <a:gd name="T49" fmla="*/ 2097 h 3760"/>
              <a:gd name="T50" fmla="*/ 2811 w 5656"/>
              <a:gd name="T51" fmla="*/ 1809 h 3760"/>
              <a:gd name="T52" fmla="*/ 3152 w 5656"/>
              <a:gd name="T53" fmla="*/ 1780 h 3760"/>
              <a:gd name="T54" fmla="*/ 3249 w 5656"/>
              <a:gd name="T55" fmla="*/ 1918 h 3760"/>
              <a:gd name="T56" fmla="*/ 3548 w 5656"/>
              <a:gd name="T57" fmla="*/ 1691 h 3760"/>
              <a:gd name="T58" fmla="*/ 3689 w 5656"/>
              <a:gd name="T59" fmla="*/ 1536 h 3760"/>
              <a:gd name="T60" fmla="*/ 3956 w 5656"/>
              <a:gd name="T61" fmla="*/ 1266 h 3760"/>
              <a:gd name="T62" fmla="*/ 4169 w 5656"/>
              <a:gd name="T63" fmla="*/ 1039 h 3760"/>
              <a:gd name="T64" fmla="*/ 4457 w 5656"/>
              <a:gd name="T65" fmla="*/ 1037 h 3760"/>
              <a:gd name="T66" fmla="*/ 4286 w 5656"/>
              <a:gd name="T67" fmla="*/ 936 h 3760"/>
              <a:gd name="T68" fmla="*/ 4518 w 5656"/>
              <a:gd name="T69" fmla="*/ 736 h 3760"/>
              <a:gd name="T70" fmla="*/ 4863 w 5656"/>
              <a:gd name="T71" fmla="*/ 911 h 3760"/>
              <a:gd name="T72" fmla="*/ 5105 w 5656"/>
              <a:gd name="T73" fmla="*/ 747 h 3760"/>
              <a:gd name="T74" fmla="*/ 5400 w 5656"/>
              <a:gd name="T75" fmla="*/ 881 h 3760"/>
              <a:gd name="T76" fmla="*/ 5608 w 5656"/>
              <a:gd name="T77" fmla="*/ 1020 h 3760"/>
              <a:gd name="T78" fmla="*/ 5486 w 5656"/>
              <a:gd name="T79" fmla="*/ 1340 h 3760"/>
              <a:gd name="T80" fmla="*/ 5240 w 5656"/>
              <a:gd name="T81" fmla="*/ 1531 h 3760"/>
              <a:gd name="T82" fmla="*/ 5193 w 5656"/>
              <a:gd name="T83" fmla="*/ 2087 h 3760"/>
              <a:gd name="T84" fmla="*/ 5032 w 5656"/>
              <a:gd name="T85" fmla="*/ 2461 h 3760"/>
              <a:gd name="T86" fmla="*/ 5202 w 5656"/>
              <a:gd name="T87" fmla="*/ 2657 h 3760"/>
              <a:gd name="T88" fmla="*/ 5265 w 5656"/>
              <a:gd name="T89" fmla="*/ 3072 h 3760"/>
              <a:gd name="T90" fmla="*/ 5095 w 5656"/>
              <a:gd name="T91" fmla="*/ 3232 h 3760"/>
              <a:gd name="T92" fmla="*/ 5036 w 5656"/>
              <a:gd name="T93" fmla="*/ 3434 h 3760"/>
              <a:gd name="T94" fmla="*/ 4657 w 5656"/>
              <a:gd name="T95" fmla="*/ 3524 h 3760"/>
              <a:gd name="T96" fmla="*/ 4341 w 5656"/>
              <a:gd name="T97" fmla="*/ 3501 h 3760"/>
              <a:gd name="T98" fmla="*/ 4038 w 5656"/>
              <a:gd name="T99" fmla="*/ 3381 h 3760"/>
              <a:gd name="T100" fmla="*/ 3895 w 5656"/>
              <a:gd name="T101" fmla="*/ 3111 h 3760"/>
              <a:gd name="T102" fmla="*/ 3592 w 5656"/>
              <a:gd name="T103" fmla="*/ 3053 h 3760"/>
              <a:gd name="T104" fmla="*/ 3331 w 5656"/>
              <a:gd name="T105" fmla="*/ 3219 h 3760"/>
              <a:gd name="T106" fmla="*/ 3039 w 5656"/>
              <a:gd name="T107" fmla="*/ 3206 h 3760"/>
              <a:gd name="T108" fmla="*/ 2906 w 5656"/>
              <a:gd name="T109" fmla="*/ 2907 h 3760"/>
              <a:gd name="T110" fmla="*/ 2609 w 5656"/>
              <a:gd name="T111" fmla="*/ 2844 h 3760"/>
              <a:gd name="T112" fmla="*/ 2470 w 5656"/>
              <a:gd name="T113" fmla="*/ 3177 h 3760"/>
              <a:gd name="T114" fmla="*/ 2192 w 5656"/>
              <a:gd name="T115" fmla="*/ 3133 h 3760"/>
              <a:gd name="T116" fmla="*/ 1942 w 5656"/>
              <a:gd name="T117" fmla="*/ 3396 h 3760"/>
              <a:gd name="T118" fmla="*/ 1666 w 5656"/>
              <a:gd name="T119" fmla="*/ 3490 h 3760"/>
              <a:gd name="T120" fmla="*/ 1481 w 5656"/>
              <a:gd name="T121" fmla="*/ 3654 h 3760"/>
              <a:gd name="T122" fmla="*/ 1300 w 5656"/>
              <a:gd name="T123" fmla="*/ 3743 h 3760"/>
              <a:gd name="T124" fmla="*/ 1098 w 5656"/>
              <a:gd name="T125" fmla="*/ 3684 h 3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656" h="3760">
                <a:moveTo>
                  <a:pt x="1043" y="3553"/>
                </a:moveTo>
                <a:lnTo>
                  <a:pt x="1043" y="3553"/>
                </a:lnTo>
                <a:lnTo>
                  <a:pt x="1025" y="3534"/>
                </a:lnTo>
                <a:lnTo>
                  <a:pt x="1018" y="3524"/>
                </a:lnTo>
                <a:lnTo>
                  <a:pt x="1010" y="3513"/>
                </a:lnTo>
                <a:lnTo>
                  <a:pt x="1010" y="3513"/>
                </a:lnTo>
                <a:lnTo>
                  <a:pt x="1008" y="3507"/>
                </a:lnTo>
                <a:lnTo>
                  <a:pt x="1004" y="3505"/>
                </a:lnTo>
                <a:lnTo>
                  <a:pt x="1001" y="3501"/>
                </a:lnTo>
                <a:lnTo>
                  <a:pt x="997" y="3501"/>
                </a:lnTo>
                <a:lnTo>
                  <a:pt x="989" y="3503"/>
                </a:lnTo>
                <a:lnTo>
                  <a:pt x="982" y="3507"/>
                </a:lnTo>
                <a:lnTo>
                  <a:pt x="982" y="3507"/>
                </a:lnTo>
                <a:lnTo>
                  <a:pt x="976" y="3511"/>
                </a:lnTo>
                <a:lnTo>
                  <a:pt x="966" y="3513"/>
                </a:lnTo>
                <a:lnTo>
                  <a:pt x="959" y="3515"/>
                </a:lnTo>
                <a:lnTo>
                  <a:pt x="949" y="3515"/>
                </a:lnTo>
                <a:lnTo>
                  <a:pt x="940" y="3515"/>
                </a:lnTo>
                <a:lnTo>
                  <a:pt x="930" y="3511"/>
                </a:lnTo>
                <a:lnTo>
                  <a:pt x="923" y="3507"/>
                </a:lnTo>
                <a:lnTo>
                  <a:pt x="915" y="3499"/>
                </a:lnTo>
                <a:lnTo>
                  <a:pt x="915" y="3499"/>
                </a:lnTo>
                <a:lnTo>
                  <a:pt x="909" y="3494"/>
                </a:lnTo>
                <a:lnTo>
                  <a:pt x="905" y="3488"/>
                </a:lnTo>
                <a:lnTo>
                  <a:pt x="902" y="3480"/>
                </a:lnTo>
                <a:lnTo>
                  <a:pt x="900" y="3474"/>
                </a:lnTo>
                <a:lnTo>
                  <a:pt x="900" y="3467"/>
                </a:lnTo>
                <a:lnTo>
                  <a:pt x="902" y="3459"/>
                </a:lnTo>
                <a:lnTo>
                  <a:pt x="905" y="3452"/>
                </a:lnTo>
                <a:lnTo>
                  <a:pt x="911" y="3444"/>
                </a:lnTo>
                <a:lnTo>
                  <a:pt x="911" y="3444"/>
                </a:lnTo>
                <a:lnTo>
                  <a:pt x="911" y="3442"/>
                </a:lnTo>
                <a:lnTo>
                  <a:pt x="911" y="3444"/>
                </a:lnTo>
                <a:lnTo>
                  <a:pt x="911" y="3444"/>
                </a:lnTo>
                <a:lnTo>
                  <a:pt x="886" y="3434"/>
                </a:lnTo>
                <a:lnTo>
                  <a:pt x="875" y="3429"/>
                </a:lnTo>
                <a:lnTo>
                  <a:pt x="871" y="3425"/>
                </a:lnTo>
                <a:lnTo>
                  <a:pt x="869" y="3421"/>
                </a:lnTo>
                <a:lnTo>
                  <a:pt x="869" y="3421"/>
                </a:lnTo>
                <a:lnTo>
                  <a:pt x="865" y="3412"/>
                </a:lnTo>
                <a:lnTo>
                  <a:pt x="865" y="3402"/>
                </a:lnTo>
                <a:lnTo>
                  <a:pt x="867" y="3393"/>
                </a:lnTo>
                <a:lnTo>
                  <a:pt x="869" y="3383"/>
                </a:lnTo>
                <a:lnTo>
                  <a:pt x="875" y="3373"/>
                </a:lnTo>
                <a:lnTo>
                  <a:pt x="881" y="3366"/>
                </a:lnTo>
                <a:lnTo>
                  <a:pt x="886" y="3358"/>
                </a:lnTo>
                <a:lnTo>
                  <a:pt x="894" y="3354"/>
                </a:lnTo>
                <a:lnTo>
                  <a:pt x="894" y="3354"/>
                </a:lnTo>
                <a:lnTo>
                  <a:pt x="905" y="3349"/>
                </a:lnTo>
                <a:lnTo>
                  <a:pt x="911" y="3343"/>
                </a:lnTo>
                <a:lnTo>
                  <a:pt x="913" y="3333"/>
                </a:lnTo>
                <a:lnTo>
                  <a:pt x="911" y="3324"/>
                </a:lnTo>
                <a:lnTo>
                  <a:pt x="911" y="3324"/>
                </a:lnTo>
                <a:lnTo>
                  <a:pt x="898" y="3318"/>
                </a:lnTo>
                <a:lnTo>
                  <a:pt x="883" y="3311"/>
                </a:lnTo>
                <a:lnTo>
                  <a:pt x="869" y="3303"/>
                </a:lnTo>
                <a:lnTo>
                  <a:pt x="858" y="3293"/>
                </a:lnTo>
                <a:lnTo>
                  <a:pt x="846" y="3282"/>
                </a:lnTo>
                <a:lnTo>
                  <a:pt x="837" y="3271"/>
                </a:lnTo>
                <a:lnTo>
                  <a:pt x="827" y="3257"/>
                </a:lnTo>
                <a:lnTo>
                  <a:pt x="818" y="3242"/>
                </a:lnTo>
                <a:lnTo>
                  <a:pt x="812" y="3229"/>
                </a:lnTo>
                <a:lnTo>
                  <a:pt x="804" y="3213"/>
                </a:lnTo>
                <a:lnTo>
                  <a:pt x="801" y="3198"/>
                </a:lnTo>
                <a:lnTo>
                  <a:pt x="797" y="3183"/>
                </a:lnTo>
                <a:lnTo>
                  <a:pt x="795" y="3166"/>
                </a:lnTo>
                <a:lnTo>
                  <a:pt x="793" y="3151"/>
                </a:lnTo>
                <a:lnTo>
                  <a:pt x="793" y="3137"/>
                </a:lnTo>
                <a:lnTo>
                  <a:pt x="795" y="3122"/>
                </a:lnTo>
                <a:lnTo>
                  <a:pt x="795" y="3122"/>
                </a:lnTo>
                <a:lnTo>
                  <a:pt x="783" y="3130"/>
                </a:lnTo>
                <a:lnTo>
                  <a:pt x="780" y="3133"/>
                </a:lnTo>
                <a:lnTo>
                  <a:pt x="774" y="3135"/>
                </a:lnTo>
                <a:lnTo>
                  <a:pt x="774" y="3135"/>
                </a:lnTo>
                <a:lnTo>
                  <a:pt x="757" y="3133"/>
                </a:lnTo>
                <a:lnTo>
                  <a:pt x="747" y="3133"/>
                </a:lnTo>
                <a:lnTo>
                  <a:pt x="738" y="3130"/>
                </a:lnTo>
                <a:lnTo>
                  <a:pt x="738" y="3130"/>
                </a:lnTo>
                <a:lnTo>
                  <a:pt x="705" y="3114"/>
                </a:lnTo>
                <a:lnTo>
                  <a:pt x="673" y="3097"/>
                </a:lnTo>
                <a:lnTo>
                  <a:pt x="673" y="3097"/>
                </a:lnTo>
                <a:lnTo>
                  <a:pt x="602" y="3057"/>
                </a:lnTo>
                <a:lnTo>
                  <a:pt x="602" y="3057"/>
                </a:lnTo>
                <a:lnTo>
                  <a:pt x="501" y="3006"/>
                </a:lnTo>
                <a:lnTo>
                  <a:pt x="501" y="3006"/>
                </a:lnTo>
                <a:lnTo>
                  <a:pt x="414" y="2958"/>
                </a:lnTo>
                <a:lnTo>
                  <a:pt x="414" y="2958"/>
                </a:lnTo>
                <a:lnTo>
                  <a:pt x="404" y="2971"/>
                </a:lnTo>
                <a:lnTo>
                  <a:pt x="395" y="2979"/>
                </a:lnTo>
                <a:lnTo>
                  <a:pt x="383" y="2983"/>
                </a:lnTo>
                <a:lnTo>
                  <a:pt x="370" y="2983"/>
                </a:lnTo>
                <a:lnTo>
                  <a:pt x="359" y="2983"/>
                </a:lnTo>
                <a:lnTo>
                  <a:pt x="345" y="2979"/>
                </a:lnTo>
                <a:lnTo>
                  <a:pt x="320" y="2971"/>
                </a:lnTo>
                <a:lnTo>
                  <a:pt x="320" y="2971"/>
                </a:lnTo>
                <a:lnTo>
                  <a:pt x="317" y="2969"/>
                </a:lnTo>
                <a:lnTo>
                  <a:pt x="315" y="2966"/>
                </a:lnTo>
                <a:lnTo>
                  <a:pt x="311" y="2950"/>
                </a:lnTo>
                <a:lnTo>
                  <a:pt x="307" y="2916"/>
                </a:lnTo>
                <a:lnTo>
                  <a:pt x="307" y="2916"/>
                </a:lnTo>
                <a:lnTo>
                  <a:pt x="303" y="2891"/>
                </a:lnTo>
                <a:lnTo>
                  <a:pt x="301" y="2861"/>
                </a:lnTo>
                <a:lnTo>
                  <a:pt x="301" y="2861"/>
                </a:lnTo>
                <a:lnTo>
                  <a:pt x="263" y="2756"/>
                </a:lnTo>
                <a:lnTo>
                  <a:pt x="263" y="2756"/>
                </a:lnTo>
                <a:lnTo>
                  <a:pt x="242" y="2750"/>
                </a:lnTo>
                <a:lnTo>
                  <a:pt x="221" y="2747"/>
                </a:lnTo>
                <a:lnTo>
                  <a:pt x="200" y="2739"/>
                </a:lnTo>
                <a:lnTo>
                  <a:pt x="191" y="2735"/>
                </a:lnTo>
                <a:lnTo>
                  <a:pt x="181" y="2729"/>
                </a:lnTo>
                <a:lnTo>
                  <a:pt x="181" y="2729"/>
                </a:lnTo>
                <a:lnTo>
                  <a:pt x="170" y="2720"/>
                </a:lnTo>
                <a:lnTo>
                  <a:pt x="157" y="2716"/>
                </a:lnTo>
                <a:lnTo>
                  <a:pt x="143" y="2712"/>
                </a:lnTo>
                <a:lnTo>
                  <a:pt x="132" y="2710"/>
                </a:lnTo>
                <a:lnTo>
                  <a:pt x="118" y="2710"/>
                </a:lnTo>
                <a:lnTo>
                  <a:pt x="107" y="2712"/>
                </a:lnTo>
                <a:lnTo>
                  <a:pt x="80" y="2718"/>
                </a:lnTo>
                <a:lnTo>
                  <a:pt x="80" y="2718"/>
                </a:lnTo>
                <a:lnTo>
                  <a:pt x="59" y="2722"/>
                </a:lnTo>
                <a:lnTo>
                  <a:pt x="50" y="2722"/>
                </a:lnTo>
                <a:lnTo>
                  <a:pt x="40" y="2722"/>
                </a:lnTo>
                <a:lnTo>
                  <a:pt x="31" y="2720"/>
                </a:lnTo>
                <a:lnTo>
                  <a:pt x="21" y="2714"/>
                </a:lnTo>
                <a:lnTo>
                  <a:pt x="12" y="2706"/>
                </a:lnTo>
                <a:lnTo>
                  <a:pt x="6" y="2695"/>
                </a:lnTo>
                <a:lnTo>
                  <a:pt x="6" y="2695"/>
                </a:lnTo>
                <a:lnTo>
                  <a:pt x="2" y="2687"/>
                </a:lnTo>
                <a:lnTo>
                  <a:pt x="0" y="2680"/>
                </a:lnTo>
                <a:lnTo>
                  <a:pt x="0" y="2672"/>
                </a:lnTo>
                <a:lnTo>
                  <a:pt x="0" y="2666"/>
                </a:lnTo>
                <a:lnTo>
                  <a:pt x="6" y="2653"/>
                </a:lnTo>
                <a:lnTo>
                  <a:pt x="16" y="2644"/>
                </a:lnTo>
                <a:lnTo>
                  <a:pt x="16" y="2644"/>
                </a:lnTo>
                <a:lnTo>
                  <a:pt x="42" y="2613"/>
                </a:lnTo>
                <a:lnTo>
                  <a:pt x="67" y="2581"/>
                </a:lnTo>
                <a:lnTo>
                  <a:pt x="90" y="2550"/>
                </a:lnTo>
                <a:lnTo>
                  <a:pt x="113" y="2518"/>
                </a:lnTo>
                <a:lnTo>
                  <a:pt x="157" y="2451"/>
                </a:lnTo>
                <a:lnTo>
                  <a:pt x="199" y="2384"/>
                </a:lnTo>
                <a:lnTo>
                  <a:pt x="199" y="2384"/>
                </a:lnTo>
                <a:lnTo>
                  <a:pt x="206" y="2373"/>
                </a:lnTo>
                <a:lnTo>
                  <a:pt x="216" y="2363"/>
                </a:lnTo>
                <a:lnTo>
                  <a:pt x="225" y="2356"/>
                </a:lnTo>
                <a:lnTo>
                  <a:pt x="235" y="2350"/>
                </a:lnTo>
                <a:lnTo>
                  <a:pt x="246" y="2346"/>
                </a:lnTo>
                <a:lnTo>
                  <a:pt x="259" y="2346"/>
                </a:lnTo>
                <a:lnTo>
                  <a:pt x="273" y="2346"/>
                </a:lnTo>
                <a:lnTo>
                  <a:pt x="288" y="2350"/>
                </a:lnTo>
                <a:lnTo>
                  <a:pt x="288" y="2350"/>
                </a:lnTo>
                <a:lnTo>
                  <a:pt x="301" y="2354"/>
                </a:lnTo>
                <a:lnTo>
                  <a:pt x="317" y="2356"/>
                </a:lnTo>
                <a:lnTo>
                  <a:pt x="330" y="2356"/>
                </a:lnTo>
                <a:lnTo>
                  <a:pt x="343" y="2356"/>
                </a:lnTo>
                <a:lnTo>
                  <a:pt x="357" y="2352"/>
                </a:lnTo>
                <a:lnTo>
                  <a:pt x="368" y="2348"/>
                </a:lnTo>
                <a:lnTo>
                  <a:pt x="381" y="2342"/>
                </a:lnTo>
                <a:lnTo>
                  <a:pt x="393" y="2333"/>
                </a:lnTo>
                <a:lnTo>
                  <a:pt x="393" y="2333"/>
                </a:lnTo>
                <a:lnTo>
                  <a:pt x="406" y="2320"/>
                </a:lnTo>
                <a:lnTo>
                  <a:pt x="418" y="2304"/>
                </a:lnTo>
                <a:lnTo>
                  <a:pt x="439" y="2272"/>
                </a:lnTo>
                <a:lnTo>
                  <a:pt x="439" y="2272"/>
                </a:lnTo>
                <a:lnTo>
                  <a:pt x="410" y="2219"/>
                </a:lnTo>
                <a:lnTo>
                  <a:pt x="381" y="2163"/>
                </a:lnTo>
                <a:lnTo>
                  <a:pt x="381" y="2163"/>
                </a:lnTo>
                <a:lnTo>
                  <a:pt x="380" y="2156"/>
                </a:lnTo>
                <a:lnTo>
                  <a:pt x="380" y="2148"/>
                </a:lnTo>
                <a:lnTo>
                  <a:pt x="381" y="2139"/>
                </a:lnTo>
                <a:lnTo>
                  <a:pt x="385" y="2131"/>
                </a:lnTo>
                <a:lnTo>
                  <a:pt x="385" y="2131"/>
                </a:lnTo>
                <a:lnTo>
                  <a:pt x="406" y="2097"/>
                </a:lnTo>
                <a:lnTo>
                  <a:pt x="429" y="2062"/>
                </a:lnTo>
                <a:lnTo>
                  <a:pt x="429" y="2062"/>
                </a:lnTo>
                <a:lnTo>
                  <a:pt x="439" y="2051"/>
                </a:lnTo>
                <a:lnTo>
                  <a:pt x="444" y="2038"/>
                </a:lnTo>
                <a:lnTo>
                  <a:pt x="448" y="2026"/>
                </a:lnTo>
                <a:lnTo>
                  <a:pt x="450" y="2013"/>
                </a:lnTo>
                <a:lnTo>
                  <a:pt x="450" y="1999"/>
                </a:lnTo>
                <a:lnTo>
                  <a:pt x="450" y="1986"/>
                </a:lnTo>
                <a:lnTo>
                  <a:pt x="444" y="1958"/>
                </a:lnTo>
                <a:lnTo>
                  <a:pt x="444" y="1958"/>
                </a:lnTo>
                <a:lnTo>
                  <a:pt x="439" y="1933"/>
                </a:lnTo>
                <a:lnTo>
                  <a:pt x="435" y="1906"/>
                </a:lnTo>
                <a:lnTo>
                  <a:pt x="433" y="1879"/>
                </a:lnTo>
                <a:lnTo>
                  <a:pt x="433" y="1868"/>
                </a:lnTo>
                <a:lnTo>
                  <a:pt x="435" y="1855"/>
                </a:lnTo>
                <a:lnTo>
                  <a:pt x="435" y="1855"/>
                </a:lnTo>
                <a:lnTo>
                  <a:pt x="439" y="1845"/>
                </a:lnTo>
                <a:lnTo>
                  <a:pt x="442" y="1834"/>
                </a:lnTo>
                <a:lnTo>
                  <a:pt x="456" y="1813"/>
                </a:lnTo>
                <a:lnTo>
                  <a:pt x="486" y="1771"/>
                </a:lnTo>
                <a:lnTo>
                  <a:pt x="486" y="1771"/>
                </a:lnTo>
                <a:lnTo>
                  <a:pt x="494" y="1763"/>
                </a:lnTo>
                <a:lnTo>
                  <a:pt x="503" y="1756"/>
                </a:lnTo>
                <a:lnTo>
                  <a:pt x="522" y="1742"/>
                </a:lnTo>
                <a:lnTo>
                  <a:pt x="522" y="1742"/>
                </a:lnTo>
                <a:lnTo>
                  <a:pt x="528" y="1736"/>
                </a:lnTo>
                <a:lnTo>
                  <a:pt x="538" y="1735"/>
                </a:lnTo>
                <a:lnTo>
                  <a:pt x="549" y="1733"/>
                </a:lnTo>
                <a:lnTo>
                  <a:pt x="559" y="1733"/>
                </a:lnTo>
                <a:lnTo>
                  <a:pt x="570" y="1735"/>
                </a:lnTo>
                <a:lnTo>
                  <a:pt x="580" y="1738"/>
                </a:lnTo>
                <a:lnTo>
                  <a:pt x="589" y="1744"/>
                </a:lnTo>
                <a:lnTo>
                  <a:pt x="597" y="1750"/>
                </a:lnTo>
                <a:lnTo>
                  <a:pt x="597" y="1750"/>
                </a:lnTo>
                <a:lnTo>
                  <a:pt x="608" y="1767"/>
                </a:lnTo>
                <a:lnTo>
                  <a:pt x="618" y="1782"/>
                </a:lnTo>
                <a:lnTo>
                  <a:pt x="625" y="1799"/>
                </a:lnTo>
                <a:lnTo>
                  <a:pt x="631" y="1818"/>
                </a:lnTo>
                <a:lnTo>
                  <a:pt x="631" y="1836"/>
                </a:lnTo>
                <a:lnTo>
                  <a:pt x="629" y="1855"/>
                </a:lnTo>
                <a:lnTo>
                  <a:pt x="623" y="1876"/>
                </a:lnTo>
                <a:lnTo>
                  <a:pt x="614" y="1897"/>
                </a:lnTo>
                <a:lnTo>
                  <a:pt x="614" y="1897"/>
                </a:lnTo>
                <a:lnTo>
                  <a:pt x="679" y="1937"/>
                </a:lnTo>
                <a:lnTo>
                  <a:pt x="679" y="1937"/>
                </a:lnTo>
                <a:lnTo>
                  <a:pt x="686" y="1931"/>
                </a:lnTo>
                <a:lnTo>
                  <a:pt x="692" y="1925"/>
                </a:lnTo>
                <a:lnTo>
                  <a:pt x="698" y="1918"/>
                </a:lnTo>
                <a:lnTo>
                  <a:pt x="700" y="1910"/>
                </a:lnTo>
                <a:lnTo>
                  <a:pt x="703" y="1893"/>
                </a:lnTo>
                <a:lnTo>
                  <a:pt x="705" y="1877"/>
                </a:lnTo>
                <a:lnTo>
                  <a:pt x="705" y="1877"/>
                </a:lnTo>
                <a:lnTo>
                  <a:pt x="715" y="1843"/>
                </a:lnTo>
                <a:lnTo>
                  <a:pt x="726" y="1809"/>
                </a:lnTo>
                <a:lnTo>
                  <a:pt x="734" y="1794"/>
                </a:lnTo>
                <a:lnTo>
                  <a:pt x="743" y="1780"/>
                </a:lnTo>
                <a:lnTo>
                  <a:pt x="753" y="1765"/>
                </a:lnTo>
                <a:lnTo>
                  <a:pt x="764" y="1752"/>
                </a:lnTo>
                <a:lnTo>
                  <a:pt x="764" y="1752"/>
                </a:lnTo>
                <a:lnTo>
                  <a:pt x="770" y="1746"/>
                </a:lnTo>
                <a:lnTo>
                  <a:pt x="776" y="1742"/>
                </a:lnTo>
                <a:lnTo>
                  <a:pt x="791" y="1736"/>
                </a:lnTo>
                <a:lnTo>
                  <a:pt x="791" y="1736"/>
                </a:lnTo>
                <a:lnTo>
                  <a:pt x="804" y="1731"/>
                </a:lnTo>
                <a:lnTo>
                  <a:pt x="818" y="1725"/>
                </a:lnTo>
                <a:lnTo>
                  <a:pt x="818" y="1725"/>
                </a:lnTo>
                <a:lnTo>
                  <a:pt x="825" y="1721"/>
                </a:lnTo>
                <a:lnTo>
                  <a:pt x="831" y="1719"/>
                </a:lnTo>
                <a:lnTo>
                  <a:pt x="839" y="1719"/>
                </a:lnTo>
                <a:lnTo>
                  <a:pt x="844" y="1721"/>
                </a:lnTo>
                <a:lnTo>
                  <a:pt x="850" y="1723"/>
                </a:lnTo>
                <a:lnTo>
                  <a:pt x="854" y="1727"/>
                </a:lnTo>
                <a:lnTo>
                  <a:pt x="858" y="1733"/>
                </a:lnTo>
                <a:lnTo>
                  <a:pt x="860" y="1738"/>
                </a:lnTo>
                <a:lnTo>
                  <a:pt x="860" y="1738"/>
                </a:lnTo>
                <a:lnTo>
                  <a:pt x="863" y="1748"/>
                </a:lnTo>
                <a:lnTo>
                  <a:pt x="867" y="1757"/>
                </a:lnTo>
                <a:lnTo>
                  <a:pt x="871" y="1765"/>
                </a:lnTo>
                <a:lnTo>
                  <a:pt x="877" y="1771"/>
                </a:lnTo>
                <a:lnTo>
                  <a:pt x="890" y="1784"/>
                </a:lnTo>
                <a:lnTo>
                  <a:pt x="905" y="1796"/>
                </a:lnTo>
                <a:lnTo>
                  <a:pt x="905" y="1796"/>
                </a:lnTo>
                <a:lnTo>
                  <a:pt x="917" y="1805"/>
                </a:lnTo>
                <a:lnTo>
                  <a:pt x="926" y="1818"/>
                </a:lnTo>
                <a:lnTo>
                  <a:pt x="947" y="1845"/>
                </a:lnTo>
                <a:lnTo>
                  <a:pt x="947" y="1845"/>
                </a:lnTo>
                <a:lnTo>
                  <a:pt x="959" y="1836"/>
                </a:lnTo>
                <a:lnTo>
                  <a:pt x="966" y="1834"/>
                </a:lnTo>
                <a:lnTo>
                  <a:pt x="974" y="1832"/>
                </a:lnTo>
                <a:lnTo>
                  <a:pt x="982" y="1832"/>
                </a:lnTo>
                <a:lnTo>
                  <a:pt x="989" y="1836"/>
                </a:lnTo>
                <a:lnTo>
                  <a:pt x="997" y="1839"/>
                </a:lnTo>
                <a:lnTo>
                  <a:pt x="1004" y="1847"/>
                </a:lnTo>
                <a:lnTo>
                  <a:pt x="1004" y="1847"/>
                </a:lnTo>
                <a:lnTo>
                  <a:pt x="1006" y="1847"/>
                </a:lnTo>
                <a:lnTo>
                  <a:pt x="1010" y="1845"/>
                </a:lnTo>
                <a:lnTo>
                  <a:pt x="1020" y="1843"/>
                </a:lnTo>
                <a:lnTo>
                  <a:pt x="1020" y="1843"/>
                </a:lnTo>
                <a:lnTo>
                  <a:pt x="1039" y="1841"/>
                </a:lnTo>
                <a:lnTo>
                  <a:pt x="1048" y="1839"/>
                </a:lnTo>
                <a:lnTo>
                  <a:pt x="1058" y="1841"/>
                </a:lnTo>
                <a:lnTo>
                  <a:pt x="1058" y="1841"/>
                </a:lnTo>
                <a:lnTo>
                  <a:pt x="1071" y="1843"/>
                </a:lnTo>
                <a:lnTo>
                  <a:pt x="1083" y="1841"/>
                </a:lnTo>
                <a:lnTo>
                  <a:pt x="1096" y="1839"/>
                </a:lnTo>
                <a:lnTo>
                  <a:pt x="1107" y="1837"/>
                </a:lnTo>
                <a:lnTo>
                  <a:pt x="1117" y="1832"/>
                </a:lnTo>
                <a:lnTo>
                  <a:pt x="1126" y="1824"/>
                </a:lnTo>
                <a:lnTo>
                  <a:pt x="1136" y="1817"/>
                </a:lnTo>
                <a:lnTo>
                  <a:pt x="1142" y="1805"/>
                </a:lnTo>
                <a:lnTo>
                  <a:pt x="1142" y="1805"/>
                </a:lnTo>
                <a:lnTo>
                  <a:pt x="1144" y="1797"/>
                </a:lnTo>
                <a:lnTo>
                  <a:pt x="1142" y="1788"/>
                </a:lnTo>
                <a:lnTo>
                  <a:pt x="1138" y="1778"/>
                </a:lnTo>
                <a:lnTo>
                  <a:pt x="1136" y="1775"/>
                </a:lnTo>
                <a:lnTo>
                  <a:pt x="1132" y="1773"/>
                </a:lnTo>
                <a:lnTo>
                  <a:pt x="1132" y="1773"/>
                </a:lnTo>
                <a:lnTo>
                  <a:pt x="1125" y="1769"/>
                </a:lnTo>
                <a:lnTo>
                  <a:pt x="1119" y="1765"/>
                </a:lnTo>
                <a:lnTo>
                  <a:pt x="1115" y="1759"/>
                </a:lnTo>
                <a:lnTo>
                  <a:pt x="1113" y="1756"/>
                </a:lnTo>
                <a:lnTo>
                  <a:pt x="1113" y="1748"/>
                </a:lnTo>
                <a:lnTo>
                  <a:pt x="1115" y="1742"/>
                </a:lnTo>
                <a:lnTo>
                  <a:pt x="1121" y="1731"/>
                </a:lnTo>
                <a:lnTo>
                  <a:pt x="1121" y="1731"/>
                </a:lnTo>
                <a:lnTo>
                  <a:pt x="1125" y="1727"/>
                </a:lnTo>
                <a:lnTo>
                  <a:pt x="1134" y="1723"/>
                </a:lnTo>
                <a:lnTo>
                  <a:pt x="1151" y="1717"/>
                </a:lnTo>
                <a:lnTo>
                  <a:pt x="1151" y="1717"/>
                </a:lnTo>
                <a:lnTo>
                  <a:pt x="1155" y="1725"/>
                </a:lnTo>
                <a:lnTo>
                  <a:pt x="1155" y="1725"/>
                </a:lnTo>
                <a:lnTo>
                  <a:pt x="1170" y="1704"/>
                </a:lnTo>
                <a:lnTo>
                  <a:pt x="1180" y="1693"/>
                </a:lnTo>
                <a:lnTo>
                  <a:pt x="1187" y="1683"/>
                </a:lnTo>
                <a:lnTo>
                  <a:pt x="1187" y="1683"/>
                </a:lnTo>
                <a:lnTo>
                  <a:pt x="1199" y="1675"/>
                </a:lnTo>
                <a:lnTo>
                  <a:pt x="1210" y="1666"/>
                </a:lnTo>
                <a:lnTo>
                  <a:pt x="1222" y="1660"/>
                </a:lnTo>
                <a:lnTo>
                  <a:pt x="1233" y="1658"/>
                </a:lnTo>
                <a:lnTo>
                  <a:pt x="1233" y="1658"/>
                </a:lnTo>
                <a:lnTo>
                  <a:pt x="1262" y="1656"/>
                </a:lnTo>
                <a:lnTo>
                  <a:pt x="1290" y="1655"/>
                </a:lnTo>
                <a:lnTo>
                  <a:pt x="1306" y="1656"/>
                </a:lnTo>
                <a:lnTo>
                  <a:pt x="1319" y="1658"/>
                </a:lnTo>
                <a:lnTo>
                  <a:pt x="1332" y="1662"/>
                </a:lnTo>
                <a:lnTo>
                  <a:pt x="1347" y="1670"/>
                </a:lnTo>
                <a:lnTo>
                  <a:pt x="1347" y="1670"/>
                </a:lnTo>
                <a:lnTo>
                  <a:pt x="1374" y="1683"/>
                </a:lnTo>
                <a:lnTo>
                  <a:pt x="1401" y="1696"/>
                </a:lnTo>
                <a:lnTo>
                  <a:pt x="1401" y="1696"/>
                </a:lnTo>
                <a:lnTo>
                  <a:pt x="1426" y="1712"/>
                </a:lnTo>
                <a:lnTo>
                  <a:pt x="1448" y="1725"/>
                </a:lnTo>
                <a:lnTo>
                  <a:pt x="1448" y="1725"/>
                </a:lnTo>
                <a:lnTo>
                  <a:pt x="1481" y="1740"/>
                </a:lnTo>
                <a:lnTo>
                  <a:pt x="1498" y="1748"/>
                </a:lnTo>
                <a:lnTo>
                  <a:pt x="1513" y="1757"/>
                </a:lnTo>
                <a:lnTo>
                  <a:pt x="1513" y="1757"/>
                </a:lnTo>
                <a:lnTo>
                  <a:pt x="1546" y="1778"/>
                </a:lnTo>
                <a:lnTo>
                  <a:pt x="1576" y="1799"/>
                </a:lnTo>
                <a:lnTo>
                  <a:pt x="1593" y="1809"/>
                </a:lnTo>
                <a:lnTo>
                  <a:pt x="1609" y="1818"/>
                </a:lnTo>
                <a:lnTo>
                  <a:pt x="1628" y="1824"/>
                </a:lnTo>
                <a:lnTo>
                  <a:pt x="1647" y="1830"/>
                </a:lnTo>
                <a:lnTo>
                  <a:pt x="1647" y="1830"/>
                </a:lnTo>
                <a:lnTo>
                  <a:pt x="1652" y="1832"/>
                </a:lnTo>
                <a:lnTo>
                  <a:pt x="1656" y="1836"/>
                </a:lnTo>
                <a:lnTo>
                  <a:pt x="1656" y="1836"/>
                </a:lnTo>
                <a:lnTo>
                  <a:pt x="1671" y="1855"/>
                </a:lnTo>
                <a:lnTo>
                  <a:pt x="1689" y="1870"/>
                </a:lnTo>
                <a:lnTo>
                  <a:pt x="1708" y="1885"/>
                </a:lnTo>
                <a:lnTo>
                  <a:pt x="1727" y="1897"/>
                </a:lnTo>
                <a:lnTo>
                  <a:pt x="1769" y="1921"/>
                </a:lnTo>
                <a:lnTo>
                  <a:pt x="1788" y="1933"/>
                </a:lnTo>
                <a:lnTo>
                  <a:pt x="1807" y="1946"/>
                </a:lnTo>
                <a:lnTo>
                  <a:pt x="1807" y="1946"/>
                </a:lnTo>
                <a:lnTo>
                  <a:pt x="1816" y="1950"/>
                </a:lnTo>
                <a:lnTo>
                  <a:pt x="1826" y="1954"/>
                </a:lnTo>
                <a:lnTo>
                  <a:pt x="1847" y="1959"/>
                </a:lnTo>
                <a:lnTo>
                  <a:pt x="1847" y="1959"/>
                </a:lnTo>
                <a:lnTo>
                  <a:pt x="1887" y="1971"/>
                </a:lnTo>
                <a:lnTo>
                  <a:pt x="1887" y="1971"/>
                </a:lnTo>
                <a:lnTo>
                  <a:pt x="1917" y="1948"/>
                </a:lnTo>
                <a:lnTo>
                  <a:pt x="1917" y="1948"/>
                </a:lnTo>
                <a:lnTo>
                  <a:pt x="1906" y="1938"/>
                </a:lnTo>
                <a:lnTo>
                  <a:pt x="1900" y="1929"/>
                </a:lnTo>
                <a:lnTo>
                  <a:pt x="1896" y="1919"/>
                </a:lnTo>
                <a:lnTo>
                  <a:pt x="1898" y="1910"/>
                </a:lnTo>
                <a:lnTo>
                  <a:pt x="1900" y="1898"/>
                </a:lnTo>
                <a:lnTo>
                  <a:pt x="1904" y="1889"/>
                </a:lnTo>
                <a:lnTo>
                  <a:pt x="1911" y="1868"/>
                </a:lnTo>
                <a:lnTo>
                  <a:pt x="1911" y="1868"/>
                </a:lnTo>
                <a:lnTo>
                  <a:pt x="1870" y="1858"/>
                </a:lnTo>
                <a:lnTo>
                  <a:pt x="1849" y="1851"/>
                </a:lnTo>
                <a:lnTo>
                  <a:pt x="1830" y="1843"/>
                </a:lnTo>
                <a:lnTo>
                  <a:pt x="1830" y="1843"/>
                </a:lnTo>
                <a:lnTo>
                  <a:pt x="1814" y="1836"/>
                </a:lnTo>
                <a:lnTo>
                  <a:pt x="1803" y="1824"/>
                </a:lnTo>
                <a:lnTo>
                  <a:pt x="1780" y="1799"/>
                </a:lnTo>
                <a:lnTo>
                  <a:pt x="1780" y="1799"/>
                </a:lnTo>
                <a:lnTo>
                  <a:pt x="1769" y="1786"/>
                </a:lnTo>
                <a:lnTo>
                  <a:pt x="1765" y="1780"/>
                </a:lnTo>
                <a:lnTo>
                  <a:pt x="1761" y="1773"/>
                </a:lnTo>
                <a:lnTo>
                  <a:pt x="1761" y="1765"/>
                </a:lnTo>
                <a:lnTo>
                  <a:pt x="1761" y="1757"/>
                </a:lnTo>
                <a:lnTo>
                  <a:pt x="1763" y="1738"/>
                </a:lnTo>
                <a:lnTo>
                  <a:pt x="1763" y="1738"/>
                </a:lnTo>
                <a:lnTo>
                  <a:pt x="1763" y="1733"/>
                </a:lnTo>
                <a:lnTo>
                  <a:pt x="1763" y="1725"/>
                </a:lnTo>
                <a:lnTo>
                  <a:pt x="1761" y="1710"/>
                </a:lnTo>
                <a:lnTo>
                  <a:pt x="1757" y="1695"/>
                </a:lnTo>
                <a:lnTo>
                  <a:pt x="1753" y="1679"/>
                </a:lnTo>
                <a:lnTo>
                  <a:pt x="1753" y="1679"/>
                </a:lnTo>
                <a:lnTo>
                  <a:pt x="1753" y="1668"/>
                </a:lnTo>
                <a:lnTo>
                  <a:pt x="1753" y="1658"/>
                </a:lnTo>
                <a:lnTo>
                  <a:pt x="1753" y="1653"/>
                </a:lnTo>
                <a:lnTo>
                  <a:pt x="1755" y="1649"/>
                </a:lnTo>
                <a:lnTo>
                  <a:pt x="1759" y="1643"/>
                </a:lnTo>
                <a:lnTo>
                  <a:pt x="1765" y="1639"/>
                </a:lnTo>
                <a:lnTo>
                  <a:pt x="1765" y="1639"/>
                </a:lnTo>
                <a:lnTo>
                  <a:pt x="1767" y="1637"/>
                </a:lnTo>
                <a:lnTo>
                  <a:pt x="1767" y="1632"/>
                </a:lnTo>
                <a:lnTo>
                  <a:pt x="1765" y="1620"/>
                </a:lnTo>
                <a:lnTo>
                  <a:pt x="1761" y="1609"/>
                </a:lnTo>
                <a:lnTo>
                  <a:pt x="1757" y="1605"/>
                </a:lnTo>
                <a:lnTo>
                  <a:pt x="1755" y="1601"/>
                </a:lnTo>
                <a:lnTo>
                  <a:pt x="1755" y="1601"/>
                </a:lnTo>
                <a:lnTo>
                  <a:pt x="1721" y="1578"/>
                </a:lnTo>
                <a:lnTo>
                  <a:pt x="1689" y="1555"/>
                </a:lnTo>
                <a:lnTo>
                  <a:pt x="1620" y="1514"/>
                </a:lnTo>
                <a:lnTo>
                  <a:pt x="1620" y="1514"/>
                </a:lnTo>
                <a:lnTo>
                  <a:pt x="1610" y="1508"/>
                </a:lnTo>
                <a:lnTo>
                  <a:pt x="1599" y="1504"/>
                </a:lnTo>
                <a:lnTo>
                  <a:pt x="1589" y="1502"/>
                </a:lnTo>
                <a:lnTo>
                  <a:pt x="1580" y="1504"/>
                </a:lnTo>
                <a:lnTo>
                  <a:pt x="1559" y="1506"/>
                </a:lnTo>
                <a:lnTo>
                  <a:pt x="1540" y="1514"/>
                </a:lnTo>
                <a:lnTo>
                  <a:pt x="1540" y="1514"/>
                </a:lnTo>
                <a:lnTo>
                  <a:pt x="1528" y="1517"/>
                </a:lnTo>
                <a:lnTo>
                  <a:pt x="1517" y="1519"/>
                </a:lnTo>
                <a:lnTo>
                  <a:pt x="1494" y="1523"/>
                </a:lnTo>
                <a:lnTo>
                  <a:pt x="1471" y="1521"/>
                </a:lnTo>
                <a:lnTo>
                  <a:pt x="1448" y="1515"/>
                </a:lnTo>
                <a:lnTo>
                  <a:pt x="1448" y="1515"/>
                </a:lnTo>
                <a:lnTo>
                  <a:pt x="1382" y="1496"/>
                </a:lnTo>
                <a:lnTo>
                  <a:pt x="1315" y="1477"/>
                </a:lnTo>
                <a:lnTo>
                  <a:pt x="1315" y="1477"/>
                </a:lnTo>
                <a:lnTo>
                  <a:pt x="1298" y="1472"/>
                </a:lnTo>
                <a:lnTo>
                  <a:pt x="1283" y="1460"/>
                </a:lnTo>
                <a:lnTo>
                  <a:pt x="1266" y="1449"/>
                </a:lnTo>
                <a:lnTo>
                  <a:pt x="1252" y="1432"/>
                </a:lnTo>
                <a:lnTo>
                  <a:pt x="1241" y="1416"/>
                </a:lnTo>
                <a:lnTo>
                  <a:pt x="1231" y="1397"/>
                </a:lnTo>
                <a:lnTo>
                  <a:pt x="1224" y="1380"/>
                </a:lnTo>
                <a:lnTo>
                  <a:pt x="1220" y="1361"/>
                </a:lnTo>
                <a:lnTo>
                  <a:pt x="1220" y="1361"/>
                </a:lnTo>
                <a:lnTo>
                  <a:pt x="1218" y="1346"/>
                </a:lnTo>
                <a:lnTo>
                  <a:pt x="1214" y="1332"/>
                </a:lnTo>
                <a:lnTo>
                  <a:pt x="1203" y="1304"/>
                </a:lnTo>
                <a:lnTo>
                  <a:pt x="1203" y="1304"/>
                </a:lnTo>
                <a:lnTo>
                  <a:pt x="1180" y="1260"/>
                </a:lnTo>
                <a:lnTo>
                  <a:pt x="1155" y="1216"/>
                </a:lnTo>
                <a:lnTo>
                  <a:pt x="1155" y="1216"/>
                </a:lnTo>
                <a:lnTo>
                  <a:pt x="1094" y="1184"/>
                </a:lnTo>
                <a:lnTo>
                  <a:pt x="1094" y="1184"/>
                </a:lnTo>
                <a:lnTo>
                  <a:pt x="1088" y="1180"/>
                </a:lnTo>
                <a:lnTo>
                  <a:pt x="1083" y="1176"/>
                </a:lnTo>
                <a:lnTo>
                  <a:pt x="1083" y="1176"/>
                </a:lnTo>
                <a:lnTo>
                  <a:pt x="1067" y="1169"/>
                </a:lnTo>
                <a:lnTo>
                  <a:pt x="1054" y="1159"/>
                </a:lnTo>
                <a:lnTo>
                  <a:pt x="1046" y="1150"/>
                </a:lnTo>
                <a:lnTo>
                  <a:pt x="1039" y="1138"/>
                </a:lnTo>
                <a:lnTo>
                  <a:pt x="1035" y="1125"/>
                </a:lnTo>
                <a:lnTo>
                  <a:pt x="1033" y="1111"/>
                </a:lnTo>
                <a:lnTo>
                  <a:pt x="1033" y="1096"/>
                </a:lnTo>
                <a:lnTo>
                  <a:pt x="1033" y="1079"/>
                </a:lnTo>
                <a:lnTo>
                  <a:pt x="1033" y="1079"/>
                </a:lnTo>
                <a:lnTo>
                  <a:pt x="1035" y="1062"/>
                </a:lnTo>
                <a:lnTo>
                  <a:pt x="1033" y="1043"/>
                </a:lnTo>
                <a:lnTo>
                  <a:pt x="1031" y="1026"/>
                </a:lnTo>
                <a:lnTo>
                  <a:pt x="1027" y="1008"/>
                </a:lnTo>
                <a:lnTo>
                  <a:pt x="1020" y="972"/>
                </a:lnTo>
                <a:lnTo>
                  <a:pt x="1008" y="938"/>
                </a:lnTo>
                <a:lnTo>
                  <a:pt x="1008" y="938"/>
                </a:lnTo>
                <a:lnTo>
                  <a:pt x="1004" y="915"/>
                </a:lnTo>
                <a:lnTo>
                  <a:pt x="1003" y="894"/>
                </a:lnTo>
                <a:lnTo>
                  <a:pt x="999" y="848"/>
                </a:lnTo>
                <a:lnTo>
                  <a:pt x="999" y="848"/>
                </a:lnTo>
                <a:lnTo>
                  <a:pt x="1001" y="843"/>
                </a:lnTo>
                <a:lnTo>
                  <a:pt x="1006" y="837"/>
                </a:lnTo>
                <a:lnTo>
                  <a:pt x="1012" y="831"/>
                </a:lnTo>
                <a:lnTo>
                  <a:pt x="1018" y="827"/>
                </a:lnTo>
                <a:lnTo>
                  <a:pt x="1018" y="827"/>
                </a:lnTo>
                <a:lnTo>
                  <a:pt x="1035" y="827"/>
                </a:lnTo>
                <a:lnTo>
                  <a:pt x="1048" y="827"/>
                </a:lnTo>
                <a:lnTo>
                  <a:pt x="1060" y="831"/>
                </a:lnTo>
                <a:lnTo>
                  <a:pt x="1067" y="837"/>
                </a:lnTo>
                <a:lnTo>
                  <a:pt x="1071" y="845"/>
                </a:lnTo>
                <a:lnTo>
                  <a:pt x="1075" y="856"/>
                </a:lnTo>
                <a:lnTo>
                  <a:pt x="1075" y="869"/>
                </a:lnTo>
                <a:lnTo>
                  <a:pt x="1075" y="888"/>
                </a:lnTo>
                <a:lnTo>
                  <a:pt x="1075" y="888"/>
                </a:lnTo>
                <a:lnTo>
                  <a:pt x="1075" y="898"/>
                </a:lnTo>
                <a:lnTo>
                  <a:pt x="1077" y="906"/>
                </a:lnTo>
                <a:lnTo>
                  <a:pt x="1085" y="925"/>
                </a:lnTo>
                <a:lnTo>
                  <a:pt x="1102" y="961"/>
                </a:lnTo>
                <a:lnTo>
                  <a:pt x="1102" y="961"/>
                </a:lnTo>
                <a:lnTo>
                  <a:pt x="1109" y="970"/>
                </a:lnTo>
                <a:lnTo>
                  <a:pt x="1115" y="980"/>
                </a:lnTo>
                <a:lnTo>
                  <a:pt x="1132" y="995"/>
                </a:lnTo>
                <a:lnTo>
                  <a:pt x="1132" y="995"/>
                </a:lnTo>
                <a:lnTo>
                  <a:pt x="1136" y="982"/>
                </a:lnTo>
                <a:lnTo>
                  <a:pt x="1136" y="968"/>
                </a:lnTo>
                <a:lnTo>
                  <a:pt x="1136" y="951"/>
                </a:lnTo>
                <a:lnTo>
                  <a:pt x="1132" y="934"/>
                </a:lnTo>
                <a:lnTo>
                  <a:pt x="1126" y="919"/>
                </a:lnTo>
                <a:lnTo>
                  <a:pt x="1119" y="904"/>
                </a:lnTo>
                <a:lnTo>
                  <a:pt x="1111" y="890"/>
                </a:lnTo>
                <a:lnTo>
                  <a:pt x="1102" y="881"/>
                </a:lnTo>
                <a:lnTo>
                  <a:pt x="1102" y="881"/>
                </a:lnTo>
                <a:lnTo>
                  <a:pt x="1096" y="875"/>
                </a:lnTo>
                <a:lnTo>
                  <a:pt x="1090" y="869"/>
                </a:lnTo>
                <a:lnTo>
                  <a:pt x="1083" y="854"/>
                </a:lnTo>
                <a:lnTo>
                  <a:pt x="1079" y="835"/>
                </a:lnTo>
                <a:lnTo>
                  <a:pt x="1079" y="816"/>
                </a:lnTo>
                <a:lnTo>
                  <a:pt x="1081" y="797"/>
                </a:lnTo>
                <a:lnTo>
                  <a:pt x="1088" y="780"/>
                </a:lnTo>
                <a:lnTo>
                  <a:pt x="1092" y="772"/>
                </a:lnTo>
                <a:lnTo>
                  <a:pt x="1098" y="765"/>
                </a:lnTo>
                <a:lnTo>
                  <a:pt x="1104" y="759"/>
                </a:lnTo>
                <a:lnTo>
                  <a:pt x="1109" y="755"/>
                </a:lnTo>
                <a:lnTo>
                  <a:pt x="1109" y="755"/>
                </a:lnTo>
                <a:lnTo>
                  <a:pt x="1121" y="753"/>
                </a:lnTo>
                <a:lnTo>
                  <a:pt x="1132" y="753"/>
                </a:lnTo>
                <a:lnTo>
                  <a:pt x="1159" y="755"/>
                </a:lnTo>
                <a:lnTo>
                  <a:pt x="1159" y="755"/>
                </a:lnTo>
                <a:lnTo>
                  <a:pt x="1163" y="736"/>
                </a:lnTo>
                <a:lnTo>
                  <a:pt x="1163" y="736"/>
                </a:lnTo>
                <a:lnTo>
                  <a:pt x="1132" y="734"/>
                </a:lnTo>
                <a:lnTo>
                  <a:pt x="1117" y="734"/>
                </a:lnTo>
                <a:lnTo>
                  <a:pt x="1105" y="738"/>
                </a:lnTo>
                <a:lnTo>
                  <a:pt x="1105" y="738"/>
                </a:lnTo>
                <a:lnTo>
                  <a:pt x="1086" y="744"/>
                </a:lnTo>
                <a:lnTo>
                  <a:pt x="1069" y="747"/>
                </a:lnTo>
                <a:lnTo>
                  <a:pt x="1052" y="745"/>
                </a:lnTo>
                <a:lnTo>
                  <a:pt x="1035" y="738"/>
                </a:lnTo>
                <a:lnTo>
                  <a:pt x="1035" y="738"/>
                </a:lnTo>
                <a:lnTo>
                  <a:pt x="1033" y="755"/>
                </a:lnTo>
                <a:lnTo>
                  <a:pt x="1029" y="768"/>
                </a:lnTo>
                <a:lnTo>
                  <a:pt x="1024" y="778"/>
                </a:lnTo>
                <a:lnTo>
                  <a:pt x="1018" y="787"/>
                </a:lnTo>
                <a:lnTo>
                  <a:pt x="1010" y="793"/>
                </a:lnTo>
                <a:lnTo>
                  <a:pt x="999" y="799"/>
                </a:lnTo>
                <a:lnTo>
                  <a:pt x="985" y="801"/>
                </a:lnTo>
                <a:lnTo>
                  <a:pt x="970" y="805"/>
                </a:lnTo>
                <a:lnTo>
                  <a:pt x="970" y="805"/>
                </a:lnTo>
                <a:lnTo>
                  <a:pt x="955" y="806"/>
                </a:lnTo>
                <a:lnTo>
                  <a:pt x="944" y="812"/>
                </a:lnTo>
                <a:lnTo>
                  <a:pt x="934" y="818"/>
                </a:lnTo>
                <a:lnTo>
                  <a:pt x="926" y="826"/>
                </a:lnTo>
                <a:lnTo>
                  <a:pt x="919" y="833"/>
                </a:lnTo>
                <a:lnTo>
                  <a:pt x="913" y="845"/>
                </a:lnTo>
                <a:lnTo>
                  <a:pt x="909" y="856"/>
                </a:lnTo>
                <a:lnTo>
                  <a:pt x="907" y="871"/>
                </a:lnTo>
                <a:lnTo>
                  <a:pt x="907" y="871"/>
                </a:lnTo>
                <a:lnTo>
                  <a:pt x="905" y="877"/>
                </a:lnTo>
                <a:lnTo>
                  <a:pt x="902" y="883"/>
                </a:lnTo>
                <a:lnTo>
                  <a:pt x="898" y="887"/>
                </a:lnTo>
                <a:lnTo>
                  <a:pt x="894" y="888"/>
                </a:lnTo>
                <a:lnTo>
                  <a:pt x="894" y="888"/>
                </a:lnTo>
                <a:lnTo>
                  <a:pt x="884" y="888"/>
                </a:lnTo>
                <a:lnTo>
                  <a:pt x="875" y="887"/>
                </a:lnTo>
                <a:lnTo>
                  <a:pt x="858" y="883"/>
                </a:lnTo>
                <a:lnTo>
                  <a:pt x="858" y="883"/>
                </a:lnTo>
                <a:lnTo>
                  <a:pt x="856" y="881"/>
                </a:lnTo>
                <a:lnTo>
                  <a:pt x="854" y="879"/>
                </a:lnTo>
                <a:lnTo>
                  <a:pt x="854" y="877"/>
                </a:lnTo>
                <a:lnTo>
                  <a:pt x="854" y="877"/>
                </a:lnTo>
                <a:lnTo>
                  <a:pt x="841" y="873"/>
                </a:lnTo>
                <a:lnTo>
                  <a:pt x="825" y="871"/>
                </a:lnTo>
                <a:lnTo>
                  <a:pt x="799" y="871"/>
                </a:lnTo>
                <a:lnTo>
                  <a:pt x="785" y="871"/>
                </a:lnTo>
                <a:lnTo>
                  <a:pt x="772" y="869"/>
                </a:lnTo>
                <a:lnTo>
                  <a:pt x="761" y="866"/>
                </a:lnTo>
                <a:lnTo>
                  <a:pt x="747" y="858"/>
                </a:lnTo>
                <a:lnTo>
                  <a:pt x="747" y="858"/>
                </a:lnTo>
                <a:lnTo>
                  <a:pt x="745" y="856"/>
                </a:lnTo>
                <a:lnTo>
                  <a:pt x="740" y="856"/>
                </a:lnTo>
                <a:lnTo>
                  <a:pt x="732" y="856"/>
                </a:lnTo>
                <a:lnTo>
                  <a:pt x="732" y="856"/>
                </a:lnTo>
                <a:lnTo>
                  <a:pt x="694" y="843"/>
                </a:lnTo>
                <a:lnTo>
                  <a:pt x="694" y="843"/>
                </a:lnTo>
                <a:lnTo>
                  <a:pt x="692" y="831"/>
                </a:lnTo>
                <a:lnTo>
                  <a:pt x="692" y="831"/>
                </a:lnTo>
                <a:lnTo>
                  <a:pt x="646" y="856"/>
                </a:lnTo>
                <a:lnTo>
                  <a:pt x="646" y="856"/>
                </a:lnTo>
                <a:lnTo>
                  <a:pt x="637" y="860"/>
                </a:lnTo>
                <a:lnTo>
                  <a:pt x="625" y="862"/>
                </a:lnTo>
                <a:lnTo>
                  <a:pt x="625" y="862"/>
                </a:lnTo>
                <a:lnTo>
                  <a:pt x="599" y="860"/>
                </a:lnTo>
                <a:lnTo>
                  <a:pt x="585" y="858"/>
                </a:lnTo>
                <a:lnTo>
                  <a:pt x="574" y="854"/>
                </a:lnTo>
                <a:lnTo>
                  <a:pt x="574" y="854"/>
                </a:lnTo>
                <a:lnTo>
                  <a:pt x="566" y="850"/>
                </a:lnTo>
                <a:lnTo>
                  <a:pt x="561" y="847"/>
                </a:lnTo>
                <a:lnTo>
                  <a:pt x="557" y="841"/>
                </a:lnTo>
                <a:lnTo>
                  <a:pt x="557" y="835"/>
                </a:lnTo>
                <a:lnTo>
                  <a:pt x="557" y="829"/>
                </a:lnTo>
                <a:lnTo>
                  <a:pt x="557" y="824"/>
                </a:lnTo>
                <a:lnTo>
                  <a:pt x="561" y="812"/>
                </a:lnTo>
                <a:lnTo>
                  <a:pt x="561" y="812"/>
                </a:lnTo>
                <a:lnTo>
                  <a:pt x="574" y="784"/>
                </a:lnTo>
                <a:lnTo>
                  <a:pt x="587" y="757"/>
                </a:lnTo>
                <a:lnTo>
                  <a:pt x="595" y="744"/>
                </a:lnTo>
                <a:lnTo>
                  <a:pt x="604" y="730"/>
                </a:lnTo>
                <a:lnTo>
                  <a:pt x="616" y="721"/>
                </a:lnTo>
                <a:lnTo>
                  <a:pt x="631" y="711"/>
                </a:lnTo>
                <a:lnTo>
                  <a:pt x="631" y="711"/>
                </a:lnTo>
                <a:lnTo>
                  <a:pt x="639" y="705"/>
                </a:lnTo>
                <a:lnTo>
                  <a:pt x="646" y="700"/>
                </a:lnTo>
                <a:lnTo>
                  <a:pt x="662" y="685"/>
                </a:lnTo>
                <a:lnTo>
                  <a:pt x="677" y="669"/>
                </a:lnTo>
                <a:lnTo>
                  <a:pt x="692" y="656"/>
                </a:lnTo>
                <a:lnTo>
                  <a:pt x="692" y="656"/>
                </a:lnTo>
                <a:lnTo>
                  <a:pt x="705" y="650"/>
                </a:lnTo>
                <a:lnTo>
                  <a:pt x="719" y="646"/>
                </a:lnTo>
                <a:lnTo>
                  <a:pt x="734" y="643"/>
                </a:lnTo>
                <a:lnTo>
                  <a:pt x="747" y="639"/>
                </a:lnTo>
                <a:lnTo>
                  <a:pt x="747" y="639"/>
                </a:lnTo>
                <a:lnTo>
                  <a:pt x="763" y="631"/>
                </a:lnTo>
                <a:lnTo>
                  <a:pt x="776" y="624"/>
                </a:lnTo>
                <a:lnTo>
                  <a:pt x="776" y="624"/>
                </a:lnTo>
                <a:lnTo>
                  <a:pt x="862" y="561"/>
                </a:lnTo>
                <a:lnTo>
                  <a:pt x="862" y="561"/>
                </a:lnTo>
                <a:lnTo>
                  <a:pt x="873" y="551"/>
                </a:lnTo>
                <a:lnTo>
                  <a:pt x="873" y="551"/>
                </a:lnTo>
                <a:lnTo>
                  <a:pt x="892" y="538"/>
                </a:lnTo>
                <a:lnTo>
                  <a:pt x="911" y="524"/>
                </a:lnTo>
                <a:lnTo>
                  <a:pt x="911" y="524"/>
                </a:lnTo>
                <a:lnTo>
                  <a:pt x="921" y="521"/>
                </a:lnTo>
                <a:lnTo>
                  <a:pt x="930" y="517"/>
                </a:lnTo>
                <a:lnTo>
                  <a:pt x="940" y="515"/>
                </a:lnTo>
                <a:lnTo>
                  <a:pt x="947" y="509"/>
                </a:lnTo>
                <a:lnTo>
                  <a:pt x="947" y="509"/>
                </a:lnTo>
                <a:lnTo>
                  <a:pt x="1012" y="456"/>
                </a:lnTo>
                <a:lnTo>
                  <a:pt x="1045" y="429"/>
                </a:lnTo>
                <a:lnTo>
                  <a:pt x="1077" y="404"/>
                </a:lnTo>
                <a:lnTo>
                  <a:pt x="1077" y="404"/>
                </a:lnTo>
                <a:lnTo>
                  <a:pt x="1119" y="376"/>
                </a:lnTo>
                <a:lnTo>
                  <a:pt x="1140" y="362"/>
                </a:lnTo>
                <a:lnTo>
                  <a:pt x="1161" y="353"/>
                </a:lnTo>
                <a:lnTo>
                  <a:pt x="1186" y="345"/>
                </a:lnTo>
                <a:lnTo>
                  <a:pt x="1208" y="340"/>
                </a:lnTo>
                <a:lnTo>
                  <a:pt x="1222" y="340"/>
                </a:lnTo>
                <a:lnTo>
                  <a:pt x="1235" y="340"/>
                </a:lnTo>
                <a:lnTo>
                  <a:pt x="1248" y="341"/>
                </a:lnTo>
                <a:lnTo>
                  <a:pt x="1262" y="345"/>
                </a:lnTo>
                <a:lnTo>
                  <a:pt x="1262" y="345"/>
                </a:lnTo>
                <a:lnTo>
                  <a:pt x="1269" y="345"/>
                </a:lnTo>
                <a:lnTo>
                  <a:pt x="1279" y="341"/>
                </a:lnTo>
                <a:lnTo>
                  <a:pt x="1286" y="334"/>
                </a:lnTo>
                <a:lnTo>
                  <a:pt x="1294" y="328"/>
                </a:lnTo>
                <a:lnTo>
                  <a:pt x="1294" y="328"/>
                </a:lnTo>
                <a:lnTo>
                  <a:pt x="1302" y="315"/>
                </a:lnTo>
                <a:lnTo>
                  <a:pt x="1309" y="301"/>
                </a:lnTo>
                <a:lnTo>
                  <a:pt x="1317" y="288"/>
                </a:lnTo>
                <a:lnTo>
                  <a:pt x="1327" y="277"/>
                </a:lnTo>
                <a:lnTo>
                  <a:pt x="1327" y="277"/>
                </a:lnTo>
                <a:lnTo>
                  <a:pt x="1336" y="263"/>
                </a:lnTo>
                <a:lnTo>
                  <a:pt x="1347" y="252"/>
                </a:lnTo>
                <a:lnTo>
                  <a:pt x="1372" y="229"/>
                </a:lnTo>
                <a:lnTo>
                  <a:pt x="1372" y="229"/>
                </a:lnTo>
                <a:lnTo>
                  <a:pt x="1387" y="218"/>
                </a:lnTo>
                <a:lnTo>
                  <a:pt x="1393" y="212"/>
                </a:lnTo>
                <a:lnTo>
                  <a:pt x="1399" y="206"/>
                </a:lnTo>
                <a:lnTo>
                  <a:pt x="1399" y="206"/>
                </a:lnTo>
                <a:lnTo>
                  <a:pt x="1408" y="191"/>
                </a:lnTo>
                <a:lnTo>
                  <a:pt x="1420" y="178"/>
                </a:lnTo>
                <a:lnTo>
                  <a:pt x="1431" y="168"/>
                </a:lnTo>
                <a:lnTo>
                  <a:pt x="1447" y="160"/>
                </a:lnTo>
                <a:lnTo>
                  <a:pt x="1460" y="157"/>
                </a:lnTo>
                <a:lnTo>
                  <a:pt x="1477" y="153"/>
                </a:lnTo>
                <a:lnTo>
                  <a:pt x="1509" y="147"/>
                </a:lnTo>
                <a:lnTo>
                  <a:pt x="1509" y="147"/>
                </a:lnTo>
                <a:lnTo>
                  <a:pt x="1530" y="141"/>
                </a:lnTo>
                <a:lnTo>
                  <a:pt x="1553" y="134"/>
                </a:lnTo>
                <a:lnTo>
                  <a:pt x="1553" y="134"/>
                </a:lnTo>
                <a:lnTo>
                  <a:pt x="1597" y="115"/>
                </a:lnTo>
                <a:lnTo>
                  <a:pt x="1618" y="105"/>
                </a:lnTo>
                <a:lnTo>
                  <a:pt x="1641" y="96"/>
                </a:lnTo>
                <a:lnTo>
                  <a:pt x="1641" y="96"/>
                </a:lnTo>
                <a:lnTo>
                  <a:pt x="1656" y="90"/>
                </a:lnTo>
                <a:lnTo>
                  <a:pt x="1673" y="82"/>
                </a:lnTo>
                <a:lnTo>
                  <a:pt x="1687" y="75"/>
                </a:lnTo>
                <a:lnTo>
                  <a:pt x="1702" y="65"/>
                </a:lnTo>
                <a:lnTo>
                  <a:pt x="1715" y="56"/>
                </a:lnTo>
                <a:lnTo>
                  <a:pt x="1727" y="44"/>
                </a:lnTo>
                <a:lnTo>
                  <a:pt x="1738" y="31"/>
                </a:lnTo>
                <a:lnTo>
                  <a:pt x="1750" y="18"/>
                </a:lnTo>
                <a:lnTo>
                  <a:pt x="1750" y="18"/>
                </a:lnTo>
                <a:lnTo>
                  <a:pt x="1757" y="10"/>
                </a:lnTo>
                <a:lnTo>
                  <a:pt x="1767" y="4"/>
                </a:lnTo>
                <a:lnTo>
                  <a:pt x="1776" y="0"/>
                </a:lnTo>
                <a:lnTo>
                  <a:pt x="1786" y="0"/>
                </a:lnTo>
                <a:lnTo>
                  <a:pt x="1786" y="0"/>
                </a:lnTo>
                <a:lnTo>
                  <a:pt x="1793" y="4"/>
                </a:lnTo>
                <a:lnTo>
                  <a:pt x="1799" y="12"/>
                </a:lnTo>
                <a:lnTo>
                  <a:pt x="1805" y="21"/>
                </a:lnTo>
                <a:lnTo>
                  <a:pt x="1809" y="31"/>
                </a:lnTo>
                <a:lnTo>
                  <a:pt x="1809" y="31"/>
                </a:lnTo>
                <a:lnTo>
                  <a:pt x="1814" y="50"/>
                </a:lnTo>
                <a:lnTo>
                  <a:pt x="1820" y="69"/>
                </a:lnTo>
                <a:lnTo>
                  <a:pt x="1824" y="78"/>
                </a:lnTo>
                <a:lnTo>
                  <a:pt x="1828" y="88"/>
                </a:lnTo>
                <a:lnTo>
                  <a:pt x="1835" y="96"/>
                </a:lnTo>
                <a:lnTo>
                  <a:pt x="1843" y="101"/>
                </a:lnTo>
                <a:lnTo>
                  <a:pt x="1843" y="101"/>
                </a:lnTo>
                <a:lnTo>
                  <a:pt x="1868" y="115"/>
                </a:lnTo>
                <a:lnTo>
                  <a:pt x="1892" y="124"/>
                </a:lnTo>
                <a:lnTo>
                  <a:pt x="1892" y="124"/>
                </a:lnTo>
                <a:lnTo>
                  <a:pt x="1902" y="128"/>
                </a:lnTo>
                <a:lnTo>
                  <a:pt x="1910" y="134"/>
                </a:lnTo>
                <a:lnTo>
                  <a:pt x="1913" y="141"/>
                </a:lnTo>
                <a:lnTo>
                  <a:pt x="1913" y="151"/>
                </a:lnTo>
                <a:lnTo>
                  <a:pt x="1913" y="151"/>
                </a:lnTo>
                <a:lnTo>
                  <a:pt x="1915" y="187"/>
                </a:lnTo>
                <a:lnTo>
                  <a:pt x="1917" y="199"/>
                </a:lnTo>
                <a:lnTo>
                  <a:pt x="1921" y="206"/>
                </a:lnTo>
                <a:lnTo>
                  <a:pt x="1929" y="212"/>
                </a:lnTo>
                <a:lnTo>
                  <a:pt x="1938" y="218"/>
                </a:lnTo>
                <a:lnTo>
                  <a:pt x="1972" y="227"/>
                </a:lnTo>
                <a:lnTo>
                  <a:pt x="1972" y="227"/>
                </a:lnTo>
                <a:lnTo>
                  <a:pt x="2022" y="242"/>
                </a:lnTo>
                <a:lnTo>
                  <a:pt x="2072" y="258"/>
                </a:lnTo>
                <a:lnTo>
                  <a:pt x="2072" y="258"/>
                </a:lnTo>
                <a:lnTo>
                  <a:pt x="2079" y="263"/>
                </a:lnTo>
                <a:lnTo>
                  <a:pt x="2087" y="269"/>
                </a:lnTo>
                <a:lnTo>
                  <a:pt x="2102" y="286"/>
                </a:lnTo>
                <a:lnTo>
                  <a:pt x="2102" y="286"/>
                </a:lnTo>
                <a:lnTo>
                  <a:pt x="2129" y="313"/>
                </a:lnTo>
                <a:lnTo>
                  <a:pt x="2153" y="341"/>
                </a:lnTo>
                <a:lnTo>
                  <a:pt x="2153" y="341"/>
                </a:lnTo>
                <a:lnTo>
                  <a:pt x="2180" y="378"/>
                </a:lnTo>
                <a:lnTo>
                  <a:pt x="2209" y="418"/>
                </a:lnTo>
                <a:lnTo>
                  <a:pt x="2209" y="418"/>
                </a:lnTo>
                <a:lnTo>
                  <a:pt x="2216" y="416"/>
                </a:lnTo>
                <a:lnTo>
                  <a:pt x="2224" y="418"/>
                </a:lnTo>
                <a:lnTo>
                  <a:pt x="2232" y="420"/>
                </a:lnTo>
                <a:lnTo>
                  <a:pt x="2237" y="423"/>
                </a:lnTo>
                <a:lnTo>
                  <a:pt x="2243" y="427"/>
                </a:lnTo>
                <a:lnTo>
                  <a:pt x="2249" y="435"/>
                </a:lnTo>
                <a:lnTo>
                  <a:pt x="2258" y="454"/>
                </a:lnTo>
                <a:lnTo>
                  <a:pt x="2258" y="454"/>
                </a:lnTo>
                <a:lnTo>
                  <a:pt x="2272" y="484"/>
                </a:lnTo>
                <a:lnTo>
                  <a:pt x="2285" y="515"/>
                </a:lnTo>
                <a:lnTo>
                  <a:pt x="2285" y="515"/>
                </a:lnTo>
                <a:lnTo>
                  <a:pt x="2293" y="528"/>
                </a:lnTo>
                <a:lnTo>
                  <a:pt x="2294" y="536"/>
                </a:lnTo>
                <a:lnTo>
                  <a:pt x="2294" y="543"/>
                </a:lnTo>
                <a:lnTo>
                  <a:pt x="2294" y="543"/>
                </a:lnTo>
                <a:lnTo>
                  <a:pt x="2294" y="553"/>
                </a:lnTo>
                <a:lnTo>
                  <a:pt x="2296" y="561"/>
                </a:lnTo>
                <a:lnTo>
                  <a:pt x="2300" y="570"/>
                </a:lnTo>
                <a:lnTo>
                  <a:pt x="2304" y="578"/>
                </a:lnTo>
                <a:lnTo>
                  <a:pt x="2313" y="591"/>
                </a:lnTo>
                <a:lnTo>
                  <a:pt x="2321" y="606"/>
                </a:lnTo>
                <a:lnTo>
                  <a:pt x="2321" y="606"/>
                </a:lnTo>
                <a:lnTo>
                  <a:pt x="2334" y="631"/>
                </a:lnTo>
                <a:lnTo>
                  <a:pt x="2344" y="658"/>
                </a:lnTo>
                <a:lnTo>
                  <a:pt x="2365" y="711"/>
                </a:lnTo>
                <a:lnTo>
                  <a:pt x="2365" y="711"/>
                </a:lnTo>
                <a:lnTo>
                  <a:pt x="2384" y="776"/>
                </a:lnTo>
                <a:lnTo>
                  <a:pt x="2403" y="841"/>
                </a:lnTo>
                <a:lnTo>
                  <a:pt x="2403" y="841"/>
                </a:lnTo>
                <a:lnTo>
                  <a:pt x="2409" y="850"/>
                </a:lnTo>
                <a:lnTo>
                  <a:pt x="2411" y="856"/>
                </a:lnTo>
                <a:lnTo>
                  <a:pt x="2411" y="860"/>
                </a:lnTo>
                <a:lnTo>
                  <a:pt x="2411" y="860"/>
                </a:lnTo>
                <a:lnTo>
                  <a:pt x="2405" y="875"/>
                </a:lnTo>
                <a:lnTo>
                  <a:pt x="2403" y="890"/>
                </a:lnTo>
                <a:lnTo>
                  <a:pt x="2397" y="921"/>
                </a:lnTo>
                <a:lnTo>
                  <a:pt x="2394" y="934"/>
                </a:lnTo>
                <a:lnTo>
                  <a:pt x="2386" y="948"/>
                </a:lnTo>
                <a:lnTo>
                  <a:pt x="2376" y="961"/>
                </a:lnTo>
                <a:lnTo>
                  <a:pt x="2363" y="970"/>
                </a:lnTo>
                <a:lnTo>
                  <a:pt x="2363" y="970"/>
                </a:lnTo>
                <a:lnTo>
                  <a:pt x="2361" y="972"/>
                </a:lnTo>
                <a:lnTo>
                  <a:pt x="2361" y="972"/>
                </a:lnTo>
                <a:lnTo>
                  <a:pt x="2348" y="1090"/>
                </a:lnTo>
                <a:lnTo>
                  <a:pt x="2348" y="1090"/>
                </a:lnTo>
                <a:lnTo>
                  <a:pt x="2348" y="1092"/>
                </a:lnTo>
                <a:lnTo>
                  <a:pt x="2350" y="1096"/>
                </a:lnTo>
                <a:lnTo>
                  <a:pt x="2355" y="1102"/>
                </a:lnTo>
                <a:lnTo>
                  <a:pt x="2355" y="1102"/>
                </a:lnTo>
                <a:lnTo>
                  <a:pt x="2390" y="1134"/>
                </a:lnTo>
                <a:lnTo>
                  <a:pt x="2407" y="1151"/>
                </a:lnTo>
                <a:lnTo>
                  <a:pt x="2422" y="1170"/>
                </a:lnTo>
                <a:lnTo>
                  <a:pt x="2422" y="1170"/>
                </a:lnTo>
                <a:lnTo>
                  <a:pt x="2430" y="1182"/>
                </a:lnTo>
                <a:lnTo>
                  <a:pt x="2435" y="1195"/>
                </a:lnTo>
                <a:lnTo>
                  <a:pt x="2445" y="1224"/>
                </a:lnTo>
                <a:lnTo>
                  <a:pt x="2445" y="1224"/>
                </a:lnTo>
                <a:lnTo>
                  <a:pt x="2451" y="1247"/>
                </a:lnTo>
                <a:lnTo>
                  <a:pt x="2454" y="1271"/>
                </a:lnTo>
                <a:lnTo>
                  <a:pt x="2462" y="1294"/>
                </a:lnTo>
                <a:lnTo>
                  <a:pt x="2472" y="1319"/>
                </a:lnTo>
                <a:lnTo>
                  <a:pt x="2472" y="1319"/>
                </a:lnTo>
                <a:lnTo>
                  <a:pt x="2483" y="1348"/>
                </a:lnTo>
                <a:lnTo>
                  <a:pt x="2491" y="1378"/>
                </a:lnTo>
                <a:lnTo>
                  <a:pt x="2496" y="1409"/>
                </a:lnTo>
                <a:lnTo>
                  <a:pt x="2500" y="1439"/>
                </a:lnTo>
                <a:lnTo>
                  <a:pt x="2500" y="1439"/>
                </a:lnTo>
                <a:lnTo>
                  <a:pt x="2502" y="1472"/>
                </a:lnTo>
                <a:lnTo>
                  <a:pt x="2500" y="1504"/>
                </a:lnTo>
                <a:lnTo>
                  <a:pt x="2498" y="1536"/>
                </a:lnTo>
                <a:lnTo>
                  <a:pt x="2496" y="1567"/>
                </a:lnTo>
                <a:lnTo>
                  <a:pt x="2496" y="1567"/>
                </a:lnTo>
                <a:lnTo>
                  <a:pt x="2496" y="1624"/>
                </a:lnTo>
                <a:lnTo>
                  <a:pt x="2496" y="1681"/>
                </a:lnTo>
                <a:lnTo>
                  <a:pt x="2496" y="1681"/>
                </a:lnTo>
                <a:lnTo>
                  <a:pt x="2510" y="1681"/>
                </a:lnTo>
                <a:lnTo>
                  <a:pt x="2523" y="1681"/>
                </a:lnTo>
                <a:lnTo>
                  <a:pt x="2531" y="1683"/>
                </a:lnTo>
                <a:lnTo>
                  <a:pt x="2538" y="1689"/>
                </a:lnTo>
                <a:lnTo>
                  <a:pt x="2544" y="1696"/>
                </a:lnTo>
                <a:lnTo>
                  <a:pt x="2546" y="1704"/>
                </a:lnTo>
                <a:lnTo>
                  <a:pt x="2548" y="1717"/>
                </a:lnTo>
                <a:lnTo>
                  <a:pt x="2548" y="1731"/>
                </a:lnTo>
                <a:lnTo>
                  <a:pt x="2548" y="1731"/>
                </a:lnTo>
                <a:lnTo>
                  <a:pt x="2550" y="1746"/>
                </a:lnTo>
                <a:lnTo>
                  <a:pt x="2552" y="1759"/>
                </a:lnTo>
                <a:lnTo>
                  <a:pt x="2554" y="1773"/>
                </a:lnTo>
                <a:lnTo>
                  <a:pt x="2555" y="1788"/>
                </a:lnTo>
                <a:lnTo>
                  <a:pt x="2555" y="1788"/>
                </a:lnTo>
                <a:lnTo>
                  <a:pt x="2554" y="1799"/>
                </a:lnTo>
                <a:lnTo>
                  <a:pt x="2552" y="1813"/>
                </a:lnTo>
                <a:lnTo>
                  <a:pt x="2546" y="1837"/>
                </a:lnTo>
                <a:lnTo>
                  <a:pt x="2546" y="1837"/>
                </a:lnTo>
                <a:lnTo>
                  <a:pt x="2542" y="1857"/>
                </a:lnTo>
                <a:lnTo>
                  <a:pt x="2540" y="1866"/>
                </a:lnTo>
                <a:lnTo>
                  <a:pt x="2540" y="1876"/>
                </a:lnTo>
                <a:lnTo>
                  <a:pt x="2540" y="1876"/>
                </a:lnTo>
                <a:lnTo>
                  <a:pt x="2544" y="1904"/>
                </a:lnTo>
                <a:lnTo>
                  <a:pt x="2548" y="1931"/>
                </a:lnTo>
                <a:lnTo>
                  <a:pt x="2548" y="1931"/>
                </a:lnTo>
                <a:lnTo>
                  <a:pt x="2548" y="1940"/>
                </a:lnTo>
                <a:lnTo>
                  <a:pt x="2546" y="1944"/>
                </a:lnTo>
                <a:lnTo>
                  <a:pt x="2544" y="1948"/>
                </a:lnTo>
                <a:lnTo>
                  <a:pt x="2544" y="1948"/>
                </a:lnTo>
                <a:lnTo>
                  <a:pt x="2477" y="2011"/>
                </a:lnTo>
                <a:lnTo>
                  <a:pt x="2477" y="2011"/>
                </a:lnTo>
                <a:lnTo>
                  <a:pt x="2483" y="2020"/>
                </a:lnTo>
                <a:lnTo>
                  <a:pt x="2487" y="2026"/>
                </a:lnTo>
                <a:lnTo>
                  <a:pt x="2493" y="2030"/>
                </a:lnTo>
                <a:lnTo>
                  <a:pt x="2493" y="2030"/>
                </a:lnTo>
                <a:lnTo>
                  <a:pt x="2502" y="2038"/>
                </a:lnTo>
                <a:lnTo>
                  <a:pt x="2512" y="2043"/>
                </a:lnTo>
                <a:lnTo>
                  <a:pt x="2517" y="2043"/>
                </a:lnTo>
                <a:lnTo>
                  <a:pt x="2523" y="2045"/>
                </a:lnTo>
                <a:lnTo>
                  <a:pt x="2531" y="2043"/>
                </a:lnTo>
                <a:lnTo>
                  <a:pt x="2538" y="2041"/>
                </a:lnTo>
                <a:lnTo>
                  <a:pt x="2538" y="2041"/>
                </a:lnTo>
                <a:lnTo>
                  <a:pt x="2550" y="2039"/>
                </a:lnTo>
                <a:lnTo>
                  <a:pt x="2561" y="2038"/>
                </a:lnTo>
                <a:lnTo>
                  <a:pt x="2588" y="2036"/>
                </a:lnTo>
                <a:lnTo>
                  <a:pt x="2613" y="2039"/>
                </a:lnTo>
                <a:lnTo>
                  <a:pt x="2639" y="2045"/>
                </a:lnTo>
                <a:lnTo>
                  <a:pt x="2639" y="2045"/>
                </a:lnTo>
                <a:lnTo>
                  <a:pt x="2643" y="2047"/>
                </a:lnTo>
                <a:lnTo>
                  <a:pt x="2647" y="2051"/>
                </a:lnTo>
                <a:lnTo>
                  <a:pt x="2655" y="2064"/>
                </a:lnTo>
                <a:lnTo>
                  <a:pt x="2662" y="2078"/>
                </a:lnTo>
                <a:lnTo>
                  <a:pt x="2672" y="2091"/>
                </a:lnTo>
                <a:lnTo>
                  <a:pt x="2672" y="2091"/>
                </a:lnTo>
                <a:lnTo>
                  <a:pt x="2681" y="2099"/>
                </a:lnTo>
                <a:lnTo>
                  <a:pt x="2691" y="2102"/>
                </a:lnTo>
                <a:lnTo>
                  <a:pt x="2702" y="2102"/>
                </a:lnTo>
                <a:lnTo>
                  <a:pt x="2714" y="2100"/>
                </a:lnTo>
                <a:lnTo>
                  <a:pt x="2725" y="2097"/>
                </a:lnTo>
                <a:lnTo>
                  <a:pt x="2735" y="2091"/>
                </a:lnTo>
                <a:lnTo>
                  <a:pt x="2742" y="2081"/>
                </a:lnTo>
                <a:lnTo>
                  <a:pt x="2746" y="2072"/>
                </a:lnTo>
                <a:lnTo>
                  <a:pt x="2746" y="2072"/>
                </a:lnTo>
                <a:lnTo>
                  <a:pt x="2756" y="2017"/>
                </a:lnTo>
                <a:lnTo>
                  <a:pt x="2763" y="1961"/>
                </a:lnTo>
                <a:lnTo>
                  <a:pt x="2763" y="1961"/>
                </a:lnTo>
                <a:lnTo>
                  <a:pt x="2763" y="1956"/>
                </a:lnTo>
                <a:lnTo>
                  <a:pt x="2759" y="1952"/>
                </a:lnTo>
                <a:lnTo>
                  <a:pt x="2752" y="1942"/>
                </a:lnTo>
                <a:lnTo>
                  <a:pt x="2752" y="1942"/>
                </a:lnTo>
                <a:lnTo>
                  <a:pt x="2746" y="1937"/>
                </a:lnTo>
                <a:lnTo>
                  <a:pt x="2742" y="1929"/>
                </a:lnTo>
                <a:lnTo>
                  <a:pt x="2742" y="1921"/>
                </a:lnTo>
                <a:lnTo>
                  <a:pt x="2742" y="1916"/>
                </a:lnTo>
                <a:lnTo>
                  <a:pt x="2744" y="1908"/>
                </a:lnTo>
                <a:lnTo>
                  <a:pt x="2748" y="1902"/>
                </a:lnTo>
                <a:lnTo>
                  <a:pt x="2754" y="1897"/>
                </a:lnTo>
                <a:lnTo>
                  <a:pt x="2761" y="1893"/>
                </a:lnTo>
                <a:lnTo>
                  <a:pt x="2761" y="1893"/>
                </a:lnTo>
                <a:lnTo>
                  <a:pt x="2784" y="1883"/>
                </a:lnTo>
                <a:lnTo>
                  <a:pt x="2797" y="1877"/>
                </a:lnTo>
                <a:lnTo>
                  <a:pt x="2809" y="1872"/>
                </a:lnTo>
                <a:lnTo>
                  <a:pt x="2809" y="1872"/>
                </a:lnTo>
                <a:lnTo>
                  <a:pt x="2813" y="1868"/>
                </a:lnTo>
                <a:lnTo>
                  <a:pt x="2815" y="1860"/>
                </a:lnTo>
                <a:lnTo>
                  <a:pt x="2817" y="1853"/>
                </a:lnTo>
                <a:lnTo>
                  <a:pt x="2815" y="1847"/>
                </a:lnTo>
                <a:lnTo>
                  <a:pt x="2815" y="1847"/>
                </a:lnTo>
                <a:lnTo>
                  <a:pt x="2809" y="1837"/>
                </a:lnTo>
                <a:lnTo>
                  <a:pt x="2807" y="1830"/>
                </a:lnTo>
                <a:lnTo>
                  <a:pt x="2805" y="1822"/>
                </a:lnTo>
                <a:lnTo>
                  <a:pt x="2807" y="1815"/>
                </a:lnTo>
                <a:lnTo>
                  <a:pt x="2811" y="1809"/>
                </a:lnTo>
                <a:lnTo>
                  <a:pt x="2817" y="1805"/>
                </a:lnTo>
                <a:lnTo>
                  <a:pt x="2824" y="1801"/>
                </a:lnTo>
                <a:lnTo>
                  <a:pt x="2836" y="1799"/>
                </a:lnTo>
                <a:lnTo>
                  <a:pt x="2836" y="1799"/>
                </a:lnTo>
                <a:lnTo>
                  <a:pt x="2853" y="1794"/>
                </a:lnTo>
                <a:lnTo>
                  <a:pt x="2870" y="1786"/>
                </a:lnTo>
                <a:lnTo>
                  <a:pt x="2885" y="1778"/>
                </a:lnTo>
                <a:lnTo>
                  <a:pt x="2898" y="1767"/>
                </a:lnTo>
                <a:lnTo>
                  <a:pt x="2910" y="1756"/>
                </a:lnTo>
                <a:lnTo>
                  <a:pt x="2923" y="1742"/>
                </a:lnTo>
                <a:lnTo>
                  <a:pt x="2946" y="1716"/>
                </a:lnTo>
                <a:lnTo>
                  <a:pt x="2946" y="1716"/>
                </a:lnTo>
                <a:lnTo>
                  <a:pt x="2954" y="1706"/>
                </a:lnTo>
                <a:lnTo>
                  <a:pt x="2963" y="1700"/>
                </a:lnTo>
                <a:lnTo>
                  <a:pt x="2967" y="1698"/>
                </a:lnTo>
                <a:lnTo>
                  <a:pt x="2973" y="1696"/>
                </a:lnTo>
                <a:lnTo>
                  <a:pt x="2978" y="1698"/>
                </a:lnTo>
                <a:lnTo>
                  <a:pt x="2986" y="1700"/>
                </a:lnTo>
                <a:lnTo>
                  <a:pt x="2986" y="1700"/>
                </a:lnTo>
                <a:lnTo>
                  <a:pt x="2998" y="1706"/>
                </a:lnTo>
                <a:lnTo>
                  <a:pt x="3013" y="1712"/>
                </a:lnTo>
                <a:lnTo>
                  <a:pt x="3024" y="1717"/>
                </a:lnTo>
                <a:lnTo>
                  <a:pt x="3036" y="1725"/>
                </a:lnTo>
                <a:lnTo>
                  <a:pt x="3036" y="1725"/>
                </a:lnTo>
                <a:lnTo>
                  <a:pt x="3049" y="1738"/>
                </a:lnTo>
                <a:lnTo>
                  <a:pt x="3062" y="1748"/>
                </a:lnTo>
                <a:lnTo>
                  <a:pt x="3078" y="1754"/>
                </a:lnTo>
                <a:lnTo>
                  <a:pt x="3097" y="1757"/>
                </a:lnTo>
                <a:lnTo>
                  <a:pt x="3097" y="1757"/>
                </a:lnTo>
                <a:lnTo>
                  <a:pt x="3114" y="1759"/>
                </a:lnTo>
                <a:lnTo>
                  <a:pt x="3131" y="1765"/>
                </a:lnTo>
                <a:lnTo>
                  <a:pt x="3139" y="1769"/>
                </a:lnTo>
                <a:lnTo>
                  <a:pt x="3144" y="1773"/>
                </a:lnTo>
                <a:lnTo>
                  <a:pt x="3152" y="1780"/>
                </a:lnTo>
                <a:lnTo>
                  <a:pt x="3156" y="1790"/>
                </a:lnTo>
                <a:lnTo>
                  <a:pt x="3156" y="1790"/>
                </a:lnTo>
                <a:lnTo>
                  <a:pt x="3159" y="1794"/>
                </a:lnTo>
                <a:lnTo>
                  <a:pt x="3165" y="1796"/>
                </a:lnTo>
                <a:lnTo>
                  <a:pt x="3173" y="1797"/>
                </a:lnTo>
                <a:lnTo>
                  <a:pt x="3182" y="1796"/>
                </a:lnTo>
                <a:lnTo>
                  <a:pt x="3182" y="1796"/>
                </a:lnTo>
                <a:lnTo>
                  <a:pt x="3177" y="1784"/>
                </a:lnTo>
                <a:lnTo>
                  <a:pt x="3173" y="1778"/>
                </a:lnTo>
                <a:lnTo>
                  <a:pt x="3171" y="1771"/>
                </a:lnTo>
                <a:lnTo>
                  <a:pt x="3171" y="1771"/>
                </a:lnTo>
                <a:lnTo>
                  <a:pt x="3171" y="1756"/>
                </a:lnTo>
                <a:lnTo>
                  <a:pt x="3173" y="1738"/>
                </a:lnTo>
                <a:lnTo>
                  <a:pt x="3173" y="1738"/>
                </a:lnTo>
                <a:lnTo>
                  <a:pt x="3175" y="1736"/>
                </a:lnTo>
                <a:lnTo>
                  <a:pt x="3182" y="1735"/>
                </a:lnTo>
                <a:lnTo>
                  <a:pt x="3188" y="1733"/>
                </a:lnTo>
                <a:lnTo>
                  <a:pt x="3194" y="1735"/>
                </a:lnTo>
                <a:lnTo>
                  <a:pt x="3194" y="1735"/>
                </a:lnTo>
                <a:lnTo>
                  <a:pt x="3205" y="1748"/>
                </a:lnTo>
                <a:lnTo>
                  <a:pt x="3211" y="1754"/>
                </a:lnTo>
                <a:lnTo>
                  <a:pt x="3215" y="1763"/>
                </a:lnTo>
                <a:lnTo>
                  <a:pt x="3215" y="1763"/>
                </a:lnTo>
                <a:lnTo>
                  <a:pt x="3228" y="1803"/>
                </a:lnTo>
                <a:lnTo>
                  <a:pt x="3240" y="1847"/>
                </a:lnTo>
                <a:lnTo>
                  <a:pt x="3240" y="1847"/>
                </a:lnTo>
                <a:lnTo>
                  <a:pt x="3243" y="1866"/>
                </a:lnTo>
                <a:lnTo>
                  <a:pt x="3245" y="1876"/>
                </a:lnTo>
                <a:lnTo>
                  <a:pt x="3243" y="1885"/>
                </a:lnTo>
                <a:lnTo>
                  <a:pt x="3243" y="1885"/>
                </a:lnTo>
                <a:lnTo>
                  <a:pt x="3243" y="1895"/>
                </a:lnTo>
                <a:lnTo>
                  <a:pt x="3243" y="1904"/>
                </a:lnTo>
                <a:lnTo>
                  <a:pt x="3245" y="1912"/>
                </a:lnTo>
                <a:lnTo>
                  <a:pt x="3249" y="1918"/>
                </a:lnTo>
                <a:lnTo>
                  <a:pt x="3255" y="1923"/>
                </a:lnTo>
                <a:lnTo>
                  <a:pt x="3260" y="1927"/>
                </a:lnTo>
                <a:lnTo>
                  <a:pt x="3268" y="1929"/>
                </a:lnTo>
                <a:lnTo>
                  <a:pt x="3278" y="1931"/>
                </a:lnTo>
                <a:lnTo>
                  <a:pt x="3278" y="1931"/>
                </a:lnTo>
                <a:lnTo>
                  <a:pt x="3382" y="1931"/>
                </a:lnTo>
                <a:lnTo>
                  <a:pt x="3382" y="1931"/>
                </a:lnTo>
                <a:lnTo>
                  <a:pt x="3396" y="1929"/>
                </a:lnTo>
                <a:lnTo>
                  <a:pt x="3411" y="1927"/>
                </a:lnTo>
                <a:lnTo>
                  <a:pt x="3422" y="1923"/>
                </a:lnTo>
                <a:lnTo>
                  <a:pt x="3436" y="1918"/>
                </a:lnTo>
                <a:lnTo>
                  <a:pt x="3447" y="1910"/>
                </a:lnTo>
                <a:lnTo>
                  <a:pt x="3457" y="1902"/>
                </a:lnTo>
                <a:lnTo>
                  <a:pt x="3466" y="1893"/>
                </a:lnTo>
                <a:lnTo>
                  <a:pt x="3472" y="1883"/>
                </a:lnTo>
                <a:lnTo>
                  <a:pt x="3472" y="1883"/>
                </a:lnTo>
                <a:lnTo>
                  <a:pt x="3483" y="1866"/>
                </a:lnTo>
                <a:lnTo>
                  <a:pt x="3493" y="1847"/>
                </a:lnTo>
                <a:lnTo>
                  <a:pt x="3497" y="1836"/>
                </a:lnTo>
                <a:lnTo>
                  <a:pt x="3499" y="1822"/>
                </a:lnTo>
                <a:lnTo>
                  <a:pt x="3497" y="1811"/>
                </a:lnTo>
                <a:lnTo>
                  <a:pt x="3495" y="1797"/>
                </a:lnTo>
                <a:lnTo>
                  <a:pt x="3495" y="1797"/>
                </a:lnTo>
                <a:lnTo>
                  <a:pt x="3491" y="1786"/>
                </a:lnTo>
                <a:lnTo>
                  <a:pt x="3491" y="1775"/>
                </a:lnTo>
                <a:lnTo>
                  <a:pt x="3491" y="1752"/>
                </a:lnTo>
                <a:lnTo>
                  <a:pt x="3495" y="1729"/>
                </a:lnTo>
                <a:lnTo>
                  <a:pt x="3501" y="1706"/>
                </a:lnTo>
                <a:lnTo>
                  <a:pt x="3501" y="1706"/>
                </a:lnTo>
                <a:lnTo>
                  <a:pt x="3502" y="1702"/>
                </a:lnTo>
                <a:lnTo>
                  <a:pt x="3506" y="1700"/>
                </a:lnTo>
                <a:lnTo>
                  <a:pt x="3518" y="1696"/>
                </a:lnTo>
                <a:lnTo>
                  <a:pt x="3548" y="1691"/>
                </a:lnTo>
                <a:lnTo>
                  <a:pt x="3548" y="1691"/>
                </a:lnTo>
                <a:lnTo>
                  <a:pt x="3560" y="1679"/>
                </a:lnTo>
                <a:lnTo>
                  <a:pt x="3567" y="1668"/>
                </a:lnTo>
                <a:lnTo>
                  <a:pt x="3569" y="1656"/>
                </a:lnTo>
                <a:lnTo>
                  <a:pt x="3569" y="1645"/>
                </a:lnTo>
                <a:lnTo>
                  <a:pt x="3567" y="1632"/>
                </a:lnTo>
                <a:lnTo>
                  <a:pt x="3563" y="1618"/>
                </a:lnTo>
                <a:lnTo>
                  <a:pt x="3556" y="1592"/>
                </a:lnTo>
                <a:lnTo>
                  <a:pt x="3556" y="1592"/>
                </a:lnTo>
                <a:lnTo>
                  <a:pt x="3546" y="1554"/>
                </a:lnTo>
                <a:lnTo>
                  <a:pt x="3541" y="1514"/>
                </a:lnTo>
                <a:lnTo>
                  <a:pt x="3541" y="1514"/>
                </a:lnTo>
                <a:lnTo>
                  <a:pt x="3541" y="1510"/>
                </a:lnTo>
                <a:lnTo>
                  <a:pt x="3542" y="1506"/>
                </a:lnTo>
                <a:lnTo>
                  <a:pt x="3548" y="1500"/>
                </a:lnTo>
                <a:lnTo>
                  <a:pt x="3548" y="1500"/>
                </a:lnTo>
                <a:lnTo>
                  <a:pt x="3563" y="1481"/>
                </a:lnTo>
                <a:lnTo>
                  <a:pt x="3571" y="1473"/>
                </a:lnTo>
                <a:lnTo>
                  <a:pt x="3581" y="1468"/>
                </a:lnTo>
                <a:lnTo>
                  <a:pt x="3581" y="1468"/>
                </a:lnTo>
                <a:lnTo>
                  <a:pt x="3592" y="1466"/>
                </a:lnTo>
                <a:lnTo>
                  <a:pt x="3603" y="1466"/>
                </a:lnTo>
                <a:lnTo>
                  <a:pt x="3615" y="1470"/>
                </a:lnTo>
                <a:lnTo>
                  <a:pt x="3624" y="1473"/>
                </a:lnTo>
                <a:lnTo>
                  <a:pt x="3624" y="1473"/>
                </a:lnTo>
                <a:lnTo>
                  <a:pt x="3634" y="1483"/>
                </a:lnTo>
                <a:lnTo>
                  <a:pt x="3642" y="1493"/>
                </a:lnTo>
                <a:lnTo>
                  <a:pt x="3651" y="1504"/>
                </a:lnTo>
                <a:lnTo>
                  <a:pt x="3659" y="1514"/>
                </a:lnTo>
                <a:lnTo>
                  <a:pt x="3659" y="1514"/>
                </a:lnTo>
                <a:lnTo>
                  <a:pt x="3676" y="1529"/>
                </a:lnTo>
                <a:lnTo>
                  <a:pt x="3683" y="1534"/>
                </a:lnTo>
                <a:lnTo>
                  <a:pt x="3687" y="1536"/>
                </a:lnTo>
                <a:lnTo>
                  <a:pt x="3689" y="1536"/>
                </a:lnTo>
                <a:lnTo>
                  <a:pt x="3689" y="1536"/>
                </a:lnTo>
                <a:lnTo>
                  <a:pt x="3703" y="1533"/>
                </a:lnTo>
                <a:lnTo>
                  <a:pt x="3714" y="1527"/>
                </a:lnTo>
                <a:lnTo>
                  <a:pt x="3725" y="1519"/>
                </a:lnTo>
                <a:lnTo>
                  <a:pt x="3733" y="1512"/>
                </a:lnTo>
                <a:lnTo>
                  <a:pt x="3733" y="1512"/>
                </a:lnTo>
                <a:lnTo>
                  <a:pt x="3754" y="1483"/>
                </a:lnTo>
                <a:lnTo>
                  <a:pt x="3771" y="1454"/>
                </a:lnTo>
                <a:lnTo>
                  <a:pt x="3788" y="1424"/>
                </a:lnTo>
                <a:lnTo>
                  <a:pt x="3805" y="1395"/>
                </a:lnTo>
                <a:lnTo>
                  <a:pt x="3805" y="1395"/>
                </a:lnTo>
                <a:lnTo>
                  <a:pt x="3807" y="1384"/>
                </a:lnTo>
                <a:lnTo>
                  <a:pt x="3809" y="1372"/>
                </a:lnTo>
                <a:lnTo>
                  <a:pt x="3805" y="1361"/>
                </a:lnTo>
                <a:lnTo>
                  <a:pt x="3802" y="1352"/>
                </a:lnTo>
                <a:lnTo>
                  <a:pt x="3802" y="1352"/>
                </a:lnTo>
                <a:lnTo>
                  <a:pt x="3796" y="1342"/>
                </a:lnTo>
                <a:lnTo>
                  <a:pt x="3794" y="1334"/>
                </a:lnTo>
                <a:lnTo>
                  <a:pt x="3792" y="1327"/>
                </a:lnTo>
                <a:lnTo>
                  <a:pt x="3794" y="1319"/>
                </a:lnTo>
                <a:lnTo>
                  <a:pt x="3798" y="1304"/>
                </a:lnTo>
                <a:lnTo>
                  <a:pt x="3805" y="1289"/>
                </a:lnTo>
                <a:lnTo>
                  <a:pt x="3805" y="1289"/>
                </a:lnTo>
                <a:lnTo>
                  <a:pt x="3809" y="1283"/>
                </a:lnTo>
                <a:lnTo>
                  <a:pt x="3813" y="1279"/>
                </a:lnTo>
                <a:lnTo>
                  <a:pt x="3819" y="1277"/>
                </a:lnTo>
                <a:lnTo>
                  <a:pt x="3824" y="1277"/>
                </a:lnTo>
                <a:lnTo>
                  <a:pt x="3836" y="1279"/>
                </a:lnTo>
                <a:lnTo>
                  <a:pt x="3847" y="1279"/>
                </a:lnTo>
                <a:lnTo>
                  <a:pt x="3847" y="1279"/>
                </a:lnTo>
                <a:lnTo>
                  <a:pt x="3897" y="1277"/>
                </a:lnTo>
                <a:lnTo>
                  <a:pt x="3946" y="1271"/>
                </a:lnTo>
                <a:lnTo>
                  <a:pt x="3946" y="1271"/>
                </a:lnTo>
                <a:lnTo>
                  <a:pt x="3952" y="1270"/>
                </a:lnTo>
                <a:lnTo>
                  <a:pt x="3956" y="1266"/>
                </a:lnTo>
                <a:lnTo>
                  <a:pt x="3964" y="1252"/>
                </a:lnTo>
                <a:lnTo>
                  <a:pt x="3964" y="1252"/>
                </a:lnTo>
                <a:lnTo>
                  <a:pt x="3992" y="1214"/>
                </a:lnTo>
                <a:lnTo>
                  <a:pt x="3992" y="1214"/>
                </a:lnTo>
                <a:lnTo>
                  <a:pt x="3988" y="1203"/>
                </a:lnTo>
                <a:lnTo>
                  <a:pt x="3986" y="1193"/>
                </a:lnTo>
                <a:lnTo>
                  <a:pt x="3988" y="1182"/>
                </a:lnTo>
                <a:lnTo>
                  <a:pt x="3990" y="1172"/>
                </a:lnTo>
                <a:lnTo>
                  <a:pt x="3996" y="1165"/>
                </a:lnTo>
                <a:lnTo>
                  <a:pt x="4005" y="1157"/>
                </a:lnTo>
                <a:lnTo>
                  <a:pt x="4015" y="1151"/>
                </a:lnTo>
                <a:lnTo>
                  <a:pt x="4028" y="1146"/>
                </a:lnTo>
                <a:lnTo>
                  <a:pt x="4028" y="1146"/>
                </a:lnTo>
                <a:lnTo>
                  <a:pt x="4036" y="1144"/>
                </a:lnTo>
                <a:lnTo>
                  <a:pt x="4044" y="1138"/>
                </a:lnTo>
                <a:lnTo>
                  <a:pt x="4051" y="1130"/>
                </a:lnTo>
                <a:lnTo>
                  <a:pt x="4057" y="1123"/>
                </a:lnTo>
                <a:lnTo>
                  <a:pt x="4057" y="1123"/>
                </a:lnTo>
                <a:lnTo>
                  <a:pt x="4061" y="1115"/>
                </a:lnTo>
                <a:lnTo>
                  <a:pt x="4066" y="1108"/>
                </a:lnTo>
                <a:lnTo>
                  <a:pt x="4074" y="1102"/>
                </a:lnTo>
                <a:lnTo>
                  <a:pt x="4080" y="1098"/>
                </a:lnTo>
                <a:lnTo>
                  <a:pt x="4095" y="1092"/>
                </a:lnTo>
                <a:lnTo>
                  <a:pt x="4114" y="1090"/>
                </a:lnTo>
                <a:lnTo>
                  <a:pt x="4114" y="1090"/>
                </a:lnTo>
                <a:lnTo>
                  <a:pt x="4145" y="1087"/>
                </a:lnTo>
                <a:lnTo>
                  <a:pt x="4175" y="1083"/>
                </a:lnTo>
                <a:lnTo>
                  <a:pt x="4175" y="1083"/>
                </a:lnTo>
                <a:lnTo>
                  <a:pt x="4175" y="1077"/>
                </a:lnTo>
                <a:lnTo>
                  <a:pt x="4175" y="1073"/>
                </a:lnTo>
                <a:lnTo>
                  <a:pt x="4175" y="1073"/>
                </a:lnTo>
                <a:lnTo>
                  <a:pt x="4171" y="1056"/>
                </a:lnTo>
                <a:lnTo>
                  <a:pt x="4169" y="1047"/>
                </a:lnTo>
                <a:lnTo>
                  <a:pt x="4169" y="1039"/>
                </a:lnTo>
                <a:lnTo>
                  <a:pt x="4171" y="1031"/>
                </a:lnTo>
                <a:lnTo>
                  <a:pt x="4173" y="1022"/>
                </a:lnTo>
                <a:lnTo>
                  <a:pt x="4179" y="1014"/>
                </a:lnTo>
                <a:lnTo>
                  <a:pt x="4183" y="1008"/>
                </a:lnTo>
                <a:lnTo>
                  <a:pt x="4183" y="1008"/>
                </a:lnTo>
                <a:lnTo>
                  <a:pt x="4192" y="1001"/>
                </a:lnTo>
                <a:lnTo>
                  <a:pt x="4202" y="997"/>
                </a:lnTo>
                <a:lnTo>
                  <a:pt x="4215" y="995"/>
                </a:lnTo>
                <a:lnTo>
                  <a:pt x="4228" y="993"/>
                </a:lnTo>
                <a:lnTo>
                  <a:pt x="4242" y="995"/>
                </a:lnTo>
                <a:lnTo>
                  <a:pt x="4255" y="997"/>
                </a:lnTo>
                <a:lnTo>
                  <a:pt x="4267" y="1001"/>
                </a:lnTo>
                <a:lnTo>
                  <a:pt x="4276" y="1007"/>
                </a:lnTo>
                <a:lnTo>
                  <a:pt x="4276" y="1007"/>
                </a:lnTo>
                <a:lnTo>
                  <a:pt x="4282" y="1012"/>
                </a:lnTo>
                <a:lnTo>
                  <a:pt x="4286" y="1020"/>
                </a:lnTo>
                <a:lnTo>
                  <a:pt x="4286" y="1020"/>
                </a:lnTo>
                <a:lnTo>
                  <a:pt x="4289" y="1029"/>
                </a:lnTo>
                <a:lnTo>
                  <a:pt x="4295" y="1039"/>
                </a:lnTo>
                <a:lnTo>
                  <a:pt x="4301" y="1047"/>
                </a:lnTo>
                <a:lnTo>
                  <a:pt x="4308" y="1054"/>
                </a:lnTo>
                <a:lnTo>
                  <a:pt x="4326" y="1066"/>
                </a:lnTo>
                <a:lnTo>
                  <a:pt x="4345" y="1075"/>
                </a:lnTo>
                <a:lnTo>
                  <a:pt x="4345" y="1075"/>
                </a:lnTo>
                <a:lnTo>
                  <a:pt x="4360" y="1083"/>
                </a:lnTo>
                <a:lnTo>
                  <a:pt x="4377" y="1089"/>
                </a:lnTo>
                <a:lnTo>
                  <a:pt x="4413" y="1096"/>
                </a:lnTo>
                <a:lnTo>
                  <a:pt x="4413" y="1096"/>
                </a:lnTo>
                <a:lnTo>
                  <a:pt x="4417" y="1094"/>
                </a:lnTo>
                <a:lnTo>
                  <a:pt x="4423" y="1092"/>
                </a:lnTo>
                <a:lnTo>
                  <a:pt x="4427" y="1089"/>
                </a:lnTo>
                <a:lnTo>
                  <a:pt x="4430" y="1085"/>
                </a:lnTo>
                <a:lnTo>
                  <a:pt x="4430" y="1085"/>
                </a:lnTo>
                <a:lnTo>
                  <a:pt x="4457" y="1037"/>
                </a:lnTo>
                <a:lnTo>
                  <a:pt x="4470" y="1012"/>
                </a:lnTo>
                <a:lnTo>
                  <a:pt x="4486" y="989"/>
                </a:lnTo>
                <a:lnTo>
                  <a:pt x="4486" y="989"/>
                </a:lnTo>
                <a:lnTo>
                  <a:pt x="4489" y="982"/>
                </a:lnTo>
                <a:lnTo>
                  <a:pt x="4491" y="974"/>
                </a:lnTo>
                <a:lnTo>
                  <a:pt x="4493" y="968"/>
                </a:lnTo>
                <a:lnTo>
                  <a:pt x="4491" y="963"/>
                </a:lnTo>
                <a:lnTo>
                  <a:pt x="4488" y="951"/>
                </a:lnTo>
                <a:lnTo>
                  <a:pt x="4480" y="940"/>
                </a:lnTo>
                <a:lnTo>
                  <a:pt x="4480" y="940"/>
                </a:lnTo>
                <a:lnTo>
                  <a:pt x="4472" y="930"/>
                </a:lnTo>
                <a:lnTo>
                  <a:pt x="4463" y="925"/>
                </a:lnTo>
                <a:lnTo>
                  <a:pt x="4457" y="923"/>
                </a:lnTo>
                <a:lnTo>
                  <a:pt x="4451" y="921"/>
                </a:lnTo>
                <a:lnTo>
                  <a:pt x="4446" y="923"/>
                </a:lnTo>
                <a:lnTo>
                  <a:pt x="4438" y="925"/>
                </a:lnTo>
                <a:lnTo>
                  <a:pt x="4438" y="925"/>
                </a:lnTo>
                <a:lnTo>
                  <a:pt x="4432" y="925"/>
                </a:lnTo>
                <a:lnTo>
                  <a:pt x="4425" y="925"/>
                </a:lnTo>
                <a:lnTo>
                  <a:pt x="4411" y="923"/>
                </a:lnTo>
                <a:lnTo>
                  <a:pt x="4411" y="923"/>
                </a:lnTo>
                <a:lnTo>
                  <a:pt x="4404" y="934"/>
                </a:lnTo>
                <a:lnTo>
                  <a:pt x="4394" y="944"/>
                </a:lnTo>
                <a:lnTo>
                  <a:pt x="4394" y="944"/>
                </a:lnTo>
                <a:lnTo>
                  <a:pt x="4383" y="957"/>
                </a:lnTo>
                <a:lnTo>
                  <a:pt x="4371" y="967"/>
                </a:lnTo>
                <a:lnTo>
                  <a:pt x="4362" y="972"/>
                </a:lnTo>
                <a:lnTo>
                  <a:pt x="4352" y="976"/>
                </a:lnTo>
                <a:lnTo>
                  <a:pt x="4341" y="976"/>
                </a:lnTo>
                <a:lnTo>
                  <a:pt x="4331" y="972"/>
                </a:lnTo>
                <a:lnTo>
                  <a:pt x="4320" y="967"/>
                </a:lnTo>
                <a:lnTo>
                  <a:pt x="4307" y="957"/>
                </a:lnTo>
                <a:lnTo>
                  <a:pt x="4307" y="957"/>
                </a:lnTo>
                <a:lnTo>
                  <a:pt x="4286" y="936"/>
                </a:lnTo>
                <a:lnTo>
                  <a:pt x="4268" y="913"/>
                </a:lnTo>
                <a:lnTo>
                  <a:pt x="4253" y="888"/>
                </a:lnTo>
                <a:lnTo>
                  <a:pt x="4247" y="877"/>
                </a:lnTo>
                <a:lnTo>
                  <a:pt x="4242" y="864"/>
                </a:lnTo>
                <a:lnTo>
                  <a:pt x="4242" y="864"/>
                </a:lnTo>
                <a:lnTo>
                  <a:pt x="4240" y="854"/>
                </a:lnTo>
                <a:lnTo>
                  <a:pt x="4240" y="843"/>
                </a:lnTo>
                <a:lnTo>
                  <a:pt x="4240" y="831"/>
                </a:lnTo>
                <a:lnTo>
                  <a:pt x="4242" y="820"/>
                </a:lnTo>
                <a:lnTo>
                  <a:pt x="4246" y="808"/>
                </a:lnTo>
                <a:lnTo>
                  <a:pt x="4251" y="799"/>
                </a:lnTo>
                <a:lnTo>
                  <a:pt x="4259" y="787"/>
                </a:lnTo>
                <a:lnTo>
                  <a:pt x="4268" y="780"/>
                </a:lnTo>
                <a:lnTo>
                  <a:pt x="4268" y="780"/>
                </a:lnTo>
                <a:lnTo>
                  <a:pt x="4276" y="770"/>
                </a:lnTo>
                <a:lnTo>
                  <a:pt x="4276" y="770"/>
                </a:lnTo>
                <a:lnTo>
                  <a:pt x="4293" y="753"/>
                </a:lnTo>
                <a:lnTo>
                  <a:pt x="4308" y="740"/>
                </a:lnTo>
                <a:lnTo>
                  <a:pt x="4320" y="732"/>
                </a:lnTo>
                <a:lnTo>
                  <a:pt x="4331" y="726"/>
                </a:lnTo>
                <a:lnTo>
                  <a:pt x="4345" y="726"/>
                </a:lnTo>
                <a:lnTo>
                  <a:pt x="4358" y="728"/>
                </a:lnTo>
                <a:lnTo>
                  <a:pt x="4377" y="734"/>
                </a:lnTo>
                <a:lnTo>
                  <a:pt x="4402" y="742"/>
                </a:lnTo>
                <a:lnTo>
                  <a:pt x="4402" y="742"/>
                </a:lnTo>
                <a:lnTo>
                  <a:pt x="4409" y="732"/>
                </a:lnTo>
                <a:lnTo>
                  <a:pt x="4419" y="726"/>
                </a:lnTo>
                <a:lnTo>
                  <a:pt x="4427" y="723"/>
                </a:lnTo>
                <a:lnTo>
                  <a:pt x="4436" y="723"/>
                </a:lnTo>
                <a:lnTo>
                  <a:pt x="4457" y="725"/>
                </a:lnTo>
                <a:lnTo>
                  <a:pt x="4476" y="726"/>
                </a:lnTo>
                <a:lnTo>
                  <a:pt x="4476" y="726"/>
                </a:lnTo>
                <a:lnTo>
                  <a:pt x="4497" y="730"/>
                </a:lnTo>
                <a:lnTo>
                  <a:pt x="4518" y="736"/>
                </a:lnTo>
                <a:lnTo>
                  <a:pt x="4556" y="751"/>
                </a:lnTo>
                <a:lnTo>
                  <a:pt x="4556" y="751"/>
                </a:lnTo>
                <a:lnTo>
                  <a:pt x="4577" y="759"/>
                </a:lnTo>
                <a:lnTo>
                  <a:pt x="4596" y="763"/>
                </a:lnTo>
                <a:lnTo>
                  <a:pt x="4617" y="766"/>
                </a:lnTo>
                <a:lnTo>
                  <a:pt x="4638" y="770"/>
                </a:lnTo>
                <a:lnTo>
                  <a:pt x="4659" y="770"/>
                </a:lnTo>
                <a:lnTo>
                  <a:pt x="4680" y="770"/>
                </a:lnTo>
                <a:lnTo>
                  <a:pt x="4701" y="768"/>
                </a:lnTo>
                <a:lnTo>
                  <a:pt x="4722" y="766"/>
                </a:lnTo>
                <a:lnTo>
                  <a:pt x="4722" y="766"/>
                </a:lnTo>
                <a:lnTo>
                  <a:pt x="4747" y="763"/>
                </a:lnTo>
                <a:lnTo>
                  <a:pt x="4754" y="761"/>
                </a:lnTo>
                <a:lnTo>
                  <a:pt x="4760" y="763"/>
                </a:lnTo>
                <a:lnTo>
                  <a:pt x="4764" y="766"/>
                </a:lnTo>
                <a:lnTo>
                  <a:pt x="4768" y="772"/>
                </a:lnTo>
                <a:lnTo>
                  <a:pt x="4771" y="795"/>
                </a:lnTo>
                <a:lnTo>
                  <a:pt x="4771" y="795"/>
                </a:lnTo>
                <a:lnTo>
                  <a:pt x="4775" y="806"/>
                </a:lnTo>
                <a:lnTo>
                  <a:pt x="4781" y="814"/>
                </a:lnTo>
                <a:lnTo>
                  <a:pt x="4791" y="820"/>
                </a:lnTo>
                <a:lnTo>
                  <a:pt x="4804" y="824"/>
                </a:lnTo>
                <a:lnTo>
                  <a:pt x="4804" y="824"/>
                </a:lnTo>
                <a:lnTo>
                  <a:pt x="4817" y="826"/>
                </a:lnTo>
                <a:lnTo>
                  <a:pt x="4831" y="829"/>
                </a:lnTo>
                <a:lnTo>
                  <a:pt x="4842" y="837"/>
                </a:lnTo>
                <a:lnTo>
                  <a:pt x="4851" y="845"/>
                </a:lnTo>
                <a:lnTo>
                  <a:pt x="4857" y="854"/>
                </a:lnTo>
                <a:lnTo>
                  <a:pt x="4863" y="866"/>
                </a:lnTo>
                <a:lnTo>
                  <a:pt x="4865" y="879"/>
                </a:lnTo>
                <a:lnTo>
                  <a:pt x="4863" y="892"/>
                </a:lnTo>
                <a:lnTo>
                  <a:pt x="4863" y="892"/>
                </a:lnTo>
                <a:lnTo>
                  <a:pt x="4863" y="902"/>
                </a:lnTo>
                <a:lnTo>
                  <a:pt x="4863" y="911"/>
                </a:lnTo>
                <a:lnTo>
                  <a:pt x="4863" y="911"/>
                </a:lnTo>
                <a:lnTo>
                  <a:pt x="4872" y="913"/>
                </a:lnTo>
                <a:lnTo>
                  <a:pt x="4872" y="913"/>
                </a:lnTo>
                <a:lnTo>
                  <a:pt x="4878" y="898"/>
                </a:lnTo>
                <a:lnTo>
                  <a:pt x="4880" y="888"/>
                </a:lnTo>
                <a:lnTo>
                  <a:pt x="4880" y="881"/>
                </a:lnTo>
                <a:lnTo>
                  <a:pt x="4880" y="881"/>
                </a:lnTo>
                <a:lnTo>
                  <a:pt x="4880" y="864"/>
                </a:lnTo>
                <a:lnTo>
                  <a:pt x="4882" y="856"/>
                </a:lnTo>
                <a:lnTo>
                  <a:pt x="4884" y="848"/>
                </a:lnTo>
                <a:lnTo>
                  <a:pt x="4888" y="841"/>
                </a:lnTo>
                <a:lnTo>
                  <a:pt x="4893" y="835"/>
                </a:lnTo>
                <a:lnTo>
                  <a:pt x="4899" y="829"/>
                </a:lnTo>
                <a:lnTo>
                  <a:pt x="4907" y="824"/>
                </a:lnTo>
                <a:lnTo>
                  <a:pt x="4907" y="824"/>
                </a:lnTo>
                <a:lnTo>
                  <a:pt x="4916" y="818"/>
                </a:lnTo>
                <a:lnTo>
                  <a:pt x="4926" y="808"/>
                </a:lnTo>
                <a:lnTo>
                  <a:pt x="4943" y="789"/>
                </a:lnTo>
                <a:lnTo>
                  <a:pt x="4943" y="789"/>
                </a:lnTo>
                <a:lnTo>
                  <a:pt x="4952" y="784"/>
                </a:lnTo>
                <a:lnTo>
                  <a:pt x="4956" y="782"/>
                </a:lnTo>
                <a:lnTo>
                  <a:pt x="4960" y="782"/>
                </a:lnTo>
                <a:lnTo>
                  <a:pt x="4960" y="782"/>
                </a:lnTo>
                <a:lnTo>
                  <a:pt x="4992" y="786"/>
                </a:lnTo>
                <a:lnTo>
                  <a:pt x="5025" y="787"/>
                </a:lnTo>
                <a:lnTo>
                  <a:pt x="5025" y="787"/>
                </a:lnTo>
                <a:lnTo>
                  <a:pt x="5034" y="787"/>
                </a:lnTo>
                <a:lnTo>
                  <a:pt x="5042" y="786"/>
                </a:lnTo>
                <a:lnTo>
                  <a:pt x="5042" y="786"/>
                </a:lnTo>
                <a:lnTo>
                  <a:pt x="5053" y="780"/>
                </a:lnTo>
                <a:lnTo>
                  <a:pt x="5063" y="772"/>
                </a:lnTo>
                <a:lnTo>
                  <a:pt x="5063" y="772"/>
                </a:lnTo>
                <a:lnTo>
                  <a:pt x="5086" y="757"/>
                </a:lnTo>
                <a:lnTo>
                  <a:pt x="5105" y="747"/>
                </a:lnTo>
                <a:lnTo>
                  <a:pt x="5113" y="745"/>
                </a:lnTo>
                <a:lnTo>
                  <a:pt x="5118" y="745"/>
                </a:lnTo>
                <a:lnTo>
                  <a:pt x="5126" y="745"/>
                </a:lnTo>
                <a:lnTo>
                  <a:pt x="5130" y="747"/>
                </a:lnTo>
                <a:lnTo>
                  <a:pt x="5135" y="751"/>
                </a:lnTo>
                <a:lnTo>
                  <a:pt x="5139" y="757"/>
                </a:lnTo>
                <a:lnTo>
                  <a:pt x="5149" y="770"/>
                </a:lnTo>
                <a:lnTo>
                  <a:pt x="5166" y="806"/>
                </a:lnTo>
                <a:lnTo>
                  <a:pt x="5166" y="806"/>
                </a:lnTo>
                <a:lnTo>
                  <a:pt x="5170" y="812"/>
                </a:lnTo>
                <a:lnTo>
                  <a:pt x="5173" y="818"/>
                </a:lnTo>
                <a:lnTo>
                  <a:pt x="5179" y="824"/>
                </a:lnTo>
                <a:lnTo>
                  <a:pt x="5185" y="827"/>
                </a:lnTo>
                <a:lnTo>
                  <a:pt x="5185" y="827"/>
                </a:lnTo>
                <a:lnTo>
                  <a:pt x="5231" y="841"/>
                </a:lnTo>
                <a:lnTo>
                  <a:pt x="5276" y="854"/>
                </a:lnTo>
                <a:lnTo>
                  <a:pt x="5276" y="854"/>
                </a:lnTo>
                <a:lnTo>
                  <a:pt x="5282" y="858"/>
                </a:lnTo>
                <a:lnTo>
                  <a:pt x="5290" y="864"/>
                </a:lnTo>
                <a:lnTo>
                  <a:pt x="5295" y="869"/>
                </a:lnTo>
                <a:lnTo>
                  <a:pt x="5303" y="873"/>
                </a:lnTo>
                <a:lnTo>
                  <a:pt x="5303" y="873"/>
                </a:lnTo>
                <a:lnTo>
                  <a:pt x="5318" y="879"/>
                </a:lnTo>
                <a:lnTo>
                  <a:pt x="5326" y="879"/>
                </a:lnTo>
                <a:lnTo>
                  <a:pt x="5332" y="877"/>
                </a:lnTo>
                <a:lnTo>
                  <a:pt x="5332" y="877"/>
                </a:lnTo>
                <a:lnTo>
                  <a:pt x="5349" y="869"/>
                </a:lnTo>
                <a:lnTo>
                  <a:pt x="5358" y="866"/>
                </a:lnTo>
                <a:lnTo>
                  <a:pt x="5366" y="866"/>
                </a:lnTo>
                <a:lnTo>
                  <a:pt x="5375" y="866"/>
                </a:lnTo>
                <a:lnTo>
                  <a:pt x="5383" y="869"/>
                </a:lnTo>
                <a:lnTo>
                  <a:pt x="5393" y="873"/>
                </a:lnTo>
                <a:lnTo>
                  <a:pt x="5400" y="881"/>
                </a:lnTo>
                <a:lnTo>
                  <a:pt x="5400" y="881"/>
                </a:lnTo>
                <a:lnTo>
                  <a:pt x="5404" y="883"/>
                </a:lnTo>
                <a:lnTo>
                  <a:pt x="5412" y="883"/>
                </a:lnTo>
                <a:lnTo>
                  <a:pt x="5417" y="883"/>
                </a:lnTo>
                <a:lnTo>
                  <a:pt x="5423" y="879"/>
                </a:lnTo>
                <a:lnTo>
                  <a:pt x="5423" y="879"/>
                </a:lnTo>
                <a:lnTo>
                  <a:pt x="5431" y="873"/>
                </a:lnTo>
                <a:lnTo>
                  <a:pt x="5438" y="869"/>
                </a:lnTo>
                <a:lnTo>
                  <a:pt x="5446" y="867"/>
                </a:lnTo>
                <a:lnTo>
                  <a:pt x="5455" y="867"/>
                </a:lnTo>
                <a:lnTo>
                  <a:pt x="5461" y="867"/>
                </a:lnTo>
                <a:lnTo>
                  <a:pt x="5469" y="869"/>
                </a:lnTo>
                <a:lnTo>
                  <a:pt x="5475" y="873"/>
                </a:lnTo>
                <a:lnTo>
                  <a:pt x="5480" y="879"/>
                </a:lnTo>
                <a:lnTo>
                  <a:pt x="5480" y="879"/>
                </a:lnTo>
                <a:lnTo>
                  <a:pt x="5484" y="887"/>
                </a:lnTo>
                <a:lnTo>
                  <a:pt x="5486" y="892"/>
                </a:lnTo>
                <a:lnTo>
                  <a:pt x="5488" y="907"/>
                </a:lnTo>
                <a:lnTo>
                  <a:pt x="5488" y="925"/>
                </a:lnTo>
                <a:lnTo>
                  <a:pt x="5484" y="940"/>
                </a:lnTo>
                <a:lnTo>
                  <a:pt x="5484" y="940"/>
                </a:lnTo>
                <a:lnTo>
                  <a:pt x="5480" y="953"/>
                </a:lnTo>
                <a:lnTo>
                  <a:pt x="5473" y="967"/>
                </a:lnTo>
                <a:lnTo>
                  <a:pt x="5457" y="991"/>
                </a:lnTo>
                <a:lnTo>
                  <a:pt x="5457" y="991"/>
                </a:lnTo>
                <a:lnTo>
                  <a:pt x="5490" y="1031"/>
                </a:lnTo>
                <a:lnTo>
                  <a:pt x="5490" y="1031"/>
                </a:lnTo>
                <a:lnTo>
                  <a:pt x="5549" y="1001"/>
                </a:lnTo>
                <a:lnTo>
                  <a:pt x="5549" y="1001"/>
                </a:lnTo>
                <a:lnTo>
                  <a:pt x="5558" y="997"/>
                </a:lnTo>
                <a:lnTo>
                  <a:pt x="5568" y="999"/>
                </a:lnTo>
                <a:lnTo>
                  <a:pt x="5579" y="1001"/>
                </a:lnTo>
                <a:lnTo>
                  <a:pt x="5591" y="1007"/>
                </a:lnTo>
                <a:lnTo>
                  <a:pt x="5600" y="1012"/>
                </a:lnTo>
                <a:lnTo>
                  <a:pt x="5608" y="1020"/>
                </a:lnTo>
                <a:lnTo>
                  <a:pt x="5614" y="1029"/>
                </a:lnTo>
                <a:lnTo>
                  <a:pt x="5617" y="1039"/>
                </a:lnTo>
                <a:lnTo>
                  <a:pt x="5617" y="1039"/>
                </a:lnTo>
                <a:lnTo>
                  <a:pt x="5619" y="1047"/>
                </a:lnTo>
                <a:lnTo>
                  <a:pt x="5623" y="1056"/>
                </a:lnTo>
                <a:lnTo>
                  <a:pt x="5629" y="1064"/>
                </a:lnTo>
                <a:lnTo>
                  <a:pt x="5635" y="1069"/>
                </a:lnTo>
                <a:lnTo>
                  <a:pt x="5635" y="1069"/>
                </a:lnTo>
                <a:lnTo>
                  <a:pt x="5644" y="1079"/>
                </a:lnTo>
                <a:lnTo>
                  <a:pt x="5650" y="1090"/>
                </a:lnTo>
                <a:lnTo>
                  <a:pt x="5654" y="1102"/>
                </a:lnTo>
                <a:lnTo>
                  <a:pt x="5656" y="1115"/>
                </a:lnTo>
                <a:lnTo>
                  <a:pt x="5654" y="1127"/>
                </a:lnTo>
                <a:lnTo>
                  <a:pt x="5652" y="1140"/>
                </a:lnTo>
                <a:lnTo>
                  <a:pt x="5646" y="1151"/>
                </a:lnTo>
                <a:lnTo>
                  <a:pt x="5637" y="1161"/>
                </a:lnTo>
                <a:lnTo>
                  <a:pt x="5637" y="1161"/>
                </a:lnTo>
                <a:lnTo>
                  <a:pt x="5627" y="1172"/>
                </a:lnTo>
                <a:lnTo>
                  <a:pt x="5619" y="1188"/>
                </a:lnTo>
                <a:lnTo>
                  <a:pt x="5614" y="1201"/>
                </a:lnTo>
                <a:lnTo>
                  <a:pt x="5604" y="1214"/>
                </a:lnTo>
                <a:lnTo>
                  <a:pt x="5604" y="1214"/>
                </a:lnTo>
                <a:lnTo>
                  <a:pt x="5576" y="1258"/>
                </a:lnTo>
                <a:lnTo>
                  <a:pt x="5558" y="1277"/>
                </a:lnTo>
                <a:lnTo>
                  <a:pt x="5541" y="1298"/>
                </a:lnTo>
                <a:lnTo>
                  <a:pt x="5541" y="1298"/>
                </a:lnTo>
                <a:lnTo>
                  <a:pt x="5537" y="1300"/>
                </a:lnTo>
                <a:lnTo>
                  <a:pt x="5534" y="1302"/>
                </a:lnTo>
                <a:lnTo>
                  <a:pt x="5520" y="1304"/>
                </a:lnTo>
                <a:lnTo>
                  <a:pt x="5494" y="1304"/>
                </a:lnTo>
                <a:lnTo>
                  <a:pt x="5494" y="1304"/>
                </a:lnTo>
                <a:lnTo>
                  <a:pt x="5490" y="1317"/>
                </a:lnTo>
                <a:lnTo>
                  <a:pt x="5486" y="1332"/>
                </a:lnTo>
                <a:lnTo>
                  <a:pt x="5486" y="1340"/>
                </a:lnTo>
                <a:lnTo>
                  <a:pt x="5488" y="1346"/>
                </a:lnTo>
                <a:lnTo>
                  <a:pt x="5492" y="1353"/>
                </a:lnTo>
                <a:lnTo>
                  <a:pt x="5499" y="1359"/>
                </a:lnTo>
                <a:lnTo>
                  <a:pt x="5499" y="1359"/>
                </a:lnTo>
                <a:lnTo>
                  <a:pt x="5501" y="1365"/>
                </a:lnTo>
                <a:lnTo>
                  <a:pt x="5503" y="1371"/>
                </a:lnTo>
                <a:lnTo>
                  <a:pt x="5503" y="1371"/>
                </a:lnTo>
                <a:lnTo>
                  <a:pt x="5503" y="1382"/>
                </a:lnTo>
                <a:lnTo>
                  <a:pt x="5501" y="1393"/>
                </a:lnTo>
                <a:lnTo>
                  <a:pt x="5497" y="1403"/>
                </a:lnTo>
                <a:lnTo>
                  <a:pt x="5494" y="1414"/>
                </a:lnTo>
                <a:lnTo>
                  <a:pt x="5486" y="1424"/>
                </a:lnTo>
                <a:lnTo>
                  <a:pt x="5478" y="1433"/>
                </a:lnTo>
                <a:lnTo>
                  <a:pt x="5471" y="1443"/>
                </a:lnTo>
                <a:lnTo>
                  <a:pt x="5461" y="1451"/>
                </a:lnTo>
                <a:lnTo>
                  <a:pt x="5452" y="1456"/>
                </a:lnTo>
                <a:lnTo>
                  <a:pt x="5440" y="1464"/>
                </a:lnTo>
                <a:lnTo>
                  <a:pt x="5429" y="1468"/>
                </a:lnTo>
                <a:lnTo>
                  <a:pt x="5419" y="1472"/>
                </a:lnTo>
                <a:lnTo>
                  <a:pt x="5408" y="1473"/>
                </a:lnTo>
                <a:lnTo>
                  <a:pt x="5396" y="1473"/>
                </a:lnTo>
                <a:lnTo>
                  <a:pt x="5385" y="1472"/>
                </a:lnTo>
                <a:lnTo>
                  <a:pt x="5375" y="1468"/>
                </a:lnTo>
                <a:lnTo>
                  <a:pt x="5375" y="1468"/>
                </a:lnTo>
                <a:lnTo>
                  <a:pt x="5364" y="1464"/>
                </a:lnTo>
                <a:lnTo>
                  <a:pt x="5353" y="1462"/>
                </a:lnTo>
                <a:lnTo>
                  <a:pt x="5343" y="1462"/>
                </a:lnTo>
                <a:lnTo>
                  <a:pt x="5334" y="1462"/>
                </a:lnTo>
                <a:lnTo>
                  <a:pt x="5324" y="1466"/>
                </a:lnTo>
                <a:lnTo>
                  <a:pt x="5314" y="1470"/>
                </a:lnTo>
                <a:lnTo>
                  <a:pt x="5307" y="1475"/>
                </a:lnTo>
                <a:lnTo>
                  <a:pt x="5297" y="1481"/>
                </a:lnTo>
                <a:lnTo>
                  <a:pt x="5297" y="1481"/>
                </a:lnTo>
                <a:lnTo>
                  <a:pt x="5240" y="1531"/>
                </a:lnTo>
                <a:lnTo>
                  <a:pt x="5240" y="1531"/>
                </a:lnTo>
                <a:lnTo>
                  <a:pt x="5244" y="1540"/>
                </a:lnTo>
                <a:lnTo>
                  <a:pt x="5250" y="1552"/>
                </a:lnTo>
                <a:lnTo>
                  <a:pt x="5263" y="1571"/>
                </a:lnTo>
                <a:lnTo>
                  <a:pt x="5267" y="1582"/>
                </a:lnTo>
                <a:lnTo>
                  <a:pt x="5267" y="1594"/>
                </a:lnTo>
                <a:lnTo>
                  <a:pt x="5267" y="1599"/>
                </a:lnTo>
                <a:lnTo>
                  <a:pt x="5265" y="1605"/>
                </a:lnTo>
                <a:lnTo>
                  <a:pt x="5261" y="1611"/>
                </a:lnTo>
                <a:lnTo>
                  <a:pt x="5255" y="1618"/>
                </a:lnTo>
                <a:lnTo>
                  <a:pt x="5255" y="1618"/>
                </a:lnTo>
                <a:lnTo>
                  <a:pt x="5265" y="1624"/>
                </a:lnTo>
                <a:lnTo>
                  <a:pt x="5271" y="1628"/>
                </a:lnTo>
                <a:lnTo>
                  <a:pt x="5274" y="1635"/>
                </a:lnTo>
                <a:lnTo>
                  <a:pt x="5276" y="1641"/>
                </a:lnTo>
                <a:lnTo>
                  <a:pt x="5276" y="1649"/>
                </a:lnTo>
                <a:lnTo>
                  <a:pt x="5276" y="1656"/>
                </a:lnTo>
                <a:lnTo>
                  <a:pt x="5273" y="1674"/>
                </a:lnTo>
                <a:lnTo>
                  <a:pt x="5273" y="1674"/>
                </a:lnTo>
                <a:lnTo>
                  <a:pt x="5269" y="1693"/>
                </a:lnTo>
                <a:lnTo>
                  <a:pt x="5269" y="1712"/>
                </a:lnTo>
                <a:lnTo>
                  <a:pt x="5271" y="1752"/>
                </a:lnTo>
                <a:lnTo>
                  <a:pt x="5271" y="1752"/>
                </a:lnTo>
                <a:lnTo>
                  <a:pt x="5273" y="1765"/>
                </a:lnTo>
                <a:lnTo>
                  <a:pt x="5273" y="1771"/>
                </a:lnTo>
                <a:lnTo>
                  <a:pt x="5273" y="1776"/>
                </a:lnTo>
                <a:lnTo>
                  <a:pt x="5273" y="1776"/>
                </a:lnTo>
                <a:lnTo>
                  <a:pt x="5250" y="1891"/>
                </a:lnTo>
                <a:lnTo>
                  <a:pt x="5236" y="1948"/>
                </a:lnTo>
                <a:lnTo>
                  <a:pt x="5221" y="2005"/>
                </a:lnTo>
                <a:lnTo>
                  <a:pt x="5221" y="2005"/>
                </a:lnTo>
                <a:lnTo>
                  <a:pt x="5210" y="2047"/>
                </a:lnTo>
                <a:lnTo>
                  <a:pt x="5202" y="2068"/>
                </a:lnTo>
                <a:lnTo>
                  <a:pt x="5193" y="2087"/>
                </a:lnTo>
                <a:lnTo>
                  <a:pt x="5183" y="2108"/>
                </a:lnTo>
                <a:lnTo>
                  <a:pt x="5172" y="2125"/>
                </a:lnTo>
                <a:lnTo>
                  <a:pt x="5160" y="2144"/>
                </a:lnTo>
                <a:lnTo>
                  <a:pt x="5145" y="2160"/>
                </a:lnTo>
                <a:lnTo>
                  <a:pt x="5145" y="2160"/>
                </a:lnTo>
                <a:lnTo>
                  <a:pt x="5139" y="2165"/>
                </a:lnTo>
                <a:lnTo>
                  <a:pt x="5137" y="2169"/>
                </a:lnTo>
                <a:lnTo>
                  <a:pt x="5137" y="2169"/>
                </a:lnTo>
                <a:lnTo>
                  <a:pt x="5141" y="2184"/>
                </a:lnTo>
                <a:lnTo>
                  <a:pt x="5139" y="2200"/>
                </a:lnTo>
                <a:lnTo>
                  <a:pt x="5135" y="2213"/>
                </a:lnTo>
                <a:lnTo>
                  <a:pt x="5130" y="2226"/>
                </a:lnTo>
                <a:lnTo>
                  <a:pt x="5116" y="2251"/>
                </a:lnTo>
                <a:lnTo>
                  <a:pt x="5101" y="2276"/>
                </a:lnTo>
                <a:lnTo>
                  <a:pt x="5101" y="2276"/>
                </a:lnTo>
                <a:lnTo>
                  <a:pt x="5097" y="2287"/>
                </a:lnTo>
                <a:lnTo>
                  <a:pt x="5095" y="2299"/>
                </a:lnTo>
                <a:lnTo>
                  <a:pt x="5093" y="2310"/>
                </a:lnTo>
                <a:lnTo>
                  <a:pt x="5093" y="2320"/>
                </a:lnTo>
                <a:lnTo>
                  <a:pt x="5097" y="2341"/>
                </a:lnTo>
                <a:lnTo>
                  <a:pt x="5103" y="2362"/>
                </a:lnTo>
                <a:lnTo>
                  <a:pt x="5103" y="2362"/>
                </a:lnTo>
                <a:lnTo>
                  <a:pt x="5107" y="2383"/>
                </a:lnTo>
                <a:lnTo>
                  <a:pt x="5107" y="2400"/>
                </a:lnTo>
                <a:lnTo>
                  <a:pt x="5105" y="2415"/>
                </a:lnTo>
                <a:lnTo>
                  <a:pt x="5099" y="2424"/>
                </a:lnTo>
                <a:lnTo>
                  <a:pt x="5092" y="2434"/>
                </a:lnTo>
                <a:lnTo>
                  <a:pt x="5080" y="2440"/>
                </a:lnTo>
                <a:lnTo>
                  <a:pt x="5065" y="2445"/>
                </a:lnTo>
                <a:lnTo>
                  <a:pt x="5046" y="2451"/>
                </a:lnTo>
                <a:lnTo>
                  <a:pt x="5046" y="2451"/>
                </a:lnTo>
                <a:lnTo>
                  <a:pt x="5040" y="2455"/>
                </a:lnTo>
                <a:lnTo>
                  <a:pt x="5032" y="2461"/>
                </a:lnTo>
                <a:lnTo>
                  <a:pt x="5032" y="2461"/>
                </a:lnTo>
                <a:lnTo>
                  <a:pt x="5122" y="2480"/>
                </a:lnTo>
                <a:lnTo>
                  <a:pt x="5122" y="2480"/>
                </a:lnTo>
                <a:lnTo>
                  <a:pt x="5132" y="2482"/>
                </a:lnTo>
                <a:lnTo>
                  <a:pt x="5139" y="2487"/>
                </a:lnTo>
                <a:lnTo>
                  <a:pt x="5141" y="2489"/>
                </a:lnTo>
                <a:lnTo>
                  <a:pt x="5143" y="2493"/>
                </a:lnTo>
                <a:lnTo>
                  <a:pt x="5143" y="2504"/>
                </a:lnTo>
                <a:lnTo>
                  <a:pt x="5143" y="2504"/>
                </a:lnTo>
                <a:lnTo>
                  <a:pt x="5141" y="2514"/>
                </a:lnTo>
                <a:lnTo>
                  <a:pt x="5143" y="2524"/>
                </a:lnTo>
                <a:lnTo>
                  <a:pt x="5147" y="2531"/>
                </a:lnTo>
                <a:lnTo>
                  <a:pt x="5153" y="2537"/>
                </a:lnTo>
                <a:lnTo>
                  <a:pt x="5166" y="2545"/>
                </a:lnTo>
                <a:lnTo>
                  <a:pt x="5181" y="2554"/>
                </a:lnTo>
                <a:lnTo>
                  <a:pt x="5181" y="2554"/>
                </a:lnTo>
                <a:lnTo>
                  <a:pt x="5191" y="2556"/>
                </a:lnTo>
                <a:lnTo>
                  <a:pt x="5200" y="2558"/>
                </a:lnTo>
                <a:lnTo>
                  <a:pt x="5200" y="2558"/>
                </a:lnTo>
                <a:lnTo>
                  <a:pt x="5221" y="2564"/>
                </a:lnTo>
                <a:lnTo>
                  <a:pt x="5238" y="2569"/>
                </a:lnTo>
                <a:lnTo>
                  <a:pt x="5248" y="2573"/>
                </a:lnTo>
                <a:lnTo>
                  <a:pt x="5255" y="2581"/>
                </a:lnTo>
                <a:lnTo>
                  <a:pt x="5257" y="2590"/>
                </a:lnTo>
                <a:lnTo>
                  <a:pt x="5255" y="2602"/>
                </a:lnTo>
                <a:lnTo>
                  <a:pt x="5252" y="2617"/>
                </a:lnTo>
                <a:lnTo>
                  <a:pt x="5244" y="2638"/>
                </a:lnTo>
                <a:lnTo>
                  <a:pt x="5244" y="2638"/>
                </a:lnTo>
                <a:lnTo>
                  <a:pt x="5242" y="2644"/>
                </a:lnTo>
                <a:lnTo>
                  <a:pt x="5238" y="2649"/>
                </a:lnTo>
                <a:lnTo>
                  <a:pt x="5233" y="2653"/>
                </a:lnTo>
                <a:lnTo>
                  <a:pt x="5229" y="2655"/>
                </a:lnTo>
                <a:lnTo>
                  <a:pt x="5229" y="2655"/>
                </a:lnTo>
                <a:lnTo>
                  <a:pt x="5210" y="2655"/>
                </a:lnTo>
                <a:lnTo>
                  <a:pt x="5202" y="2657"/>
                </a:lnTo>
                <a:lnTo>
                  <a:pt x="5194" y="2661"/>
                </a:lnTo>
                <a:lnTo>
                  <a:pt x="5185" y="2668"/>
                </a:lnTo>
                <a:lnTo>
                  <a:pt x="5177" y="2678"/>
                </a:lnTo>
                <a:lnTo>
                  <a:pt x="5172" y="2689"/>
                </a:lnTo>
                <a:lnTo>
                  <a:pt x="5170" y="2703"/>
                </a:lnTo>
                <a:lnTo>
                  <a:pt x="5166" y="2733"/>
                </a:lnTo>
                <a:lnTo>
                  <a:pt x="5166" y="2733"/>
                </a:lnTo>
                <a:lnTo>
                  <a:pt x="5154" y="2849"/>
                </a:lnTo>
                <a:lnTo>
                  <a:pt x="5154" y="2849"/>
                </a:lnTo>
                <a:lnTo>
                  <a:pt x="5153" y="2861"/>
                </a:lnTo>
                <a:lnTo>
                  <a:pt x="5154" y="2870"/>
                </a:lnTo>
                <a:lnTo>
                  <a:pt x="5156" y="2878"/>
                </a:lnTo>
                <a:lnTo>
                  <a:pt x="5158" y="2884"/>
                </a:lnTo>
                <a:lnTo>
                  <a:pt x="5164" y="2889"/>
                </a:lnTo>
                <a:lnTo>
                  <a:pt x="5172" y="2893"/>
                </a:lnTo>
                <a:lnTo>
                  <a:pt x="5181" y="2895"/>
                </a:lnTo>
                <a:lnTo>
                  <a:pt x="5193" y="2897"/>
                </a:lnTo>
                <a:lnTo>
                  <a:pt x="5193" y="2897"/>
                </a:lnTo>
                <a:lnTo>
                  <a:pt x="5225" y="2903"/>
                </a:lnTo>
                <a:lnTo>
                  <a:pt x="5255" y="2908"/>
                </a:lnTo>
                <a:lnTo>
                  <a:pt x="5255" y="2908"/>
                </a:lnTo>
                <a:lnTo>
                  <a:pt x="5271" y="2912"/>
                </a:lnTo>
                <a:lnTo>
                  <a:pt x="5282" y="2916"/>
                </a:lnTo>
                <a:lnTo>
                  <a:pt x="5292" y="2922"/>
                </a:lnTo>
                <a:lnTo>
                  <a:pt x="5297" y="2929"/>
                </a:lnTo>
                <a:lnTo>
                  <a:pt x="5301" y="2937"/>
                </a:lnTo>
                <a:lnTo>
                  <a:pt x="5303" y="2947"/>
                </a:lnTo>
                <a:lnTo>
                  <a:pt x="5303" y="2960"/>
                </a:lnTo>
                <a:lnTo>
                  <a:pt x="5301" y="2975"/>
                </a:lnTo>
                <a:lnTo>
                  <a:pt x="5301" y="2975"/>
                </a:lnTo>
                <a:lnTo>
                  <a:pt x="5295" y="3000"/>
                </a:lnTo>
                <a:lnTo>
                  <a:pt x="5286" y="3025"/>
                </a:lnTo>
                <a:lnTo>
                  <a:pt x="5265" y="3072"/>
                </a:lnTo>
                <a:lnTo>
                  <a:pt x="5265" y="3072"/>
                </a:lnTo>
                <a:lnTo>
                  <a:pt x="5261" y="3078"/>
                </a:lnTo>
                <a:lnTo>
                  <a:pt x="5255" y="3082"/>
                </a:lnTo>
                <a:lnTo>
                  <a:pt x="5250" y="3086"/>
                </a:lnTo>
                <a:lnTo>
                  <a:pt x="5244" y="3086"/>
                </a:lnTo>
                <a:lnTo>
                  <a:pt x="5238" y="3086"/>
                </a:lnTo>
                <a:lnTo>
                  <a:pt x="5231" y="3084"/>
                </a:lnTo>
                <a:lnTo>
                  <a:pt x="5225" y="3080"/>
                </a:lnTo>
                <a:lnTo>
                  <a:pt x="5219" y="3074"/>
                </a:lnTo>
                <a:lnTo>
                  <a:pt x="5219" y="3074"/>
                </a:lnTo>
                <a:lnTo>
                  <a:pt x="5208" y="3063"/>
                </a:lnTo>
                <a:lnTo>
                  <a:pt x="5194" y="3053"/>
                </a:lnTo>
                <a:lnTo>
                  <a:pt x="5194" y="3053"/>
                </a:lnTo>
                <a:lnTo>
                  <a:pt x="5193" y="3072"/>
                </a:lnTo>
                <a:lnTo>
                  <a:pt x="5187" y="3095"/>
                </a:lnTo>
                <a:lnTo>
                  <a:pt x="5187" y="3095"/>
                </a:lnTo>
                <a:lnTo>
                  <a:pt x="5183" y="3112"/>
                </a:lnTo>
                <a:lnTo>
                  <a:pt x="5181" y="3120"/>
                </a:lnTo>
                <a:lnTo>
                  <a:pt x="5177" y="3128"/>
                </a:lnTo>
                <a:lnTo>
                  <a:pt x="5172" y="3133"/>
                </a:lnTo>
                <a:lnTo>
                  <a:pt x="5166" y="3139"/>
                </a:lnTo>
                <a:lnTo>
                  <a:pt x="5156" y="3143"/>
                </a:lnTo>
                <a:lnTo>
                  <a:pt x="5145" y="3145"/>
                </a:lnTo>
                <a:lnTo>
                  <a:pt x="5145" y="3145"/>
                </a:lnTo>
                <a:lnTo>
                  <a:pt x="5132" y="3149"/>
                </a:lnTo>
                <a:lnTo>
                  <a:pt x="5118" y="3154"/>
                </a:lnTo>
                <a:lnTo>
                  <a:pt x="5109" y="3164"/>
                </a:lnTo>
                <a:lnTo>
                  <a:pt x="5099" y="3173"/>
                </a:lnTo>
                <a:lnTo>
                  <a:pt x="5093" y="3185"/>
                </a:lnTo>
                <a:lnTo>
                  <a:pt x="5090" y="3198"/>
                </a:lnTo>
                <a:lnTo>
                  <a:pt x="5090" y="3212"/>
                </a:lnTo>
                <a:lnTo>
                  <a:pt x="5092" y="3223"/>
                </a:lnTo>
                <a:lnTo>
                  <a:pt x="5092" y="3223"/>
                </a:lnTo>
                <a:lnTo>
                  <a:pt x="5093" y="3229"/>
                </a:lnTo>
                <a:lnTo>
                  <a:pt x="5095" y="3232"/>
                </a:lnTo>
                <a:lnTo>
                  <a:pt x="5095" y="3232"/>
                </a:lnTo>
                <a:lnTo>
                  <a:pt x="5103" y="3238"/>
                </a:lnTo>
                <a:lnTo>
                  <a:pt x="5109" y="3244"/>
                </a:lnTo>
                <a:lnTo>
                  <a:pt x="5113" y="3250"/>
                </a:lnTo>
                <a:lnTo>
                  <a:pt x="5114" y="3255"/>
                </a:lnTo>
                <a:lnTo>
                  <a:pt x="5116" y="3263"/>
                </a:lnTo>
                <a:lnTo>
                  <a:pt x="5114" y="3271"/>
                </a:lnTo>
                <a:lnTo>
                  <a:pt x="5111" y="3284"/>
                </a:lnTo>
                <a:lnTo>
                  <a:pt x="5111" y="3284"/>
                </a:lnTo>
                <a:lnTo>
                  <a:pt x="5103" y="3301"/>
                </a:lnTo>
                <a:lnTo>
                  <a:pt x="5097" y="3311"/>
                </a:lnTo>
                <a:lnTo>
                  <a:pt x="5090" y="3316"/>
                </a:lnTo>
                <a:lnTo>
                  <a:pt x="5084" y="3324"/>
                </a:lnTo>
                <a:lnTo>
                  <a:pt x="5074" y="3330"/>
                </a:lnTo>
                <a:lnTo>
                  <a:pt x="5065" y="3333"/>
                </a:lnTo>
                <a:lnTo>
                  <a:pt x="5055" y="3337"/>
                </a:lnTo>
                <a:lnTo>
                  <a:pt x="5055" y="3337"/>
                </a:lnTo>
                <a:lnTo>
                  <a:pt x="5034" y="3345"/>
                </a:lnTo>
                <a:lnTo>
                  <a:pt x="5012" y="3353"/>
                </a:lnTo>
                <a:lnTo>
                  <a:pt x="5012" y="3353"/>
                </a:lnTo>
                <a:lnTo>
                  <a:pt x="5031" y="3364"/>
                </a:lnTo>
                <a:lnTo>
                  <a:pt x="5046" y="3373"/>
                </a:lnTo>
                <a:lnTo>
                  <a:pt x="5053" y="3379"/>
                </a:lnTo>
                <a:lnTo>
                  <a:pt x="5057" y="3387"/>
                </a:lnTo>
                <a:lnTo>
                  <a:pt x="5061" y="3394"/>
                </a:lnTo>
                <a:lnTo>
                  <a:pt x="5063" y="3404"/>
                </a:lnTo>
                <a:lnTo>
                  <a:pt x="5063" y="3404"/>
                </a:lnTo>
                <a:lnTo>
                  <a:pt x="5061" y="3417"/>
                </a:lnTo>
                <a:lnTo>
                  <a:pt x="5059" y="3423"/>
                </a:lnTo>
                <a:lnTo>
                  <a:pt x="5057" y="3427"/>
                </a:lnTo>
                <a:lnTo>
                  <a:pt x="5053" y="3431"/>
                </a:lnTo>
                <a:lnTo>
                  <a:pt x="5048" y="3433"/>
                </a:lnTo>
                <a:lnTo>
                  <a:pt x="5036" y="3434"/>
                </a:lnTo>
                <a:lnTo>
                  <a:pt x="5036" y="3434"/>
                </a:lnTo>
                <a:lnTo>
                  <a:pt x="4972" y="3429"/>
                </a:lnTo>
                <a:lnTo>
                  <a:pt x="4972" y="3429"/>
                </a:lnTo>
                <a:lnTo>
                  <a:pt x="4935" y="3429"/>
                </a:lnTo>
                <a:lnTo>
                  <a:pt x="4935" y="3429"/>
                </a:lnTo>
                <a:lnTo>
                  <a:pt x="4932" y="3434"/>
                </a:lnTo>
                <a:lnTo>
                  <a:pt x="4932" y="3434"/>
                </a:lnTo>
                <a:lnTo>
                  <a:pt x="4930" y="3463"/>
                </a:lnTo>
                <a:lnTo>
                  <a:pt x="4928" y="3471"/>
                </a:lnTo>
                <a:lnTo>
                  <a:pt x="4924" y="3474"/>
                </a:lnTo>
                <a:lnTo>
                  <a:pt x="4916" y="3476"/>
                </a:lnTo>
                <a:lnTo>
                  <a:pt x="4909" y="3478"/>
                </a:lnTo>
                <a:lnTo>
                  <a:pt x="4880" y="3476"/>
                </a:lnTo>
                <a:lnTo>
                  <a:pt x="4880" y="3476"/>
                </a:lnTo>
                <a:lnTo>
                  <a:pt x="4851" y="3473"/>
                </a:lnTo>
                <a:lnTo>
                  <a:pt x="4825" y="3471"/>
                </a:lnTo>
                <a:lnTo>
                  <a:pt x="4811" y="3471"/>
                </a:lnTo>
                <a:lnTo>
                  <a:pt x="4796" y="3471"/>
                </a:lnTo>
                <a:lnTo>
                  <a:pt x="4783" y="3474"/>
                </a:lnTo>
                <a:lnTo>
                  <a:pt x="4770" y="3478"/>
                </a:lnTo>
                <a:lnTo>
                  <a:pt x="4770" y="3478"/>
                </a:lnTo>
                <a:lnTo>
                  <a:pt x="4749" y="3486"/>
                </a:lnTo>
                <a:lnTo>
                  <a:pt x="4743" y="3488"/>
                </a:lnTo>
                <a:lnTo>
                  <a:pt x="4735" y="3486"/>
                </a:lnTo>
                <a:lnTo>
                  <a:pt x="4731" y="3484"/>
                </a:lnTo>
                <a:lnTo>
                  <a:pt x="4726" y="3482"/>
                </a:lnTo>
                <a:lnTo>
                  <a:pt x="4710" y="3473"/>
                </a:lnTo>
                <a:lnTo>
                  <a:pt x="4710" y="3473"/>
                </a:lnTo>
                <a:lnTo>
                  <a:pt x="4691" y="3482"/>
                </a:lnTo>
                <a:lnTo>
                  <a:pt x="4684" y="3486"/>
                </a:lnTo>
                <a:lnTo>
                  <a:pt x="4676" y="3492"/>
                </a:lnTo>
                <a:lnTo>
                  <a:pt x="4676" y="3492"/>
                </a:lnTo>
                <a:lnTo>
                  <a:pt x="4670" y="3499"/>
                </a:lnTo>
                <a:lnTo>
                  <a:pt x="4665" y="3507"/>
                </a:lnTo>
                <a:lnTo>
                  <a:pt x="4657" y="3524"/>
                </a:lnTo>
                <a:lnTo>
                  <a:pt x="4657" y="3524"/>
                </a:lnTo>
                <a:lnTo>
                  <a:pt x="4648" y="3555"/>
                </a:lnTo>
                <a:lnTo>
                  <a:pt x="4640" y="3585"/>
                </a:lnTo>
                <a:lnTo>
                  <a:pt x="4640" y="3585"/>
                </a:lnTo>
                <a:lnTo>
                  <a:pt x="4636" y="3595"/>
                </a:lnTo>
                <a:lnTo>
                  <a:pt x="4630" y="3602"/>
                </a:lnTo>
                <a:lnTo>
                  <a:pt x="4625" y="3610"/>
                </a:lnTo>
                <a:lnTo>
                  <a:pt x="4619" y="3614"/>
                </a:lnTo>
                <a:lnTo>
                  <a:pt x="4611" y="3617"/>
                </a:lnTo>
                <a:lnTo>
                  <a:pt x="4604" y="3617"/>
                </a:lnTo>
                <a:lnTo>
                  <a:pt x="4594" y="3617"/>
                </a:lnTo>
                <a:lnTo>
                  <a:pt x="4585" y="3616"/>
                </a:lnTo>
                <a:lnTo>
                  <a:pt x="4585" y="3616"/>
                </a:lnTo>
                <a:lnTo>
                  <a:pt x="4541" y="3598"/>
                </a:lnTo>
                <a:lnTo>
                  <a:pt x="4497" y="3581"/>
                </a:lnTo>
                <a:lnTo>
                  <a:pt x="4497" y="3581"/>
                </a:lnTo>
                <a:lnTo>
                  <a:pt x="4489" y="3577"/>
                </a:lnTo>
                <a:lnTo>
                  <a:pt x="4480" y="3577"/>
                </a:lnTo>
                <a:lnTo>
                  <a:pt x="4480" y="3577"/>
                </a:lnTo>
                <a:lnTo>
                  <a:pt x="4459" y="3574"/>
                </a:lnTo>
                <a:lnTo>
                  <a:pt x="4448" y="3572"/>
                </a:lnTo>
                <a:lnTo>
                  <a:pt x="4438" y="3568"/>
                </a:lnTo>
                <a:lnTo>
                  <a:pt x="4428" y="3562"/>
                </a:lnTo>
                <a:lnTo>
                  <a:pt x="4421" y="3556"/>
                </a:lnTo>
                <a:lnTo>
                  <a:pt x="4413" y="3547"/>
                </a:lnTo>
                <a:lnTo>
                  <a:pt x="4406" y="3537"/>
                </a:lnTo>
                <a:lnTo>
                  <a:pt x="4406" y="3537"/>
                </a:lnTo>
                <a:lnTo>
                  <a:pt x="4398" y="3530"/>
                </a:lnTo>
                <a:lnTo>
                  <a:pt x="4388" y="3524"/>
                </a:lnTo>
                <a:lnTo>
                  <a:pt x="4364" y="3515"/>
                </a:lnTo>
                <a:lnTo>
                  <a:pt x="4364" y="3515"/>
                </a:lnTo>
                <a:lnTo>
                  <a:pt x="4352" y="3511"/>
                </a:lnTo>
                <a:lnTo>
                  <a:pt x="4343" y="3505"/>
                </a:lnTo>
                <a:lnTo>
                  <a:pt x="4341" y="3501"/>
                </a:lnTo>
                <a:lnTo>
                  <a:pt x="4337" y="3495"/>
                </a:lnTo>
                <a:lnTo>
                  <a:pt x="4335" y="3482"/>
                </a:lnTo>
                <a:lnTo>
                  <a:pt x="4335" y="3482"/>
                </a:lnTo>
                <a:lnTo>
                  <a:pt x="4333" y="3476"/>
                </a:lnTo>
                <a:lnTo>
                  <a:pt x="4327" y="3469"/>
                </a:lnTo>
                <a:lnTo>
                  <a:pt x="4320" y="3463"/>
                </a:lnTo>
                <a:lnTo>
                  <a:pt x="4310" y="3459"/>
                </a:lnTo>
                <a:lnTo>
                  <a:pt x="4310" y="3459"/>
                </a:lnTo>
                <a:lnTo>
                  <a:pt x="4301" y="3455"/>
                </a:lnTo>
                <a:lnTo>
                  <a:pt x="4287" y="3454"/>
                </a:lnTo>
                <a:lnTo>
                  <a:pt x="4261" y="3450"/>
                </a:lnTo>
                <a:lnTo>
                  <a:pt x="4261" y="3450"/>
                </a:lnTo>
                <a:lnTo>
                  <a:pt x="4200" y="3455"/>
                </a:lnTo>
                <a:lnTo>
                  <a:pt x="4200" y="3455"/>
                </a:lnTo>
                <a:lnTo>
                  <a:pt x="4198" y="3461"/>
                </a:lnTo>
                <a:lnTo>
                  <a:pt x="4194" y="3467"/>
                </a:lnTo>
                <a:lnTo>
                  <a:pt x="4190" y="3469"/>
                </a:lnTo>
                <a:lnTo>
                  <a:pt x="4185" y="3473"/>
                </a:lnTo>
                <a:lnTo>
                  <a:pt x="4169" y="3474"/>
                </a:lnTo>
                <a:lnTo>
                  <a:pt x="4154" y="3474"/>
                </a:lnTo>
                <a:lnTo>
                  <a:pt x="4154" y="3474"/>
                </a:lnTo>
                <a:lnTo>
                  <a:pt x="4135" y="3473"/>
                </a:lnTo>
                <a:lnTo>
                  <a:pt x="4118" y="3469"/>
                </a:lnTo>
                <a:lnTo>
                  <a:pt x="4103" y="3461"/>
                </a:lnTo>
                <a:lnTo>
                  <a:pt x="4089" y="3454"/>
                </a:lnTo>
                <a:lnTo>
                  <a:pt x="4078" y="3442"/>
                </a:lnTo>
                <a:lnTo>
                  <a:pt x="4066" y="3431"/>
                </a:lnTo>
                <a:lnTo>
                  <a:pt x="4059" y="3415"/>
                </a:lnTo>
                <a:lnTo>
                  <a:pt x="4051" y="3400"/>
                </a:lnTo>
                <a:lnTo>
                  <a:pt x="4051" y="3400"/>
                </a:lnTo>
                <a:lnTo>
                  <a:pt x="4044" y="3387"/>
                </a:lnTo>
                <a:lnTo>
                  <a:pt x="4044" y="3387"/>
                </a:lnTo>
                <a:lnTo>
                  <a:pt x="4038" y="3381"/>
                </a:lnTo>
                <a:lnTo>
                  <a:pt x="4038" y="3381"/>
                </a:lnTo>
                <a:lnTo>
                  <a:pt x="4025" y="3387"/>
                </a:lnTo>
                <a:lnTo>
                  <a:pt x="4009" y="3393"/>
                </a:lnTo>
                <a:lnTo>
                  <a:pt x="4002" y="3393"/>
                </a:lnTo>
                <a:lnTo>
                  <a:pt x="3994" y="3391"/>
                </a:lnTo>
                <a:lnTo>
                  <a:pt x="3986" y="3387"/>
                </a:lnTo>
                <a:lnTo>
                  <a:pt x="3979" y="3379"/>
                </a:lnTo>
                <a:lnTo>
                  <a:pt x="3979" y="3379"/>
                </a:lnTo>
                <a:lnTo>
                  <a:pt x="3969" y="3366"/>
                </a:lnTo>
                <a:lnTo>
                  <a:pt x="3962" y="3353"/>
                </a:lnTo>
                <a:lnTo>
                  <a:pt x="3960" y="3345"/>
                </a:lnTo>
                <a:lnTo>
                  <a:pt x="3960" y="3337"/>
                </a:lnTo>
                <a:lnTo>
                  <a:pt x="3962" y="3330"/>
                </a:lnTo>
                <a:lnTo>
                  <a:pt x="3964" y="3320"/>
                </a:lnTo>
                <a:lnTo>
                  <a:pt x="3964" y="3320"/>
                </a:lnTo>
                <a:lnTo>
                  <a:pt x="3967" y="3307"/>
                </a:lnTo>
                <a:lnTo>
                  <a:pt x="3967" y="3293"/>
                </a:lnTo>
                <a:lnTo>
                  <a:pt x="3964" y="3280"/>
                </a:lnTo>
                <a:lnTo>
                  <a:pt x="3958" y="3267"/>
                </a:lnTo>
                <a:lnTo>
                  <a:pt x="3948" y="3253"/>
                </a:lnTo>
                <a:lnTo>
                  <a:pt x="3939" y="3242"/>
                </a:lnTo>
                <a:lnTo>
                  <a:pt x="3927" y="3234"/>
                </a:lnTo>
                <a:lnTo>
                  <a:pt x="3916" y="3229"/>
                </a:lnTo>
                <a:lnTo>
                  <a:pt x="3916" y="3229"/>
                </a:lnTo>
                <a:lnTo>
                  <a:pt x="3906" y="3225"/>
                </a:lnTo>
                <a:lnTo>
                  <a:pt x="3899" y="3219"/>
                </a:lnTo>
                <a:lnTo>
                  <a:pt x="3893" y="3213"/>
                </a:lnTo>
                <a:lnTo>
                  <a:pt x="3887" y="3206"/>
                </a:lnTo>
                <a:lnTo>
                  <a:pt x="3885" y="3196"/>
                </a:lnTo>
                <a:lnTo>
                  <a:pt x="3882" y="3187"/>
                </a:lnTo>
                <a:lnTo>
                  <a:pt x="3882" y="3179"/>
                </a:lnTo>
                <a:lnTo>
                  <a:pt x="3884" y="3170"/>
                </a:lnTo>
                <a:lnTo>
                  <a:pt x="3884" y="3170"/>
                </a:lnTo>
                <a:lnTo>
                  <a:pt x="3895" y="3111"/>
                </a:lnTo>
                <a:lnTo>
                  <a:pt x="3895" y="3111"/>
                </a:lnTo>
                <a:lnTo>
                  <a:pt x="3840" y="3103"/>
                </a:lnTo>
                <a:lnTo>
                  <a:pt x="3840" y="3103"/>
                </a:lnTo>
                <a:lnTo>
                  <a:pt x="3811" y="3099"/>
                </a:lnTo>
                <a:lnTo>
                  <a:pt x="3798" y="3097"/>
                </a:lnTo>
                <a:lnTo>
                  <a:pt x="3784" y="3095"/>
                </a:lnTo>
                <a:lnTo>
                  <a:pt x="3784" y="3095"/>
                </a:lnTo>
                <a:lnTo>
                  <a:pt x="3771" y="3091"/>
                </a:lnTo>
                <a:lnTo>
                  <a:pt x="3765" y="3091"/>
                </a:lnTo>
                <a:lnTo>
                  <a:pt x="3762" y="3093"/>
                </a:lnTo>
                <a:lnTo>
                  <a:pt x="3756" y="3095"/>
                </a:lnTo>
                <a:lnTo>
                  <a:pt x="3752" y="3099"/>
                </a:lnTo>
                <a:lnTo>
                  <a:pt x="3746" y="3112"/>
                </a:lnTo>
                <a:lnTo>
                  <a:pt x="3746" y="3112"/>
                </a:lnTo>
                <a:lnTo>
                  <a:pt x="3739" y="3139"/>
                </a:lnTo>
                <a:lnTo>
                  <a:pt x="3733" y="3149"/>
                </a:lnTo>
                <a:lnTo>
                  <a:pt x="3727" y="3152"/>
                </a:lnTo>
                <a:lnTo>
                  <a:pt x="3720" y="3154"/>
                </a:lnTo>
                <a:lnTo>
                  <a:pt x="3710" y="3154"/>
                </a:lnTo>
                <a:lnTo>
                  <a:pt x="3682" y="3149"/>
                </a:lnTo>
                <a:lnTo>
                  <a:pt x="3682" y="3149"/>
                </a:lnTo>
                <a:lnTo>
                  <a:pt x="3663" y="3143"/>
                </a:lnTo>
                <a:lnTo>
                  <a:pt x="3653" y="3139"/>
                </a:lnTo>
                <a:lnTo>
                  <a:pt x="3645" y="3135"/>
                </a:lnTo>
                <a:lnTo>
                  <a:pt x="3638" y="3128"/>
                </a:lnTo>
                <a:lnTo>
                  <a:pt x="3634" y="3120"/>
                </a:lnTo>
                <a:lnTo>
                  <a:pt x="3632" y="3109"/>
                </a:lnTo>
                <a:lnTo>
                  <a:pt x="3632" y="3095"/>
                </a:lnTo>
                <a:lnTo>
                  <a:pt x="3632" y="3095"/>
                </a:lnTo>
                <a:lnTo>
                  <a:pt x="3632" y="3091"/>
                </a:lnTo>
                <a:lnTo>
                  <a:pt x="3630" y="3088"/>
                </a:lnTo>
                <a:lnTo>
                  <a:pt x="3623" y="3080"/>
                </a:lnTo>
                <a:lnTo>
                  <a:pt x="3603" y="3063"/>
                </a:lnTo>
                <a:lnTo>
                  <a:pt x="3603" y="3063"/>
                </a:lnTo>
                <a:lnTo>
                  <a:pt x="3592" y="3053"/>
                </a:lnTo>
                <a:lnTo>
                  <a:pt x="3581" y="3048"/>
                </a:lnTo>
                <a:lnTo>
                  <a:pt x="3581" y="3048"/>
                </a:lnTo>
                <a:lnTo>
                  <a:pt x="3573" y="3044"/>
                </a:lnTo>
                <a:lnTo>
                  <a:pt x="3569" y="3042"/>
                </a:lnTo>
                <a:lnTo>
                  <a:pt x="3565" y="3042"/>
                </a:lnTo>
                <a:lnTo>
                  <a:pt x="3565" y="3042"/>
                </a:lnTo>
                <a:lnTo>
                  <a:pt x="3556" y="3046"/>
                </a:lnTo>
                <a:lnTo>
                  <a:pt x="3548" y="3046"/>
                </a:lnTo>
                <a:lnTo>
                  <a:pt x="3542" y="3042"/>
                </a:lnTo>
                <a:lnTo>
                  <a:pt x="3537" y="3038"/>
                </a:lnTo>
                <a:lnTo>
                  <a:pt x="3535" y="3032"/>
                </a:lnTo>
                <a:lnTo>
                  <a:pt x="3531" y="3025"/>
                </a:lnTo>
                <a:lnTo>
                  <a:pt x="3527" y="3006"/>
                </a:lnTo>
                <a:lnTo>
                  <a:pt x="3527" y="3006"/>
                </a:lnTo>
                <a:lnTo>
                  <a:pt x="3506" y="3023"/>
                </a:lnTo>
                <a:lnTo>
                  <a:pt x="3485" y="3036"/>
                </a:lnTo>
                <a:lnTo>
                  <a:pt x="3485" y="3036"/>
                </a:lnTo>
                <a:lnTo>
                  <a:pt x="3472" y="3042"/>
                </a:lnTo>
                <a:lnTo>
                  <a:pt x="3457" y="3048"/>
                </a:lnTo>
                <a:lnTo>
                  <a:pt x="3443" y="3055"/>
                </a:lnTo>
                <a:lnTo>
                  <a:pt x="3430" y="3063"/>
                </a:lnTo>
                <a:lnTo>
                  <a:pt x="3430" y="3063"/>
                </a:lnTo>
                <a:lnTo>
                  <a:pt x="3407" y="3082"/>
                </a:lnTo>
                <a:lnTo>
                  <a:pt x="3386" y="3103"/>
                </a:lnTo>
                <a:lnTo>
                  <a:pt x="3344" y="3145"/>
                </a:lnTo>
                <a:lnTo>
                  <a:pt x="3344" y="3145"/>
                </a:lnTo>
                <a:lnTo>
                  <a:pt x="3348" y="3151"/>
                </a:lnTo>
                <a:lnTo>
                  <a:pt x="3350" y="3158"/>
                </a:lnTo>
                <a:lnTo>
                  <a:pt x="3352" y="3164"/>
                </a:lnTo>
                <a:lnTo>
                  <a:pt x="3352" y="3171"/>
                </a:lnTo>
                <a:lnTo>
                  <a:pt x="3348" y="3183"/>
                </a:lnTo>
                <a:lnTo>
                  <a:pt x="3342" y="3196"/>
                </a:lnTo>
                <a:lnTo>
                  <a:pt x="3337" y="3208"/>
                </a:lnTo>
                <a:lnTo>
                  <a:pt x="3331" y="3219"/>
                </a:lnTo>
                <a:lnTo>
                  <a:pt x="3327" y="3232"/>
                </a:lnTo>
                <a:lnTo>
                  <a:pt x="3327" y="3240"/>
                </a:lnTo>
                <a:lnTo>
                  <a:pt x="3327" y="3246"/>
                </a:lnTo>
                <a:lnTo>
                  <a:pt x="3327" y="3246"/>
                </a:lnTo>
                <a:lnTo>
                  <a:pt x="3327" y="3252"/>
                </a:lnTo>
                <a:lnTo>
                  <a:pt x="3325" y="3255"/>
                </a:lnTo>
                <a:lnTo>
                  <a:pt x="3320" y="3267"/>
                </a:lnTo>
                <a:lnTo>
                  <a:pt x="3308" y="3276"/>
                </a:lnTo>
                <a:lnTo>
                  <a:pt x="3297" y="3286"/>
                </a:lnTo>
                <a:lnTo>
                  <a:pt x="3297" y="3286"/>
                </a:lnTo>
                <a:lnTo>
                  <a:pt x="3270" y="3303"/>
                </a:lnTo>
                <a:lnTo>
                  <a:pt x="3243" y="3318"/>
                </a:lnTo>
                <a:lnTo>
                  <a:pt x="3228" y="3324"/>
                </a:lnTo>
                <a:lnTo>
                  <a:pt x="3213" y="3330"/>
                </a:lnTo>
                <a:lnTo>
                  <a:pt x="3198" y="3332"/>
                </a:lnTo>
                <a:lnTo>
                  <a:pt x="3180" y="3332"/>
                </a:lnTo>
                <a:lnTo>
                  <a:pt x="3180" y="3332"/>
                </a:lnTo>
                <a:lnTo>
                  <a:pt x="3169" y="3330"/>
                </a:lnTo>
                <a:lnTo>
                  <a:pt x="3159" y="3326"/>
                </a:lnTo>
                <a:lnTo>
                  <a:pt x="3159" y="3326"/>
                </a:lnTo>
                <a:lnTo>
                  <a:pt x="3146" y="3318"/>
                </a:lnTo>
                <a:lnTo>
                  <a:pt x="3135" y="3313"/>
                </a:lnTo>
                <a:lnTo>
                  <a:pt x="3121" y="3311"/>
                </a:lnTo>
                <a:lnTo>
                  <a:pt x="3108" y="3313"/>
                </a:lnTo>
                <a:lnTo>
                  <a:pt x="3108" y="3313"/>
                </a:lnTo>
                <a:lnTo>
                  <a:pt x="3100" y="3313"/>
                </a:lnTo>
                <a:lnTo>
                  <a:pt x="3093" y="3311"/>
                </a:lnTo>
                <a:lnTo>
                  <a:pt x="3087" y="3307"/>
                </a:lnTo>
                <a:lnTo>
                  <a:pt x="3081" y="3301"/>
                </a:lnTo>
                <a:lnTo>
                  <a:pt x="3081" y="3301"/>
                </a:lnTo>
                <a:lnTo>
                  <a:pt x="3064" y="3259"/>
                </a:lnTo>
                <a:lnTo>
                  <a:pt x="3047" y="3212"/>
                </a:lnTo>
                <a:lnTo>
                  <a:pt x="3047" y="3212"/>
                </a:lnTo>
                <a:lnTo>
                  <a:pt x="3039" y="3206"/>
                </a:lnTo>
                <a:lnTo>
                  <a:pt x="3030" y="3194"/>
                </a:lnTo>
                <a:lnTo>
                  <a:pt x="3022" y="3181"/>
                </a:lnTo>
                <a:lnTo>
                  <a:pt x="3015" y="3166"/>
                </a:lnTo>
                <a:lnTo>
                  <a:pt x="3007" y="3149"/>
                </a:lnTo>
                <a:lnTo>
                  <a:pt x="3003" y="3133"/>
                </a:lnTo>
                <a:lnTo>
                  <a:pt x="2999" y="3116"/>
                </a:lnTo>
                <a:lnTo>
                  <a:pt x="2999" y="3103"/>
                </a:lnTo>
                <a:lnTo>
                  <a:pt x="2999" y="3103"/>
                </a:lnTo>
                <a:lnTo>
                  <a:pt x="2999" y="3101"/>
                </a:lnTo>
                <a:lnTo>
                  <a:pt x="2999" y="3097"/>
                </a:lnTo>
                <a:lnTo>
                  <a:pt x="2999" y="3097"/>
                </a:lnTo>
                <a:lnTo>
                  <a:pt x="3007" y="3091"/>
                </a:lnTo>
                <a:lnTo>
                  <a:pt x="3013" y="3084"/>
                </a:lnTo>
                <a:lnTo>
                  <a:pt x="3015" y="3078"/>
                </a:lnTo>
                <a:lnTo>
                  <a:pt x="3018" y="3070"/>
                </a:lnTo>
                <a:lnTo>
                  <a:pt x="3018" y="3065"/>
                </a:lnTo>
                <a:lnTo>
                  <a:pt x="3018" y="3059"/>
                </a:lnTo>
                <a:lnTo>
                  <a:pt x="3015" y="3048"/>
                </a:lnTo>
                <a:lnTo>
                  <a:pt x="3007" y="3036"/>
                </a:lnTo>
                <a:lnTo>
                  <a:pt x="2999" y="3027"/>
                </a:lnTo>
                <a:lnTo>
                  <a:pt x="2984" y="3006"/>
                </a:lnTo>
                <a:lnTo>
                  <a:pt x="2984" y="3006"/>
                </a:lnTo>
                <a:lnTo>
                  <a:pt x="2959" y="2966"/>
                </a:lnTo>
                <a:lnTo>
                  <a:pt x="2959" y="2966"/>
                </a:lnTo>
                <a:lnTo>
                  <a:pt x="2954" y="2956"/>
                </a:lnTo>
                <a:lnTo>
                  <a:pt x="2946" y="2950"/>
                </a:lnTo>
                <a:lnTo>
                  <a:pt x="2929" y="2937"/>
                </a:lnTo>
                <a:lnTo>
                  <a:pt x="2929" y="2937"/>
                </a:lnTo>
                <a:lnTo>
                  <a:pt x="2921" y="2931"/>
                </a:lnTo>
                <a:lnTo>
                  <a:pt x="2918" y="2928"/>
                </a:lnTo>
                <a:lnTo>
                  <a:pt x="2916" y="2926"/>
                </a:lnTo>
                <a:lnTo>
                  <a:pt x="2916" y="2926"/>
                </a:lnTo>
                <a:lnTo>
                  <a:pt x="2912" y="2914"/>
                </a:lnTo>
                <a:lnTo>
                  <a:pt x="2906" y="2907"/>
                </a:lnTo>
                <a:lnTo>
                  <a:pt x="2898" y="2899"/>
                </a:lnTo>
                <a:lnTo>
                  <a:pt x="2891" y="2891"/>
                </a:lnTo>
                <a:lnTo>
                  <a:pt x="2874" y="2880"/>
                </a:lnTo>
                <a:lnTo>
                  <a:pt x="2858" y="2867"/>
                </a:lnTo>
                <a:lnTo>
                  <a:pt x="2858" y="2867"/>
                </a:lnTo>
                <a:lnTo>
                  <a:pt x="2853" y="2863"/>
                </a:lnTo>
                <a:lnTo>
                  <a:pt x="2845" y="2861"/>
                </a:lnTo>
                <a:lnTo>
                  <a:pt x="2839" y="2861"/>
                </a:lnTo>
                <a:lnTo>
                  <a:pt x="2832" y="2863"/>
                </a:lnTo>
                <a:lnTo>
                  <a:pt x="2824" y="2867"/>
                </a:lnTo>
                <a:lnTo>
                  <a:pt x="2815" y="2874"/>
                </a:lnTo>
                <a:lnTo>
                  <a:pt x="2799" y="2889"/>
                </a:lnTo>
                <a:lnTo>
                  <a:pt x="2799" y="2889"/>
                </a:lnTo>
                <a:lnTo>
                  <a:pt x="2773" y="2918"/>
                </a:lnTo>
                <a:lnTo>
                  <a:pt x="2744" y="2941"/>
                </a:lnTo>
                <a:lnTo>
                  <a:pt x="2744" y="2941"/>
                </a:lnTo>
                <a:lnTo>
                  <a:pt x="2736" y="2947"/>
                </a:lnTo>
                <a:lnTo>
                  <a:pt x="2729" y="2949"/>
                </a:lnTo>
                <a:lnTo>
                  <a:pt x="2721" y="2949"/>
                </a:lnTo>
                <a:lnTo>
                  <a:pt x="2714" y="2947"/>
                </a:lnTo>
                <a:lnTo>
                  <a:pt x="2708" y="2943"/>
                </a:lnTo>
                <a:lnTo>
                  <a:pt x="2702" y="2937"/>
                </a:lnTo>
                <a:lnTo>
                  <a:pt x="2698" y="2929"/>
                </a:lnTo>
                <a:lnTo>
                  <a:pt x="2696" y="2920"/>
                </a:lnTo>
                <a:lnTo>
                  <a:pt x="2696" y="2920"/>
                </a:lnTo>
                <a:lnTo>
                  <a:pt x="2691" y="2905"/>
                </a:lnTo>
                <a:lnTo>
                  <a:pt x="2683" y="2889"/>
                </a:lnTo>
                <a:lnTo>
                  <a:pt x="2674" y="2876"/>
                </a:lnTo>
                <a:lnTo>
                  <a:pt x="2660" y="2865"/>
                </a:lnTo>
                <a:lnTo>
                  <a:pt x="2647" y="2853"/>
                </a:lnTo>
                <a:lnTo>
                  <a:pt x="2634" y="2848"/>
                </a:lnTo>
                <a:lnTo>
                  <a:pt x="2620" y="2844"/>
                </a:lnTo>
                <a:lnTo>
                  <a:pt x="2609" y="2844"/>
                </a:lnTo>
                <a:lnTo>
                  <a:pt x="2609" y="2844"/>
                </a:lnTo>
                <a:lnTo>
                  <a:pt x="2590" y="2910"/>
                </a:lnTo>
                <a:lnTo>
                  <a:pt x="2590" y="2910"/>
                </a:lnTo>
                <a:lnTo>
                  <a:pt x="2586" y="2929"/>
                </a:lnTo>
                <a:lnTo>
                  <a:pt x="2586" y="2947"/>
                </a:lnTo>
                <a:lnTo>
                  <a:pt x="2588" y="2966"/>
                </a:lnTo>
                <a:lnTo>
                  <a:pt x="2594" y="2985"/>
                </a:lnTo>
                <a:lnTo>
                  <a:pt x="2594" y="2985"/>
                </a:lnTo>
                <a:lnTo>
                  <a:pt x="2597" y="2998"/>
                </a:lnTo>
                <a:lnTo>
                  <a:pt x="2597" y="3008"/>
                </a:lnTo>
                <a:lnTo>
                  <a:pt x="2597" y="3017"/>
                </a:lnTo>
                <a:lnTo>
                  <a:pt x="2594" y="3025"/>
                </a:lnTo>
                <a:lnTo>
                  <a:pt x="2590" y="3032"/>
                </a:lnTo>
                <a:lnTo>
                  <a:pt x="2582" y="3040"/>
                </a:lnTo>
                <a:lnTo>
                  <a:pt x="2573" y="3046"/>
                </a:lnTo>
                <a:lnTo>
                  <a:pt x="2561" y="3050"/>
                </a:lnTo>
                <a:lnTo>
                  <a:pt x="2561" y="3050"/>
                </a:lnTo>
                <a:lnTo>
                  <a:pt x="2546" y="3055"/>
                </a:lnTo>
                <a:lnTo>
                  <a:pt x="2531" y="3063"/>
                </a:lnTo>
                <a:lnTo>
                  <a:pt x="2531" y="3063"/>
                </a:lnTo>
                <a:lnTo>
                  <a:pt x="2521" y="3069"/>
                </a:lnTo>
                <a:lnTo>
                  <a:pt x="2517" y="3072"/>
                </a:lnTo>
                <a:lnTo>
                  <a:pt x="2515" y="3074"/>
                </a:lnTo>
                <a:lnTo>
                  <a:pt x="2515" y="3074"/>
                </a:lnTo>
                <a:lnTo>
                  <a:pt x="2517" y="3086"/>
                </a:lnTo>
                <a:lnTo>
                  <a:pt x="2515" y="3097"/>
                </a:lnTo>
                <a:lnTo>
                  <a:pt x="2512" y="3107"/>
                </a:lnTo>
                <a:lnTo>
                  <a:pt x="2506" y="3116"/>
                </a:lnTo>
                <a:lnTo>
                  <a:pt x="2493" y="3133"/>
                </a:lnTo>
                <a:lnTo>
                  <a:pt x="2487" y="3143"/>
                </a:lnTo>
                <a:lnTo>
                  <a:pt x="2485" y="3154"/>
                </a:lnTo>
                <a:lnTo>
                  <a:pt x="2485" y="3154"/>
                </a:lnTo>
                <a:lnTo>
                  <a:pt x="2481" y="3162"/>
                </a:lnTo>
                <a:lnTo>
                  <a:pt x="2475" y="3170"/>
                </a:lnTo>
                <a:lnTo>
                  <a:pt x="2470" y="3177"/>
                </a:lnTo>
                <a:lnTo>
                  <a:pt x="2462" y="3181"/>
                </a:lnTo>
                <a:lnTo>
                  <a:pt x="2462" y="3181"/>
                </a:lnTo>
                <a:lnTo>
                  <a:pt x="2443" y="3191"/>
                </a:lnTo>
                <a:lnTo>
                  <a:pt x="2422" y="3198"/>
                </a:lnTo>
                <a:lnTo>
                  <a:pt x="2401" y="3210"/>
                </a:lnTo>
                <a:lnTo>
                  <a:pt x="2392" y="3215"/>
                </a:lnTo>
                <a:lnTo>
                  <a:pt x="2382" y="3223"/>
                </a:lnTo>
                <a:lnTo>
                  <a:pt x="2382" y="3223"/>
                </a:lnTo>
                <a:lnTo>
                  <a:pt x="2373" y="3232"/>
                </a:lnTo>
                <a:lnTo>
                  <a:pt x="2361" y="3240"/>
                </a:lnTo>
                <a:lnTo>
                  <a:pt x="2350" y="3246"/>
                </a:lnTo>
                <a:lnTo>
                  <a:pt x="2338" y="3250"/>
                </a:lnTo>
                <a:lnTo>
                  <a:pt x="2325" y="3252"/>
                </a:lnTo>
                <a:lnTo>
                  <a:pt x="2312" y="3252"/>
                </a:lnTo>
                <a:lnTo>
                  <a:pt x="2298" y="3250"/>
                </a:lnTo>
                <a:lnTo>
                  <a:pt x="2285" y="3246"/>
                </a:lnTo>
                <a:lnTo>
                  <a:pt x="2285" y="3246"/>
                </a:lnTo>
                <a:lnTo>
                  <a:pt x="2277" y="3242"/>
                </a:lnTo>
                <a:lnTo>
                  <a:pt x="2268" y="3234"/>
                </a:lnTo>
                <a:lnTo>
                  <a:pt x="2260" y="3227"/>
                </a:lnTo>
                <a:lnTo>
                  <a:pt x="2253" y="3217"/>
                </a:lnTo>
                <a:lnTo>
                  <a:pt x="2247" y="3206"/>
                </a:lnTo>
                <a:lnTo>
                  <a:pt x="2243" y="3192"/>
                </a:lnTo>
                <a:lnTo>
                  <a:pt x="2239" y="3181"/>
                </a:lnTo>
                <a:lnTo>
                  <a:pt x="2239" y="3168"/>
                </a:lnTo>
                <a:lnTo>
                  <a:pt x="2239" y="3168"/>
                </a:lnTo>
                <a:lnTo>
                  <a:pt x="2239" y="3156"/>
                </a:lnTo>
                <a:lnTo>
                  <a:pt x="2235" y="3149"/>
                </a:lnTo>
                <a:lnTo>
                  <a:pt x="2230" y="3143"/>
                </a:lnTo>
                <a:lnTo>
                  <a:pt x="2222" y="3141"/>
                </a:lnTo>
                <a:lnTo>
                  <a:pt x="2205" y="3139"/>
                </a:lnTo>
                <a:lnTo>
                  <a:pt x="2197" y="3137"/>
                </a:lnTo>
                <a:lnTo>
                  <a:pt x="2192" y="3133"/>
                </a:lnTo>
                <a:lnTo>
                  <a:pt x="2192" y="3133"/>
                </a:lnTo>
                <a:lnTo>
                  <a:pt x="2186" y="3135"/>
                </a:lnTo>
                <a:lnTo>
                  <a:pt x="2180" y="3139"/>
                </a:lnTo>
                <a:lnTo>
                  <a:pt x="2165" y="3151"/>
                </a:lnTo>
                <a:lnTo>
                  <a:pt x="2165" y="3151"/>
                </a:lnTo>
                <a:lnTo>
                  <a:pt x="2163" y="3154"/>
                </a:lnTo>
                <a:lnTo>
                  <a:pt x="2161" y="3158"/>
                </a:lnTo>
                <a:lnTo>
                  <a:pt x="2161" y="3158"/>
                </a:lnTo>
                <a:lnTo>
                  <a:pt x="2165" y="3168"/>
                </a:lnTo>
                <a:lnTo>
                  <a:pt x="2167" y="3177"/>
                </a:lnTo>
                <a:lnTo>
                  <a:pt x="2167" y="3185"/>
                </a:lnTo>
                <a:lnTo>
                  <a:pt x="2165" y="3192"/>
                </a:lnTo>
                <a:lnTo>
                  <a:pt x="2159" y="3206"/>
                </a:lnTo>
                <a:lnTo>
                  <a:pt x="2152" y="3217"/>
                </a:lnTo>
                <a:lnTo>
                  <a:pt x="2142" y="3229"/>
                </a:lnTo>
                <a:lnTo>
                  <a:pt x="2131" y="3240"/>
                </a:lnTo>
                <a:lnTo>
                  <a:pt x="2119" y="3252"/>
                </a:lnTo>
                <a:lnTo>
                  <a:pt x="2112" y="3263"/>
                </a:lnTo>
                <a:lnTo>
                  <a:pt x="2112" y="3263"/>
                </a:lnTo>
                <a:lnTo>
                  <a:pt x="2102" y="3276"/>
                </a:lnTo>
                <a:lnTo>
                  <a:pt x="2091" y="3288"/>
                </a:lnTo>
                <a:lnTo>
                  <a:pt x="2079" y="3297"/>
                </a:lnTo>
                <a:lnTo>
                  <a:pt x="2068" y="3305"/>
                </a:lnTo>
                <a:lnTo>
                  <a:pt x="2054" y="3313"/>
                </a:lnTo>
                <a:lnTo>
                  <a:pt x="2041" y="3318"/>
                </a:lnTo>
                <a:lnTo>
                  <a:pt x="2026" y="3324"/>
                </a:lnTo>
                <a:lnTo>
                  <a:pt x="2011" y="3328"/>
                </a:lnTo>
                <a:lnTo>
                  <a:pt x="2011" y="3328"/>
                </a:lnTo>
                <a:lnTo>
                  <a:pt x="1991" y="3333"/>
                </a:lnTo>
                <a:lnTo>
                  <a:pt x="1974" y="3341"/>
                </a:lnTo>
                <a:lnTo>
                  <a:pt x="1938" y="3362"/>
                </a:lnTo>
                <a:lnTo>
                  <a:pt x="1938" y="3362"/>
                </a:lnTo>
                <a:lnTo>
                  <a:pt x="1940" y="3373"/>
                </a:lnTo>
                <a:lnTo>
                  <a:pt x="1942" y="3385"/>
                </a:lnTo>
                <a:lnTo>
                  <a:pt x="1942" y="3396"/>
                </a:lnTo>
                <a:lnTo>
                  <a:pt x="1940" y="3406"/>
                </a:lnTo>
                <a:lnTo>
                  <a:pt x="1936" y="3415"/>
                </a:lnTo>
                <a:lnTo>
                  <a:pt x="1932" y="3425"/>
                </a:lnTo>
                <a:lnTo>
                  <a:pt x="1919" y="3442"/>
                </a:lnTo>
                <a:lnTo>
                  <a:pt x="1919" y="3442"/>
                </a:lnTo>
                <a:lnTo>
                  <a:pt x="1915" y="3450"/>
                </a:lnTo>
                <a:lnTo>
                  <a:pt x="1910" y="3459"/>
                </a:lnTo>
                <a:lnTo>
                  <a:pt x="1902" y="3476"/>
                </a:lnTo>
                <a:lnTo>
                  <a:pt x="1902" y="3476"/>
                </a:lnTo>
                <a:lnTo>
                  <a:pt x="1896" y="3490"/>
                </a:lnTo>
                <a:lnTo>
                  <a:pt x="1889" y="3499"/>
                </a:lnTo>
                <a:lnTo>
                  <a:pt x="1881" y="3507"/>
                </a:lnTo>
                <a:lnTo>
                  <a:pt x="1871" y="3513"/>
                </a:lnTo>
                <a:lnTo>
                  <a:pt x="1862" y="3515"/>
                </a:lnTo>
                <a:lnTo>
                  <a:pt x="1850" y="3515"/>
                </a:lnTo>
                <a:lnTo>
                  <a:pt x="1839" y="3513"/>
                </a:lnTo>
                <a:lnTo>
                  <a:pt x="1828" y="3509"/>
                </a:lnTo>
                <a:lnTo>
                  <a:pt x="1828" y="3509"/>
                </a:lnTo>
                <a:lnTo>
                  <a:pt x="1818" y="3507"/>
                </a:lnTo>
                <a:lnTo>
                  <a:pt x="1809" y="3507"/>
                </a:lnTo>
                <a:lnTo>
                  <a:pt x="1809" y="3507"/>
                </a:lnTo>
                <a:lnTo>
                  <a:pt x="1793" y="3511"/>
                </a:lnTo>
                <a:lnTo>
                  <a:pt x="1780" y="3513"/>
                </a:lnTo>
                <a:lnTo>
                  <a:pt x="1770" y="3513"/>
                </a:lnTo>
                <a:lnTo>
                  <a:pt x="1763" y="3509"/>
                </a:lnTo>
                <a:lnTo>
                  <a:pt x="1755" y="3503"/>
                </a:lnTo>
                <a:lnTo>
                  <a:pt x="1751" y="3494"/>
                </a:lnTo>
                <a:lnTo>
                  <a:pt x="1748" y="3480"/>
                </a:lnTo>
                <a:lnTo>
                  <a:pt x="1746" y="3463"/>
                </a:lnTo>
                <a:lnTo>
                  <a:pt x="1746" y="3463"/>
                </a:lnTo>
                <a:lnTo>
                  <a:pt x="1713" y="3474"/>
                </a:lnTo>
                <a:lnTo>
                  <a:pt x="1681" y="3488"/>
                </a:lnTo>
                <a:lnTo>
                  <a:pt x="1681" y="3488"/>
                </a:lnTo>
                <a:lnTo>
                  <a:pt x="1666" y="3490"/>
                </a:lnTo>
                <a:lnTo>
                  <a:pt x="1654" y="3492"/>
                </a:lnTo>
                <a:lnTo>
                  <a:pt x="1643" y="3488"/>
                </a:lnTo>
                <a:lnTo>
                  <a:pt x="1635" y="3484"/>
                </a:lnTo>
                <a:lnTo>
                  <a:pt x="1629" y="3474"/>
                </a:lnTo>
                <a:lnTo>
                  <a:pt x="1626" y="3465"/>
                </a:lnTo>
                <a:lnTo>
                  <a:pt x="1624" y="3452"/>
                </a:lnTo>
                <a:lnTo>
                  <a:pt x="1626" y="3434"/>
                </a:lnTo>
                <a:lnTo>
                  <a:pt x="1626" y="3434"/>
                </a:lnTo>
                <a:lnTo>
                  <a:pt x="1610" y="3438"/>
                </a:lnTo>
                <a:lnTo>
                  <a:pt x="1595" y="3440"/>
                </a:lnTo>
                <a:lnTo>
                  <a:pt x="1582" y="3438"/>
                </a:lnTo>
                <a:lnTo>
                  <a:pt x="1568" y="3433"/>
                </a:lnTo>
                <a:lnTo>
                  <a:pt x="1557" y="3425"/>
                </a:lnTo>
                <a:lnTo>
                  <a:pt x="1546" y="3415"/>
                </a:lnTo>
                <a:lnTo>
                  <a:pt x="1536" y="3402"/>
                </a:lnTo>
                <a:lnTo>
                  <a:pt x="1525" y="3387"/>
                </a:lnTo>
                <a:lnTo>
                  <a:pt x="1525" y="3387"/>
                </a:lnTo>
                <a:lnTo>
                  <a:pt x="1515" y="3421"/>
                </a:lnTo>
                <a:lnTo>
                  <a:pt x="1511" y="3434"/>
                </a:lnTo>
                <a:lnTo>
                  <a:pt x="1506" y="3446"/>
                </a:lnTo>
                <a:lnTo>
                  <a:pt x="1506" y="3446"/>
                </a:lnTo>
                <a:lnTo>
                  <a:pt x="1494" y="3465"/>
                </a:lnTo>
                <a:lnTo>
                  <a:pt x="1481" y="3482"/>
                </a:lnTo>
                <a:lnTo>
                  <a:pt x="1456" y="3516"/>
                </a:lnTo>
                <a:lnTo>
                  <a:pt x="1456" y="3516"/>
                </a:lnTo>
                <a:lnTo>
                  <a:pt x="1462" y="3560"/>
                </a:lnTo>
                <a:lnTo>
                  <a:pt x="1468" y="3606"/>
                </a:lnTo>
                <a:lnTo>
                  <a:pt x="1468" y="3606"/>
                </a:lnTo>
                <a:lnTo>
                  <a:pt x="1469" y="3614"/>
                </a:lnTo>
                <a:lnTo>
                  <a:pt x="1473" y="3623"/>
                </a:lnTo>
                <a:lnTo>
                  <a:pt x="1477" y="3631"/>
                </a:lnTo>
                <a:lnTo>
                  <a:pt x="1481" y="3640"/>
                </a:lnTo>
                <a:lnTo>
                  <a:pt x="1481" y="3640"/>
                </a:lnTo>
                <a:lnTo>
                  <a:pt x="1481" y="3654"/>
                </a:lnTo>
                <a:lnTo>
                  <a:pt x="1481" y="3661"/>
                </a:lnTo>
                <a:lnTo>
                  <a:pt x="1479" y="3665"/>
                </a:lnTo>
                <a:lnTo>
                  <a:pt x="1479" y="3665"/>
                </a:lnTo>
                <a:lnTo>
                  <a:pt x="1471" y="3669"/>
                </a:lnTo>
                <a:lnTo>
                  <a:pt x="1468" y="3673"/>
                </a:lnTo>
                <a:lnTo>
                  <a:pt x="1464" y="3678"/>
                </a:lnTo>
                <a:lnTo>
                  <a:pt x="1464" y="3684"/>
                </a:lnTo>
                <a:lnTo>
                  <a:pt x="1462" y="3696"/>
                </a:lnTo>
                <a:lnTo>
                  <a:pt x="1462" y="3709"/>
                </a:lnTo>
                <a:lnTo>
                  <a:pt x="1462" y="3709"/>
                </a:lnTo>
                <a:lnTo>
                  <a:pt x="1460" y="3717"/>
                </a:lnTo>
                <a:lnTo>
                  <a:pt x="1458" y="3722"/>
                </a:lnTo>
                <a:lnTo>
                  <a:pt x="1454" y="3728"/>
                </a:lnTo>
                <a:lnTo>
                  <a:pt x="1450" y="3734"/>
                </a:lnTo>
                <a:lnTo>
                  <a:pt x="1445" y="3737"/>
                </a:lnTo>
                <a:lnTo>
                  <a:pt x="1437" y="3741"/>
                </a:lnTo>
                <a:lnTo>
                  <a:pt x="1431" y="3743"/>
                </a:lnTo>
                <a:lnTo>
                  <a:pt x="1422" y="3743"/>
                </a:lnTo>
                <a:lnTo>
                  <a:pt x="1422" y="3743"/>
                </a:lnTo>
                <a:lnTo>
                  <a:pt x="1395" y="3745"/>
                </a:lnTo>
                <a:lnTo>
                  <a:pt x="1384" y="3747"/>
                </a:lnTo>
                <a:lnTo>
                  <a:pt x="1370" y="3753"/>
                </a:lnTo>
                <a:lnTo>
                  <a:pt x="1370" y="3753"/>
                </a:lnTo>
                <a:lnTo>
                  <a:pt x="1357" y="3758"/>
                </a:lnTo>
                <a:lnTo>
                  <a:pt x="1346" y="3760"/>
                </a:lnTo>
                <a:lnTo>
                  <a:pt x="1340" y="3760"/>
                </a:lnTo>
                <a:lnTo>
                  <a:pt x="1334" y="3758"/>
                </a:lnTo>
                <a:lnTo>
                  <a:pt x="1328" y="3755"/>
                </a:lnTo>
                <a:lnTo>
                  <a:pt x="1323" y="3749"/>
                </a:lnTo>
                <a:lnTo>
                  <a:pt x="1323" y="3749"/>
                </a:lnTo>
                <a:lnTo>
                  <a:pt x="1317" y="3745"/>
                </a:lnTo>
                <a:lnTo>
                  <a:pt x="1311" y="3743"/>
                </a:lnTo>
                <a:lnTo>
                  <a:pt x="1311" y="3743"/>
                </a:lnTo>
                <a:lnTo>
                  <a:pt x="1300" y="3743"/>
                </a:lnTo>
                <a:lnTo>
                  <a:pt x="1292" y="3741"/>
                </a:lnTo>
                <a:lnTo>
                  <a:pt x="1285" y="3737"/>
                </a:lnTo>
                <a:lnTo>
                  <a:pt x="1279" y="3732"/>
                </a:lnTo>
                <a:lnTo>
                  <a:pt x="1273" y="3726"/>
                </a:lnTo>
                <a:lnTo>
                  <a:pt x="1269" y="3718"/>
                </a:lnTo>
                <a:lnTo>
                  <a:pt x="1266" y="3711"/>
                </a:lnTo>
                <a:lnTo>
                  <a:pt x="1264" y="3699"/>
                </a:lnTo>
                <a:lnTo>
                  <a:pt x="1264" y="3699"/>
                </a:lnTo>
                <a:lnTo>
                  <a:pt x="1262" y="3713"/>
                </a:lnTo>
                <a:lnTo>
                  <a:pt x="1258" y="3724"/>
                </a:lnTo>
                <a:lnTo>
                  <a:pt x="1252" y="3730"/>
                </a:lnTo>
                <a:lnTo>
                  <a:pt x="1243" y="3734"/>
                </a:lnTo>
                <a:lnTo>
                  <a:pt x="1235" y="3736"/>
                </a:lnTo>
                <a:lnTo>
                  <a:pt x="1226" y="3737"/>
                </a:lnTo>
                <a:lnTo>
                  <a:pt x="1206" y="3741"/>
                </a:lnTo>
                <a:lnTo>
                  <a:pt x="1206" y="3741"/>
                </a:lnTo>
                <a:lnTo>
                  <a:pt x="1199" y="3743"/>
                </a:lnTo>
                <a:lnTo>
                  <a:pt x="1191" y="3743"/>
                </a:lnTo>
                <a:lnTo>
                  <a:pt x="1186" y="3741"/>
                </a:lnTo>
                <a:lnTo>
                  <a:pt x="1178" y="3737"/>
                </a:lnTo>
                <a:lnTo>
                  <a:pt x="1172" y="3734"/>
                </a:lnTo>
                <a:lnTo>
                  <a:pt x="1166" y="3728"/>
                </a:lnTo>
                <a:lnTo>
                  <a:pt x="1159" y="3713"/>
                </a:lnTo>
                <a:lnTo>
                  <a:pt x="1159" y="3713"/>
                </a:lnTo>
                <a:lnTo>
                  <a:pt x="1149" y="3699"/>
                </a:lnTo>
                <a:lnTo>
                  <a:pt x="1145" y="3692"/>
                </a:lnTo>
                <a:lnTo>
                  <a:pt x="1140" y="3688"/>
                </a:lnTo>
                <a:lnTo>
                  <a:pt x="1134" y="3684"/>
                </a:lnTo>
                <a:lnTo>
                  <a:pt x="1126" y="3682"/>
                </a:lnTo>
                <a:lnTo>
                  <a:pt x="1117" y="3682"/>
                </a:lnTo>
                <a:lnTo>
                  <a:pt x="1107" y="3684"/>
                </a:lnTo>
                <a:lnTo>
                  <a:pt x="1107" y="3684"/>
                </a:lnTo>
                <a:lnTo>
                  <a:pt x="1102" y="3686"/>
                </a:lnTo>
                <a:lnTo>
                  <a:pt x="1098" y="3684"/>
                </a:lnTo>
                <a:lnTo>
                  <a:pt x="1098" y="3684"/>
                </a:lnTo>
                <a:lnTo>
                  <a:pt x="1069" y="3657"/>
                </a:lnTo>
                <a:lnTo>
                  <a:pt x="1041" y="3631"/>
                </a:lnTo>
                <a:lnTo>
                  <a:pt x="1041" y="3631"/>
                </a:lnTo>
                <a:lnTo>
                  <a:pt x="1033" y="3623"/>
                </a:lnTo>
                <a:lnTo>
                  <a:pt x="1029" y="3614"/>
                </a:lnTo>
                <a:lnTo>
                  <a:pt x="1027" y="3604"/>
                </a:lnTo>
                <a:lnTo>
                  <a:pt x="1025" y="3596"/>
                </a:lnTo>
                <a:lnTo>
                  <a:pt x="1027" y="3587"/>
                </a:lnTo>
                <a:lnTo>
                  <a:pt x="1031" y="3577"/>
                </a:lnTo>
                <a:lnTo>
                  <a:pt x="1039" y="3558"/>
                </a:lnTo>
                <a:lnTo>
                  <a:pt x="1039" y="3558"/>
                </a:lnTo>
                <a:lnTo>
                  <a:pt x="1043" y="3553"/>
                </a:lnTo>
                <a:lnTo>
                  <a:pt x="1043" y="3553"/>
                </a:lnTo>
                <a:close/>
              </a:path>
            </a:pathLst>
          </a:custGeom>
          <a:gradFill flip="none" rotWithShape="1">
            <a:gsLst>
              <a:gs pos="37156">
                <a:schemeClr val="tx1">
                  <a:lumMod val="50000"/>
                  <a:lumOff val="50000"/>
                  <a:alpha val="34000"/>
                </a:schemeClr>
              </a:gs>
              <a:gs pos="32000">
                <a:schemeClr val="bg1"/>
              </a:gs>
              <a:gs pos="67572">
                <a:schemeClr val="tx1">
                  <a:lumMod val="50000"/>
                  <a:lumOff val="50000"/>
                </a:schemeClr>
              </a:gs>
              <a:gs pos="82000">
                <a:schemeClr val="bg1">
                  <a:lumMod val="65000"/>
                </a:schemeClr>
              </a:gs>
              <a:gs pos="58112">
                <a:schemeClr val="bg1"/>
              </a:gs>
              <a:gs pos="98000">
                <a:srgbClr val="ACC2C4"/>
              </a:gs>
              <a:gs pos="27000">
                <a:schemeClr val="bg1">
                  <a:lumMod val="75000"/>
                </a:schemeClr>
              </a:gs>
            </a:gsLst>
            <a:lin ang="3600000" scaled="0"/>
            <a:tileRect/>
          </a:gradFill>
          <a:ln w="12700">
            <a:noFill/>
            <a:prstDash val="sysDot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40878C27-6325-4404-BF02-93D44FA5FFE2}"/>
              </a:ext>
            </a:extLst>
          </p:cNvPr>
          <p:cNvSpPr/>
          <p:nvPr/>
        </p:nvSpPr>
        <p:spPr>
          <a:xfrm>
            <a:off x="10260632" y="327386"/>
            <a:ext cx="936104" cy="318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600"/>
              </a:spcBef>
            </a:pPr>
            <a:r>
              <a:rPr lang="ru-RU" sz="2800" b="1" spc="60" dirty="0">
                <a:solidFill>
                  <a:srgbClr val="F7FAC0"/>
                </a:solidFill>
                <a:latin typeface="PT Sans Narrow" pitchFamily="34" charset="-52"/>
                <a:ea typeface="Open Sans Condensed" panose="020B0806030504020204" pitchFamily="34" charset="0"/>
                <a:cs typeface="Open Sans Condensed" panose="020B0806030504020204" pitchFamily="34" charset="0"/>
              </a:rPr>
              <a:t>5</a:t>
            </a:r>
            <a:endParaRPr lang="ru-RU" sz="2800" b="1" spc="60" dirty="0">
              <a:solidFill>
                <a:srgbClr val="F7FAC0"/>
              </a:solidFill>
              <a:latin typeface="PT Sans Narrow" pitchFamily="34" charset="-52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25" name="Рисунок 1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771550"/>
            <a:ext cx="6840760" cy="43489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5050"/>
            <a:ext cx="5321368" cy="768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00160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9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t="6049" r="4336" b="5518"/>
          <a:stretch/>
        </p:blipFill>
        <p:spPr>
          <a:xfrm>
            <a:off x="730480" y="922785"/>
            <a:ext cx="7433840" cy="4041408"/>
          </a:xfrm>
          <a:prstGeom prst="rect">
            <a:avLst/>
          </a:prstGeom>
          <a:ln>
            <a:noFill/>
          </a:ln>
          <a:effectLst>
            <a:glow rad="508000">
              <a:srgbClr val="08454A">
                <a:alpha val="40000"/>
              </a:srgb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8194"/>
            <a:ext cx="7552320" cy="7253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96527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6" y="0"/>
            <a:ext cx="9183136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40878C27-6325-4404-BF02-93D44FA5FFE2}"/>
              </a:ext>
            </a:extLst>
          </p:cNvPr>
          <p:cNvSpPr/>
          <p:nvPr/>
        </p:nvSpPr>
        <p:spPr>
          <a:xfrm>
            <a:off x="11124728" y="262353"/>
            <a:ext cx="936104" cy="318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600"/>
              </a:spcBef>
            </a:pPr>
            <a:r>
              <a:rPr lang="ru-RU" sz="2800" b="1" spc="60" dirty="0" smtClean="0">
                <a:solidFill>
                  <a:srgbClr val="F7FAC0"/>
                </a:solidFill>
                <a:latin typeface="PT Sans Narrow" pitchFamily="34" charset="-52"/>
                <a:ea typeface="Open Sans Condensed" panose="020B0806030504020204" pitchFamily="34" charset="0"/>
                <a:cs typeface="Open Sans Condensed" panose="020B0806030504020204" pitchFamily="34" charset="0"/>
              </a:rPr>
              <a:t>7</a:t>
            </a:r>
            <a:endParaRPr lang="ru-RU" sz="2800" b="1" spc="60" dirty="0">
              <a:solidFill>
                <a:srgbClr val="F7FAC0"/>
              </a:solidFill>
              <a:latin typeface="PT Sans Narrow" pitchFamily="34" charset="-52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621140" flipV="1">
            <a:off x="-1380682" y="2097992"/>
            <a:ext cx="4102228" cy="45719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sp>
        <p:nvSpPr>
          <p:cNvPr id="2" name="Равнобедренный треугольник 1"/>
          <p:cNvSpPr/>
          <p:nvPr/>
        </p:nvSpPr>
        <p:spPr>
          <a:xfrm>
            <a:off x="-4816" y="2638286"/>
            <a:ext cx="2694315" cy="2505214"/>
          </a:xfrm>
          <a:prstGeom prst="triangle">
            <a:avLst>
              <a:gd name="adj" fmla="val 0"/>
            </a:avLst>
          </a:prstGeom>
          <a:gradFill>
            <a:gsLst>
              <a:gs pos="91671">
                <a:srgbClr val="08454A"/>
              </a:gs>
              <a:gs pos="87087">
                <a:srgbClr val="62A0B6"/>
              </a:gs>
              <a:gs pos="74581">
                <a:schemeClr val="bg1">
                  <a:lumMod val="95000"/>
                </a:schemeClr>
              </a:gs>
              <a:gs pos="11676">
                <a:srgbClr val="08454A"/>
              </a:gs>
              <a:gs pos="41700">
                <a:srgbClr val="437B8F"/>
              </a:gs>
              <a:gs pos="0">
                <a:schemeClr val="bg1">
                  <a:lumMod val="82000"/>
                  <a:lumOff val="18000"/>
                  <a:alpha val="40000"/>
                </a:schemeClr>
              </a:gs>
              <a:gs pos="100000">
                <a:schemeClr val="bg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621140" flipV="1">
            <a:off x="-588594" y="3406065"/>
            <a:ext cx="4102228" cy="457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-20538"/>
            <a:ext cx="6491014" cy="57136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6667"/>
            <a:ext cx="6408713" cy="4846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14" y="104140"/>
            <a:ext cx="932611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:lc="http://schemas.openxmlformats.org/drawingml/2006/lockedCanvas" xmlns="" id="{B77F86BD-77F0-4ABA-AA48-F5D458FD6A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001" t="30416" r="14459" b="49862"/>
          <a:stretch/>
        </p:blipFill>
        <p:spPr>
          <a:xfrm>
            <a:off x="2543076" y="771550"/>
            <a:ext cx="6492508" cy="155602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:lc="http://schemas.openxmlformats.org/drawingml/2006/lockedCanvas" xmlns="" id="{80D0A4D9-92CD-4A88-B2F8-5E0AE36305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97" t="57297" r="10156" b="16599"/>
          <a:stretch/>
        </p:blipFill>
        <p:spPr>
          <a:xfrm>
            <a:off x="2555776" y="2708553"/>
            <a:ext cx="6696744" cy="196716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6" t="11695" r="9503" b="7209"/>
          <a:stretch/>
        </p:blipFill>
        <p:spPr bwMode="auto">
          <a:xfrm>
            <a:off x="-540568" y="2796913"/>
            <a:ext cx="2865761" cy="243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 rot="2603793">
            <a:off x="513141" y="3448298"/>
            <a:ext cx="1600118" cy="769441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Myriad Pro" pitchFamily="34" charset="0"/>
              </a:rPr>
              <a:t>РЕПО</a:t>
            </a:r>
            <a:endParaRPr lang="ru-RU" sz="44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728076" flipV="1">
            <a:off x="-1131367" y="2764913"/>
            <a:ext cx="4102228" cy="45719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2656718" y="849906"/>
            <a:ext cx="0" cy="3954092"/>
          </a:xfrm>
          <a:prstGeom prst="line">
            <a:avLst/>
          </a:prstGeom>
          <a:ln w="19050">
            <a:solidFill>
              <a:srgbClr val="08454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728076" flipV="1">
            <a:off x="-2937123" y="1362780"/>
            <a:ext cx="4102228" cy="457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9" y="771550"/>
            <a:ext cx="2480867" cy="1590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1289"/>
            <a:ext cx="6509990" cy="4327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17516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9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xmlns:lc="http://schemas.openxmlformats.org/drawingml/2006/lockedCanvas" xmlns="" id="{DD545FBD-855E-4020-AE67-C49C690BAF1E}"/>
              </a:ext>
            </a:extLst>
          </p:cNvPr>
          <p:cNvCxnSpPr>
            <a:cxnSpLocks/>
          </p:cNvCxnSpPr>
          <p:nvPr/>
        </p:nvCxnSpPr>
        <p:spPr>
          <a:xfrm>
            <a:off x="4499928" y="1362472"/>
            <a:ext cx="0" cy="13148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4" y="850276"/>
            <a:ext cx="7984244" cy="3881714"/>
          </a:xfrm>
          <a:prstGeom prst="rect">
            <a:avLst/>
          </a:prstGeom>
        </p:spPr>
      </p:pic>
      <p:sp>
        <p:nvSpPr>
          <p:cNvPr id="22" name="TextBox 66">
            <a:extLst>
              <a:ext uri="{FF2B5EF4-FFF2-40B4-BE49-F238E27FC236}">
                <a16:creationId xmlns:a16="http://schemas.microsoft.com/office/drawing/2014/main" xmlns:lc="http://schemas.openxmlformats.org/drawingml/2006/lockedCanvas" xmlns="" id="{98AB2B49-7FD1-4ADF-9828-69DE9CF68CA9}"/>
              </a:ext>
            </a:extLst>
          </p:cNvPr>
          <p:cNvSpPr txBox="1"/>
          <p:nvPr/>
        </p:nvSpPr>
        <p:spPr>
          <a:xfrm>
            <a:off x="6316769" y="4717569"/>
            <a:ext cx="2215671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Вывод </a:t>
            </a:r>
            <a:r>
              <a:rPr lang="ru-RU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денежных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средств на счет</a:t>
            </a:r>
          </a:p>
          <a:p>
            <a:pPr>
              <a:lnSpc>
                <a:spcPts val="1000"/>
              </a:lnSpc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Государственного Кредитора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xmlns:lc="http://schemas.openxmlformats.org/drawingml/2006/lockedCanvas" xmlns="" id="{9E7CF2AA-1B97-499D-B114-17396C810E62}"/>
              </a:ext>
            </a:extLst>
          </p:cNvPr>
          <p:cNvSpPr txBox="1"/>
          <p:nvPr/>
        </p:nvSpPr>
        <p:spPr>
          <a:xfrm>
            <a:off x="2620213" y="1419622"/>
            <a:ext cx="37208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Передача реестра договоров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репо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обслуживание в НРД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1523"/>
            <a:ext cx="6503895" cy="640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14" y="110249"/>
            <a:ext cx="932611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3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065" y="1388621"/>
            <a:ext cx="3481889" cy="372831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18892213">
            <a:off x="545698" y="3201371"/>
            <a:ext cx="1691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Myriad Pro" pitchFamily="34" charset="0"/>
              </a:rPr>
              <a:t>СОЛО</a:t>
            </a:r>
            <a:endParaRPr lang="ru-RU" sz="44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21" name="Объект 3">
            <a:extLst>
              <a:ext uri="{FF2B5EF4-FFF2-40B4-BE49-F238E27FC236}">
                <a16:creationId xmlns:a16="http://schemas.microsoft.com/office/drawing/2014/main" xmlns="" id="{B3903FD0-44B4-4D61-979F-235A6CBFB4D4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9953" t="27258" r="11609" b="22345"/>
          <a:stretch/>
        </p:blipFill>
        <p:spPr bwMode="auto">
          <a:xfrm>
            <a:off x="2915816" y="843558"/>
            <a:ext cx="3664342" cy="13899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A139115-5A92-462D-A88D-FD32211D077C}"/>
              </a:ext>
            </a:extLst>
          </p:cNvPr>
          <p:cNvPicPr/>
          <p:nvPr/>
        </p:nvPicPr>
        <p:blipFill rotWithShape="1">
          <a:blip r:embed="rId7"/>
          <a:srcRect l="12532" t="20443" r="14552" b="13469"/>
          <a:stretch/>
        </p:blipFill>
        <p:spPr bwMode="auto">
          <a:xfrm>
            <a:off x="3563888" y="1724856"/>
            <a:ext cx="4587813" cy="22870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2F59B4D4-2F9F-44FC-9FD3-A1E4BBC24889}"/>
              </a:ext>
            </a:extLst>
          </p:cNvPr>
          <p:cNvPicPr/>
          <p:nvPr/>
        </p:nvPicPr>
        <p:blipFill rotWithShape="1">
          <a:blip r:embed="rId8"/>
          <a:srcRect t="4792" r="5462" b="4666"/>
          <a:stretch/>
        </p:blipFill>
        <p:spPr bwMode="auto">
          <a:xfrm>
            <a:off x="4638944" y="3429000"/>
            <a:ext cx="4326287" cy="1591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2915816" y="1539140"/>
            <a:ext cx="0" cy="3577795"/>
          </a:xfrm>
          <a:prstGeom prst="line">
            <a:avLst/>
          </a:prstGeom>
          <a:ln w="19050">
            <a:solidFill>
              <a:srgbClr val="4A469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8062499" flipV="1">
            <a:off x="-811626" y="4780752"/>
            <a:ext cx="4102228" cy="4571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8062499" flipV="1">
            <a:off x="-1356917" y="5747332"/>
            <a:ext cx="4102228" cy="45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7494"/>
            <a:ext cx="6509990" cy="4327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" y="843558"/>
            <a:ext cx="2724687" cy="7985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14" y="85452"/>
            <a:ext cx="932611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50894"/>
            <a:ext cx="8373767" cy="44294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7" y="123478"/>
            <a:ext cx="6528277" cy="7253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690" y="111287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2" y="843558"/>
            <a:ext cx="8905520" cy="41266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7494"/>
            <a:ext cx="6516086" cy="4510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00160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5" b="8801"/>
          <a:stretch/>
        </p:blipFill>
        <p:spPr>
          <a:xfrm>
            <a:off x="61545" y="1615363"/>
            <a:ext cx="3502343" cy="27565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rot="2718327">
            <a:off x="1094805" y="2988015"/>
            <a:ext cx="1289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Myriad Pro" pitchFamily="34" charset="0"/>
              </a:rPr>
              <a:t>ФПД</a:t>
            </a:r>
            <a:endParaRPr lang="ru-RU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/>
          <a:srcRect l="49626"/>
          <a:stretch/>
        </p:blipFill>
        <p:spPr>
          <a:xfrm>
            <a:off x="4053992" y="843558"/>
            <a:ext cx="4406440" cy="4264034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3779912" y="987574"/>
            <a:ext cx="0" cy="3888432"/>
          </a:xfrm>
          <a:prstGeom prst="line">
            <a:avLst/>
          </a:prstGeom>
          <a:ln w="28575">
            <a:solidFill>
              <a:srgbClr val="437B8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728076" flipV="1">
            <a:off x="-1310137" y="3374961"/>
            <a:ext cx="4102228" cy="4571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2728076" flipV="1">
            <a:off x="-2087626" y="3018964"/>
            <a:ext cx="4102228" cy="45719"/>
          </a:xfrm>
          <a:prstGeom prst="rect">
            <a:avLst/>
          </a:prstGeom>
        </p:spPr>
      </p:pic>
      <p:sp>
        <p:nvSpPr>
          <p:cNvPr id="20" name="Равнобедренный треугольник 19"/>
          <p:cNvSpPr/>
          <p:nvPr/>
        </p:nvSpPr>
        <p:spPr>
          <a:xfrm>
            <a:off x="-49497" y="3485441"/>
            <a:ext cx="1597161" cy="1658059"/>
          </a:xfrm>
          <a:prstGeom prst="triangle">
            <a:avLst>
              <a:gd name="adj" fmla="val 0"/>
            </a:avLst>
          </a:prstGeom>
          <a:gradFill>
            <a:gsLst>
              <a:gs pos="91671">
                <a:srgbClr val="08454A"/>
              </a:gs>
              <a:gs pos="87087">
                <a:srgbClr val="62A0B6"/>
              </a:gs>
              <a:gs pos="74581">
                <a:schemeClr val="bg1">
                  <a:lumMod val="95000"/>
                </a:schemeClr>
              </a:gs>
              <a:gs pos="11676">
                <a:srgbClr val="08454A"/>
              </a:gs>
              <a:gs pos="41700">
                <a:srgbClr val="437B8F"/>
              </a:gs>
              <a:gs pos="0">
                <a:schemeClr val="bg1">
                  <a:lumMod val="82000"/>
                  <a:lumOff val="18000"/>
                  <a:alpha val="40000"/>
                </a:schemeClr>
              </a:gs>
              <a:gs pos="100000">
                <a:schemeClr val="bg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8194"/>
            <a:ext cx="6625805" cy="7253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079" y="118194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40878C27-6325-4404-BF02-93D44FA5FFE2}"/>
              </a:ext>
            </a:extLst>
          </p:cNvPr>
          <p:cNvSpPr/>
          <p:nvPr/>
        </p:nvSpPr>
        <p:spPr>
          <a:xfrm>
            <a:off x="10980712" y="281187"/>
            <a:ext cx="936104" cy="318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600"/>
              </a:spcBef>
            </a:pPr>
            <a:r>
              <a:rPr lang="ru-RU" sz="2800" b="1" spc="60" dirty="0" smtClean="0">
                <a:solidFill>
                  <a:srgbClr val="F7FAC0"/>
                </a:solidFill>
                <a:latin typeface="PT Sans Narrow" pitchFamily="34" charset="-52"/>
                <a:ea typeface="Open Sans Condensed" panose="020B0806030504020204" pitchFamily="34" charset="0"/>
                <a:cs typeface="Open Sans Condensed" panose="020B0806030504020204" pitchFamily="34" charset="0"/>
              </a:rPr>
              <a:t>14</a:t>
            </a:r>
            <a:endParaRPr lang="ru-RU" sz="2800" b="1" spc="60" dirty="0">
              <a:solidFill>
                <a:srgbClr val="F7FAC0"/>
              </a:solidFill>
              <a:latin typeface="PT Sans Narrow" pitchFamily="34" charset="-52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25" name="Рисунок 124"/>
          <p:cNvPicPr>
            <a:picLocks noChangeAspect="1"/>
          </p:cNvPicPr>
          <p:nvPr/>
        </p:nvPicPr>
        <p:blipFill rotWithShape="1">
          <a:blip r:embed="rId5"/>
          <a:srcRect r="51278"/>
          <a:stretch/>
        </p:blipFill>
        <p:spPr>
          <a:xfrm>
            <a:off x="35496" y="915566"/>
            <a:ext cx="4030497" cy="4032448"/>
          </a:xfrm>
          <a:prstGeom prst="rect">
            <a:avLst/>
          </a:prstGeom>
        </p:spPr>
      </p:pic>
      <p:pic>
        <p:nvPicPr>
          <p:cNvPr id="126" name="Рисунок 1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707654"/>
            <a:ext cx="4680520" cy="2736304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3967361" y="987574"/>
            <a:ext cx="0" cy="3888432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90" y="124542"/>
            <a:ext cx="6625805" cy="725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69" y="938834"/>
            <a:ext cx="5272604" cy="6583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00160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059582"/>
            <a:ext cx="3640006" cy="33722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8923511">
            <a:off x="629050" y="1857770"/>
            <a:ext cx="1223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Myriad Pro" pitchFamily="34" charset="0"/>
              </a:rPr>
              <a:t>АИП</a:t>
            </a:r>
            <a:endParaRPr lang="ru-RU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915816" y="1203598"/>
            <a:ext cx="0" cy="2952328"/>
          </a:xfrm>
          <a:prstGeom prst="line">
            <a:avLst/>
          </a:prstGeom>
          <a:ln w="38100">
            <a:solidFill>
              <a:srgbClr val="62A0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8062499" flipV="1">
            <a:off x="-1943609" y="2337700"/>
            <a:ext cx="4102228" cy="457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8062499" flipV="1">
            <a:off x="-996877" y="5240619"/>
            <a:ext cx="4102228" cy="4571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8062499" flipV="1">
            <a:off x="-2026247" y="5963356"/>
            <a:ext cx="4102228" cy="45719"/>
          </a:xfrm>
          <a:prstGeom prst="rect">
            <a:avLst/>
          </a:prstGeom>
        </p:spPr>
      </p:pic>
      <p:sp>
        <p:nvSpPr>
          <p:cNvPr id="19" name="Равнобедренный треугольник 18"/>
          <p:cNvSpPr/>
          <p:nvPr/>
        </p:nvSpPr>
        <p:spPr>
          <a:xfrm flipH="1">
            <a:off x="7178484" y="3485441"/>
            <a:ext cx="1983822" cy="1658059"/>
          </a:xfrm>
          <a:prstGeom prst="triangle">
            <a:avLst>
              <a:gd name="adj" fmla="val 0"/>
            </a:avLst>
          </a:prstGeom>
          <a:gradFill>
            <a:gsLst>
              <a:gs pos="91671">
                <a:srgbClr val="08454A"/>
              </a:gs>
              <a:gs pos="87087">
                <a:srgbClr val="62A0B6"/>
              </a:gs>
              <a:gs pos="74581">
                <a:schemeClr val="bg1">
                  <a:lumMod val="95000"/>
                </a:schemeClr>
              </a:gs>
              <a:gs pos="11676">
                <a:srgbClr val="08454A"/>
              </a:gs>
              <a:gs pos="41700">
                <a:srgbClr val="437B8F"/>
              </a:gs>
              <a:gs pos="0">
                <a:schemeClr val="bg1">
                  <a:lumMod val="82000"/>
                  <a:lumOff val="18000"/>
                  <a:alpha val="40000"/>
                </a:schemeClr>
              </a:gs>
              <a:gs pos="100000">
                <a:schemeClr val="bg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78" y="1364841"/>
            <a:ext cx="6168642" cy="2413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15" y="104997"/>
            <a:ext cx="6625805" cy="7253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14" y="85452"/>
            <a:ext cx="932611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5"/>
          <a:srcRect l="7122" t="8388" r="7912" b="15178"/>
          <a:stretch/>
        </p:blipFill>
        <p:spPr bwMode="auto">
          <a:xfrm>
            <a:off x="697354" y="775519"/>
            <a:ext cx="7763078" cy="4316511"/>
          </a:xfrm>
          <a:prstGeom prst="rect">
            <a:avLst/>
          </a:prstGeom>
          <a:ln>
            <a:noFill/>
          </a:ln>
          <a:effectLst>
            <a:glow rad="508000">
              <a:srgbClr val="437B8F">
                <a:alpha val="40000"/>
              </a:srgb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85" y="104997"/>
            <a:ext cx="6625805" cy="725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126" y="113310"/>
            <a:ext cx="932611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90476" y="192049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5"/>
          <a:srcRect l="11140" t="7591" r="8018" b="22377"/>
          <a:stretch/>
        </p:blipFill>
        <p:spPr bwMode="auto">
          <a:xfrm>
            <a:off x="781050" y="842739"/>
            <a:ext cx="7581900" cy="4105275"/>
          </a:xfrm>
          <a:prstGeom prst="rect">
            <a:avLst/>
          </a:prstGeom>
          <a:ln>
            <a:noFill/>
          </a:ln>
          <a:effectLst>
            <a:glow rad="444500">
              <a:srgbClr val="437B8F">
                <a:alpha val="40000"/>
              </a:srgb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13295"/>
            <a:ext cx="6625805" cy="725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21608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3C5C9C3-1441-4196-A718-4EE02BE7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2D85E369-F217-444F-BA0C-AEEEDE181BDC}"/>
              </a:ext>
            </a:extLst>
          </p:cNvPr>
          <p:cNvSpPr/>
          <p:nvPr/>
        </p:nvSpPr>
        <p:spPr>
          <a:xfrm>
            <a:off x="7884368" y="192050"/>
            <a:ext cx="1180704" cy="45954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A012792-E449-41FC-9C84-A44B2CBFB087}"/>
              </a:ext>
            </a:extLst>
          </p:cNvPr>
          <p:cNvSpPr/>
          <p:nvPr/>
        </p:nvSpPr>
        <p:spPr>
          <a:xfrm>
            <a:off x="467249" y="185841"/>
            <a:ext cx="5873658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28422B81-9C5D-4BDB-837B-0357BF7BBE92}"/>
              </a:ext>
            </a:extLst>
          </p:cNvPr>
          <p:cNvSpPr/>
          <p:nvPr/>
        </p:nvSpPr>
        <p:spPr>
          <a:xfrm>
            <a:off x="6508150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D861483F-6577-4D31-928A-8936386A8DDD}"/>
              </a:ext>
            </a:extLst>
          </p:cNvPr>
          <p:cNvSpPr/>
          <p:nvPr/>
        </p:nvSpPr>
        <p:spPr>
          <a:xfrm>
            <a:off x="6724174" y="192049"/>
            <a:ext cx="144016" cy="497210"/>
          </a:xfrm>
          <a:prstGeom prst="rect">
            <a:avLst/>
          </a:prstGeom>
          <a:solidFill>
            <a:srgbClr val="656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6AF640A-B9A6-429A-94D7-770D43AB9DEA}"/>
              </a:ext>
            </a:extLst>
          </p:cNvPr>
          <p:cNvSpPr/>
          <p:nvPr/>
        </p:nvSpPr>
        <p:spPr>
          <a:xfrm>
            <a:off x="6948265" y="192049"/>
            <a:ext cx="144016" cy="497210"/>
          </a:xfrm>
          <a:prstGeom prst="rect">
            <a:avLst/>
          </a:prstGeom>
          <a:solidFill>
            <a:srgbClr val="02A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139AE874-FDD9-4D68-94F4-A4C40F265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85452"/>
            <a:ext cx="869313" cy="76445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6E1D0B43-60C6-4765-B5C3-71413C0C73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555" b="12135"/>
          <a:stretch/>
        </p:blipFill>
        <p:spPr>
          <a:xfrm rot="5400000" flipV="1">
            <a:off x="-1750446" y="2946048"/>
            <a:ext cx="4102228" cy="457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9" y="1203598"/>
            <a:ext cx="18607714" cy="35321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55" y="199477"/>
            <a:ext cx="2572300" cy="5364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67" y="108473"/>
            <a:ext cx="938706" cy="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02C6C1"/>
            </a:gs>
            <a:gs pos="44000">
              <a:srgbClr val="02A09C"/>
            </a:gs>
            <a:gs pos="0">
              <a:srgbClr val="08454A"/>
            </a:gs>
            <a:gs pos="67000">
              <a:srgbClr val="08454A"/>
            </a:gs>
            <a:gs pos="87000">
              <a:srgbClr val="08454A"/>
            </a:gs>
            <a:gs pos="78000">
              <a:srgbClr val="00AAA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923678"/>
            <a:ext cx="9217024" cy="19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5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22220</TotalTime>
  <Words>41</Words>
  <PresentationFormat>Экран (16:9)</PresentationFormat>
  <Paragraphs>29</Paragraphs>
  <Slides>19</Slides>
  <Notes>18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2022-09-22T13:56:32Z</cp:lastPrinted>
  <dcterms:created xsi:type="dcterms:W3CDTF">2022-08-17T08:03:14Z</dcterms:created>
  <dcterms:modified xsi:type="dcterms:W3CDTF">2022-10-03T09:20:08Z</dcterms:modified>
</cp:coreProperties>
</file>