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sldIdLst>
    <p:sldId id="256" r:id="rId2"/>
    <p:sldId id="257" r:id="rId3"/>
    <p:sldId id="288" r:id="rId4"/>
    <p:sldId id="262" r:id="rId5"/>
    <p:sldId id="290" r:id="rId6"/>
    <p:sldId id="259" r:id="rId7"/>
    <p:sldId id="291" r:id="rId8"/>
    <p:sldId id="292" r:id="rId9"/>
    <p:sldId id="275" r:id="rId10"/>
    <p:sldId id="274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10" autoAdjust="0"/>
    <p:restoredTop sz="94660"/>
  </p:normalViewPr>
  <p:slideViewPr>
    <p:cSldViewPr snapToGrid="0">
      <p:cViewPr varScale="1">
        <p:scale>
          <a:sx n="73" d="100"/>
          <a:sy n="73" d="100"/>
        </p:scale>
        <p:origin x="12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2030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650</c:v>
                </c:pt>
                <c:pt idx="1">
                  <c:v>900</c:v>
                </c:pt>
                <c:pt idx="2">
                  <c:v>980</c:v>
                </c:pt>
                <c:pt idx="3">
                  <c:v>1120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BD-49D6-8A0F-D28AE5A445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0"/>
        <c:overlap val="100"/>
        <c:axId val="183018560"/>
        <c:axId val="183017440"/>
      </c:barChart>
      <c:catAx>
        <c:axId val="18301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3017440"/>
        <c:crosses val="autoZero"/>
        <c:auto val="1"/>
        <c:lblAlgn val="ctr"/>
        <c:lblOffset val="100"/>
        <c:noMultiLvlLbl val="0"/>
      </c:catAx>
      <c:valAx>
        <c:axId val="183017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301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9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0"/>
    </c:view3D>
    <c:floor>
      <c:thickness val="0"/>
      <c:spPr>
        <a:noFill/>
        <a:ln w="9525" cap="flat" cmpd="sng" algn="ctr">
          <a:solidFill>
            <a:schemeClr val="tx1">
              <a:lumMod val="15000"/>
              <a:lumOff val="85000"/>
            </a:schemeClr>
          </a:solidFill>
          <a:round/>
        </a:ln>
        <a:effectLst/>
        <a:sp3d contourW="9525">
          <a:contourClr>
            <a:schemeClr val="tx1">
              <a:lumMod val="15000"/>
              <a:lumOff val="85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137127929969952E-2"/>
          <c:y val="2.957970708084395E-2"/>
          <c:w val="0.52310162438643337"/>
          <c:h val="0.82541173934654966"/>
        </c:manualLayout>
      </c:layout>
      <c:area3DChart>
        <c:grouping val="standard"/>
        <c:varyColors val="0"/>
        <c:ser>
          <c:idx val="0"/>
          <c:order val="0"/>
          <c:tx>
            <c:strRef>
              <c:f>'Лист2 (2)'!$B$3</c:f>
              <c:strCache>
                <c:ptCount val="1"/>
                <c:pt idx="0">
                  <c:v>Количество стажировок\практик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cat>
            <c:strRef>
              <c:f>'Лист2 (2)'!$C$2:$F$2</c:f>
              <c:strCache>
                <c:ptCount val="4"/>
                <c:pt idx="1">
                  <c:v>2020 г. 
</c:v>
                </c:pt>
                <c:pt idx="2">
                  <c:v>2021 г.</c:v>
                </c:pt>
                <c:pt idx="3">
                  <c:v>2022 г.</c:v>
                </c:pt>
              </c:strCache>
            </c:strRef>
          </c:cat>
          <c:val>
            <c:numRef>
              <c:f>'Лист2 (2)'!$C$3:$F$3</c:f>
              <c:numCache>
                <c:formatCode>General</c:formatCode>
                <c:ptCount val="4"/>
                <c:pt idx="1">
                  <c:v>20</c:v>
                </c:pt>
                <c:pt idx="2">
                  <c:v>82</c:v>
                </c:pt>
                <c:pt idx="3">
                  <c:v>150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7D-4045-8870-1D912939FB13}"/>
            </c:ext>
          </c:extLst>
        </c:ser>
        <c:ser>
          <c:idx val="1"/>
          <c:order val="1"/>
          <c:tx>
            <c:strRef>
              <c:f>'Лист2 (2)'!$B$4</c:f>
              <c:strCache>
                <c:ptCount val="1"/>
                <c:pt idx="0">
                  <c:v>Количество трудоустроенных  в  ИТ-компании региона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cat>
            <c:strRef>
              <c:f>'Лист2 (2)'!$C$2:$F$2</c:f>
              <c:strCache>
                <c:ptCount val="4"/>
                <c:pt idx="1">
                  <c:v>2020 г. 
</c:v>
                </c:pt>
                <c:pt idx="2">
                  <c:v>2021 г.</c:v>
                </c:pt>
                <c:pt idx="3">
                  <c:v>2022 г.</c:v>
                </c:pt>
              </c:strCache>
            </c:strRef>
          </c:cat>
          <c:val>
            <c:numRef>
              <c:f>'Лист2 (2)'!$C$4:$F$4</c:f>
              <c:numCache>
                <c:formatCode>General</c:formatCode>
                <c:ptCount val="4"/>
                <c:pt idx="1">
                  <c:v>156</c:v>
                </c:pt>
                <c:pt idx="2">
                  <c:v>235</c:v>
                </c:pt>
                <c:pt idx="3">
                  <c:v>380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7D-4045-8870-1D912939FB13}"/>
            </c:ext>
          </c:extLst>
        </c:ser>
        <c:ser>
          <c:idx val="2"/>
          <c:order val="2"/>
          <c:tx>
            <c:strRef>
              <c:f>'Лист2 (2)'!$B$5</c:f>
              <c:strCache>
                <c:ptCount val="1"/>
                <c:pt idx="0">
                  <c:v>Количество абитуриентов 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cat>
            <c:strRef>
              <c:f>'Лист2 (2)'!$C$2:$F$2</c:f>
              <c:strCache>
                <c:ptCount val="4"/>
                <c:pt idx="1">
                  <c:v>2020 г. 
</c:v>
                </c:pt>
                <c:pt idx="2">
                  <c:v>2021 г.</c:v>
                </c:pt>
                <c:pt idx="3">
                  <c:v>2022 г.</c:v>
                </c:pt>
              </c:strCache>
            </c:strRef>
          </c:cat>
          <c:val>
            <c:numRef>
              <c:f>'Лист2 (2)'!$C$5:$F$5</c:f>
              <c:numCache>
                <c:formatCode>General</c:formatCode>
                <c:ptCount val="4"/>
                <c:pt idx="1">
                  <c:v>824</c:v>
                </c:pt>
                <c:pt idx="2">
                  <c:v>852</c:v>
                </c:pt>
                <c:pt idx="3">
                  <c:v>945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E7D-4045-8870-1D912939FB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1108544"/>
        <c:axId val="271109664"/>
        <c:axId val="184811520"/>
      </c:area3DChart>
      <c:catAx>
        <c:axId val="2711085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1109664"/>
        <c:crosses val="autoZero"/>
        <c:auto val="1"/>
        <c:lblAlgn val="ctr"/>
        <c:lblOffset val="100"/>
        <c:noMultiLvlLbl val="0"/>
      </c:catAx>
      <c:valAx>
        <c:axId val="271109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1108544"/>
        <c:crosses val="autoZero"/>
        <c:crossBetween val="midCat"/>
      </c:valAx>
      <c:serAx>
        <c:axId val="184811520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solidFill>
            <a:srgbClr val="FEB606">
              <a:lumMod val="20000"/>
              <a:lumOff val="80000"/>
              <a:alpha val="49000"/>
            </a:srgbClr>
          </a:solidFill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20" b="1" i="0" u="none" strike="noStrike" kern="1200" baseline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1109664"/>
        <c:crosses val="autoZero"/>
      </c:ser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0.04676</cdr:x>
      <cdr:y>0.73701</cdr:y>
    </cdr:from>
    <cdr:to>
      <cdr:x>0.0926</cdr:x>
      <cdr:y>0.79042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56669" y="4458532"/>
          <a:ext cx="349623" cy="3231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Ед.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0.463</cdr:x>
      <cdr:y>0.23701</cdr:y>
    </cdr:from>
    <cdr:to>
      <cdr:x>0.52585</cdr:x>
      <cdr:y>0.3025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531329" y="1433812"/>
          <a:ext cx="479385" cy="3961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200" b="1" i="1" dirty="0" smtClean="0">
              <a:solidFill>
                <a:schemeClr val="accent5">
                  <a:lumMod val="50000"/>
                </a:schemeClr>
              </a:solidFill>
            </a:rPr>
            <a:t>950</a:t>
          </a:r>
          <a:endParaRPr lang="ru-RU" sz="2200" b="1" i="1" dirty="0">
            <a:solidFill>
              <a:schemeClr val="accent5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0.35836</cdr:x>
      <cdr:y>0.10536</cdr:y>
    </cdr:from>
    <cdr:to>
      <cdr:x>0.47825</cdr:x>
      <cdr:y>0.25652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733243" y="63740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58478-A1C2-4E3B-8CE0-1ADBF769C137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F19F7-F8DC-48BC-97CA-A92BD3808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825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58478-A1C2-4E3B-8CE0-1ADBF769C137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F19F7-F8DC-48BC-97CA-A92BD3808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086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58478-A1C2-4E3B-8CE0-1ADBF769C137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F19F7-F8DC-48BC-97CA-A92BD3808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034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58478-A1C2-4E3B-8CE0-1ADBF769C137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F19F7-F8DC-48BC-97CA-A92BD3808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80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58478-A1C2-4E3B-8CE0-1ADBF769C137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F19F7-F8DC-48BC-97CA-A92BD3808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292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58478-A1C2-4E3B-8CE0-1ADBF769C137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F19F7-F8DC-48BC-97CA-A92BD3808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815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58478-A1C2-4E3B-8CE0-1ADBF769C137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F19F7-F8DC-48BC-97CA-A92BD3808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680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58478-A1C2-4E3B-8CE0-1ADBF769C137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F19F7-F8DC-48BC-97CA-A92BD3808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939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58478-A1C2-4E3B-8CE0-1ADBF769C137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F19F7-F8DC-48BC-97CA-A92BD3808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326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58478-A1C2-4E3B-8CE0-1ADBF769C137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F19F7-F8DC-48BC-97CA-A92BD3808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182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58478-A1C2-4E3B-8CE0-1ADBF769C137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F19F7-F8DC-48BC-97CA-A92BD3808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3176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10748B3-7BF9-4403-B9CD-56053A4713A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2"/>
            <a:ext cx="9144000" cy="6156253"/>
          </a:xfrm>
          <a:custGeom>
            <a:avLst/>
            <a:gdLst>
              <a:gd name="connsiteX0" fmla="*/ 0 w 12192000"/>
              <a:gd name="connsiteY0" fmla="*/ 0 h 6156253"/>
              <a:gd name="connsiteX1" fmla="*/ 12192000 w 12192000"/>
              <a:gd name="connsiteY1" fmla="*/ 0 h 6156253"/>
              <a:gd name="connsiteX2" fmla="*/ 12192000 w 12192000"/>
              <a:gd name="connsiteY2" fmla="*/ 5618597 h 6156253"/>
              <a:gd name="connsiteX3" fmla="*/ 12192000 w 12192000"/>
              <a:gd name="connsiteY3" fmla="*/ 6009836 h 6156253"/>
              <a:gd name="connsiteX4" fmla="*/ 11835116 w 12192000"/>
              <a:gd name="connsiteY4" fmla="*/ 6031784 h 6156253"/>
              <a:gd name="connsiteX5" fmla="*/ 6096000 w 12192000"/>
              <a:gd name="connsiteY5" fmla="*/ 6156253 h 6156253"/>
              <a:gd name="connsiteX6" fmla="*/ 356884 w 12192000"/>
              <a:gd name="connsiteY6" fmla="*/ 6031784 h 6156253"/>
              <a:gd name="connsiteX7" fmla="*/ 0 w 12192000"/>
              <a:gd name="connsiteY7" fmla="*/ 6009836 h 6156253"/>
              <a:gd name="connsiteX8" fmla="*/ 0 w 12192000"/>
              <a:gd name="connsiteY8" fmla="*/ 5618597 h 6156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156253">
                <a:moveTo>
                  <a:pt x="0" y="0"/>
                </a:moveTo>
                <a:lnTo>
                  <a:pt x="12192000" y="0"/>
                </a:lnTo>
                <a:lnTo>
                  <a:pt x="12192000" y="5618597"/>
                </a:lnTo>
                <a:lnTo>
                  <a:pt x="12192000" y="6009836"/>
                </a:lnTo>
                <a:lnTo>
                  <a:pt x="11835116" y="6031784"/>
                </a:lnTo>
                <a:cubicBezTo>
                  <a:pt x="10470974" y="6107801"/>
                  <a:pt x="8406527" y="6156253"/>
                  <a:pt x="6096000" y="6156253"/>
                </a:cubicBezTo>
                <a:cubicBezTo>
                  <a:pt x="3785474" y="6156253"/>
                  <a:pt x="1721026" y="6107801"/>
                  <a:pt x="356884" y="6031784"/>
                </a:cubicBezTo>
                <a:lnTo>
                  <a:pt x="0" y="6009836"/>
                </a:lnTo>
                <a:lnTo>
                  <a:pt x="0" y="5618597"/>
                </a:lnTo>
                <a:close/>
              </a:path>
            </a:pathLst>
          </a:custGeom>
          <a:solidFill>
            <a:schemeClr val="bg2">
              <a:lumMod val="85000"/>
            </a:schemeClr>
          </a:solidFill>
        </p:spPr>
        <p:txBody>
          <a:bodyPr wrap="square">
            <a:noAutofit/>
          </a:bodyPr>
          <a:lstStyle>
            <a:lvl1pPr>
              <a:defRPr sz="9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5810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D910F1-E8C6-4C7A-8047-5DF8FFF8199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7509" y="467832"/>
            <a:ext cx="3188441" cy="6390168"/>
          </a:xfrm>
          <a:solidFill>
            <a:schemeClr val="bg2">
              <a:lumMod val="85000"/>
            </a:schemeClr>
          </a:solidFill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CBC8036C-D0DF-422E-9D1E-8A3F9CC384DA}"/>
              </a:ext>
            </a:extLst>
          </p:cNvPr>
          <p:cNvSpPr/>
          <p:nvPr userDrawn="1"/>
        </p:nvSpPr>
        <p:spPr>
          <a:xfrm>
            <a:off x="8102010" y="6319754"/>
            <a:ext cx="1041990" cy="339732"/>
          </a:xfrm>
          <a:custGeom>
            <a:avLst/>
            <a:gdLst>
              <a:gd name="connsiteX0" fmla="*/ 0 w 1389320"/>
              <a:gd name="connsiteY0" fmla="*/ 169865 h 339732"/>
              <a:gd name="connsiteX1" fmla="*/ 0 w 1389320"/>
              <a:gd name="connsiteY1" fmla="*/ 169866 h 339732"/>
              <a:gd name="connsiteX2" fmla="*/ 0 w 1389320"/>
              <a:gd name="connsiteY2" fmla="*/ 169866 h 339732"/>
              <a:gd name="connsiteX3" fmla="*/ 169866 w 1389320"/>
              <a:gd name="connsiteY3" fmla="*/ 0 h 339732"/>
              <a:gd name="connsiteX4" fmla="*/ 1389320 w 1389320"/>
              <a:gd name="connsiteY4" fmla="*/ 0 h 339732"/>
              <a:gd name="connsiteX5" fmla="*/ 1389320 w 1389320"/>
              <a:gd name="connsiteY5" fmla="*/ 339732 h 339732"/>
              <a:gd name="connsiteX6" fmla="*/ 169866 w 1389320"/>
              <a:gd name="connsiteY6" fmla="*/ 339731 h 339732"/>
              <a:gd name="connsiteX7" fmla="*/ 13349 w 1389320"/>
              <a:gd name="connsiteY7" fmla="*/ 235985 h 339732"/>
              <a:gd name="connsiteX8" fmla="*/ 0 w 1389320"/>
              <a:gd name="connsiteY8" fmla="*/ 169866 h 339732"/>
              <a:gd name="connsiteX9" fmla="*/ 13349 w 1389320"/>
              <a:gd name="connsiteY9" fmla="*/ 103747 h 339732"/>
              <a:gd name="connsiteX10" fmla="*/ 169866 w 1389320"/>
              <a:gd name="connsiteY10" fmla="*/ 0 h 3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89320" h="339732">
                <a:moveTo>
                  <a:pt x="0" y="169865"/>
                </a:moveTo>
                <a:lnTo>
                  <a:pt x="0" y="169866"/>
                </a:lnTo>
                <a:lnTo>
                  <a:pt x="0" y="169866"/>
                </a:lnTo>
                <a:close/>
                <a:moveTo>
                  <a:pt x="169866" y="0"/>
                </a:moveTo>
                <a:lnTo>
                  <a:pt x="1389320" y="0"/>
                </a:lnTo>
                <a:lnTo>
                  <a:pt x="1389320" y="339732"/>
                </a:lnTo>
                <a:lnTo>
                  <a:pt x="169866" y="339731"/>
                </a:lnTo>
                <a:cubicBezTo>
                  <a:pt x="99506" y="339731"/>
                  <a:pt x="39136" y="296952"/>
                  <a:pt x="13349" y="235985"/>
                </a:cubicBezTo>
                <a:lnTo>
                  <a:pt x="0" y="169866"/>
                </a:lnTo>
                <a:lnTo>
                  <a:pt x="13349" y="103747"/>
                </a:lnTo>
                <a:cubicBezTo>
                  <a:pt x="39136" y="42779"/>
                  <a:pt x="99506" y="0"/>
                  <a:pt x="169866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4370E4-DAD9-4FA9-B664-F7D005CEC830}"/>
              </a:ext>
            </a:extLst>
          </p:cNvPr>
          <p:cNvSpPr txBox="1"/>
          <p:nvPr userDrawn="1"/>
        </p:nvSpPr>
        <p:spPr>
          <a:xfrm>
            <a:off x="240918" y="274851"/>
            <a:ext cx="1005403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350">
                <a:solidFill>
                  <a:schemeClr val="accent1"/>
                </a:solidFill>
                <a:latin typeface="+mj-lt"/>
              </a:rPr>
              <a:t>Traveland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385C873-4CE7-4324-82D0-71DE830ACF4A}"/>
              </a:ext>
            </a:extLst>
          </p:cNvPr>
          <p:cNvGrpSpPr/>
          <p:nvPr userDrawn="1"/>
        </p:nvGrpSpPr>
        <p:grpSpPr>
          <a:xfrm>
            <a:off x="8175396" y="6386927"/>
            <a:ext cx="780707" cy="198938"/>
            <a:chOff x="10900527" y="6386927"/>
            <a:chExt cx="1040942" cy="198938"/>
          </a:xfrm>
        </p:grpSpPr>
        <p:sp>
          <p:nvSpPr>
            <p:cNvPr id="5" name="Freeform 26">
              <a:extLst>
                <a:ext uri="{FF2B5EF4-FFF2-40B4-BE49-F238E27FC236}">
                  <a16:creationId xmlns:a16="http://schemas.microsoft.com/office/drawing/2014/main" id="{27197F28-4FCF-435B-8161-0AFE02C57BB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181708" y="6386927"/>
              <a:ext cx="198361" cy="198938"/>
            </a:xfrm>
            <a:custGeom>
              <a:avLst/>
              <a:gdLst>
                <a:gd name="T0" fmla="*/ 219 w 437"/>
                <a:gd name="T1" fmla="*/ 0 h 438"/>
                <a:gd name="T2" fmla="*/ 0 w 437"/>
                <a:gd name="T3" fmla="*/ 219 h 438"/>
                <a:gd name="T4" fmla="*/ 219 w 437"/>
                <a:gd name="T5" fmla="*/ 438 h 438"/>
                <a:gd name="T6" fmla="*/ 437 w 437"/>
                <a:gd name="T7" fmla="*/ 219 h 438"/>
                <a:gd name="T8" fmla="*/ 219 w 437"/>
                <a:gd name="T9" fmla="*/ 0 h 438"/>
                <a:gd name="T10" fmla="*/ 157 w 437"/>
                <a:gd name="T11" fmla="*/ 338 h 438"/>
                <a:gd name="T12" fmla="*/ 101 w 437"/>
                <a:gd name="T13" fmla="*/ 338 h 438"/>
                <a:gd name="T14" fmla="*/ 101 w 437"/>
                <a:gd name="T15" fmla="*/ 178 h 438"/>
                <a:gd name="T16" fmla="*/ 157 w 437"/>
                <a:gd name="T17" fmla="*/ 178 h 438"/>
                <a:gd name="T18" fmla="*/ 157 w 437"/>
                <a:gd name="T19" fmla="*/ 338 h 438"/>
                <a:gd name="T20" fmla="*/ 129 w 437"/>
                <a:gd name="T21" fmla="*/ 155 h 438"/>
                <a:gd name="T22" fmla="*/ 98 w 437"/>
                <a:gd name="T23" fmla="*/ 129 h 438"/>
                <a:gd name="T24" fmla="*/ 129 w 437"/>
                <a:gd name="T25" fmla="*/ 101 h 438"/>
                <a:gd name="T26" fmla="*/ 160 w 437"/>
                <a:gd name="T27" fmla="*/ 129 h 438"/>
                <a:gd name="T28" fmla="*/ 129 w 437"/>
                <a:gd name="T29" fmla="*/ 155 h 438"/>
                <a:gd name="T30" fmla="*/ 347 w 437"/>
                <a:gd name="T31" fmla="*/ 338 h 438"/>
                <a:gd name="T32" fmla="*/ 296 w 437"/>
                <a:gd name="T33" fmla="*/ 338 h 438"/>
                <a:gd name="T34" fmla="*/ 296 w 437"/>
                <a:gd name="T35" fmla="*/ 252 h 438"/>
                <a:gd name="T36" fmla="*/ 268 w 437"/>
                <a:gd name="T37" fmla="*/ 215 h 438"/>
                <a:gd name="T38" fmla="*/ 240 w 437"/>
                <a:gd name="T39" fmla="*/ 235 h 438"/>
                <a:gd name="T40" fmla="*/ 237 w 437"/>
                <a:gd name="T41" fmla="*/ 249 h 438"/>
                <a:gd name="T42" fmla="*/ 237 w 437"/>
                <a:gd name="T43" fmla="*/ 338 h 438"/>
                <a:gd name="T44" fmla="*/ 185 w 437"/>
                <a:gd name="T45" fmla="*/ 338 h 438"/>
                <a:gd name="T46" fmla="*/ 185 w 437"/>
                <a:gd name="T47" fmla="*/ 178 h 438"/>
                <a:gd name="T48" fmla="*/ 237 w 437"/>
                <a:gd name="T49" fmla="*/ 178 h 438"/>
                <a:gd name="T50" fmla="*/ 237 w 437"/>
                <a:gd name="T51" fmla="*/ 198 h 438"/>
                <a:gd name="T52" fmla="*/ 285 w 437"/>
                <a:gd name="T53" fmla="*/ 175 h 438"/>
                <a:gd name="T54" fmla="*/ 347 w 437"/>
                <a:gd name="T55" fmla="*/ 246 h 438"/>
                <a:gd name="T56" fmla="*/ 347 w 437"/>
                <a:gd name="T57" fmla="*/ 338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37" h="438">
                  <a:moveTo>
                    <a:pt x="219" y="0"/>
                  </a:moveTo>
                  <a:cubicBezTo>
                    <a:pt x="99" y="0"/>
                    <a:pt x="0" y="99"/>
                    <a:pt x="0" y="219"/>
                  </a:cubicBezTo>
                  <a:cubicBezTo>
                    <a:pt x="0" y="339"/>
                    <a:pt x="99" y="438"/>
                    <a:pt x="219" y="438"/>
                  </a:cubicBezTo>
                  <a:cubicBezTo>
                    <a:pt x="339" y="438"/>
                    <a:pt x="437" y="339"/>
                    <a:pt x="437" y="219"/>
                  </a:cubicBezTo>
                  <a:cubicBezTo>
                    <a:pt x="437" y="99"/>
                    <a:pt x="339" y="0"/>
                    <a:pt x="219" y="0"/>
                  </a:cubicBezTo>
                  <a:close/>
                  <a:moveTo>
                    <a:pt x="157" y="338"/>
                  </a:moveTo>
                  <a:cubicBezTo>
                    <a:pt x="101" y="338"/>
                    <a:pt x="101" y="338"/>
                    <a:pt x="101" y="33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57" y="178"/>
                    <a:pt x="157" y="178"/>
                    <a:pt x="157" y="178"/>
                  </a:cubicBezTo>
                  <a:cubicBezTo>
                    <a:pt x="157" y="338"/>
                    <a:pt x="157" y="338"/>
                    <a:pt x="157" y="338"/>
                  </a:cubicBezTo>
                  <a:close/>
                  <a:moveTo>
                    <a:pt x="129" y="155"/>
                  </a:moveTo>
                  <a:cubicBezTo>
                    <a:pt x="111" y="155"/>
                    <a:pt x="98" y="144"/>
                    <a:pt x="98" y="129"/>
                  </a:cubicBezTo>
                  <a:cubicBezTo>
                    <a:pt x="98" y="112"/>
                    <a:pt x="111" y="101"/>
                    <a:pt x="129" y="101"/>
                  </a:cubicBezTo>
                  <a:cubicBezTo>
                    <a:pt x="148" y="101"/>
                    <a:pt x="160" y="112"/>
                    <a:pt x="160" y="129"/>
                  </a:cubicBezTo>
                  <a:cubicBezTo>
                    <a:pt x="160" y="144"/>
                    <a:pt x="148" y="155"/>
                    <a:pt x="129" y="155"/>
                  </a:cubicBezTo>
                  <a:close/>
                  <a:moveTo>
                    <a:pt x="347" y="338"/>
                  </a:moveTo>
                  <a:cubicBezTo>
                    <a:pt x="296" y="338"/>
                    <a:pt x="296" y="338"/>
                    <a:pt x="296" y="338"/>
                  </a:cubicBezTo>
                  <a:cubicBezTo>
                    <a:pt x="296" y="252"/>
                    <a:pt x="296" y="252"/>
                    <a:pt x="296" y="252"/>
                  </a:cubicBezTo>
                  <a:cubicBezTo>
                    <a:pt x="296" y="230"/>
                    <a:pt x="285" y="215"/>
                    <a:pt x="268" y="215"/>
                  </a:cubicBezTo>
                  <a:cubicBezTo>
                    <a:pt x="251" y="215"/>
                    <a:pt x="243" y="224"/>
                    <a:pt x="240" y="235"/>
                  </a:cubicBezTo>
                  <a:cubicBezTo>
                    <a:pt x="237" y="238"/>
                    <a:pt x="237" y="241"/>
                    <a:pt x="237" y="249"/>
                  </a:cubicBezTo>
                  <a:cubicBezTo>
                    <a:pt x="237" y="338"/>
                    <a:pt x="237" y="338"/>
                    <a:pt x="237" y="338"/>
                  </a:cubicBezTo>
                  <a:cubicBezTo>
                    <a:pt x="185" y="338"/>
                    <a:pt x="185" y="338"/>
                    <a:pt x="185" y="338"/>
                  </a:cubicBezTo>
                  <a:cubicBezTo>
                    <a:pt x="185" y="338"/>
                    <a:pt x="185" y="192"/>
                    <a:pt x="185" y="178"/>
                  </a:cubicBezTo>
                  <a:cubicBezTo>
                    <a:pt x="237" y="178"/>
                    <a:pt x="237" y="178"/>
                    <a:pt x="237" y="178"/>
                  </a:cubicBezTo>
                  <a:cubicBezTo>
                    <a:pt x="237" y="198"/>
                    <a:pt x="237" y="198"/>
                    <a:pt x="237" y="198"/>
                  </a:cubicBezTo>
                  <a:cubicBezTo>
                    <a:pt x="246" y="189"/>
                    <a:pt x="259" y="175"/>
                    <a:pt x="285" y="175"/>
                  </a:cubicBezTo>
                  <a:cubicBezTo>
                    <a:pt x="319" y="175"/>
                    <a:pt x="347" y="195"/>
                    <a:pt x="347" y="246"/>
                  </a:cubicBezTo>
                  <a:cubicBezTo>
                    <a:pt x="347" y="246"/>
                    <a:pt x="347" y="246"/>
                    <a:pt x="347" y="338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" name="Freeform 29">
              <a:extLst>
                <a:ext uri="{FF2B5EF4-FFF2-40B4-BE49-F238E27FC236}">
                  <a16:creationId xmlns:a16="http://schemas.microsoft.com/office/drawing/2014/main" id="{765983AE-9DB0-4827-989C-5A0E8D2953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743108" y="6386927"/>
              <a:ext cx="198361" cy="198938"/>
            </a:xfrm>
            <a:custGeom>
              <a:avLst/>
              <a:gdLst>
                <a:gd name="T0" fmla="*/ 218 w 437"/>
                <a:gd name="T1" fmla="*/ 0 h 438"/>
                <a:gd name="T2" fmla="*/ 0 w 437"/>
                <a:gd name="T3" fmla="*/ 219 h 438"/>
                <a:gd name="T4" fmla="*/ 218 w 437"/>
                <a:gd name="T5" fmla="*/ 438 h 438"/>
                <a:gd name="T6" fmla="*/ 437 w 437"/>
                <a:gd name="T7" fmla="*/ 219 h 438"/>
                <a:gd name="T8" fmla="*/ 218 w 437"/>
                <a:gd name="T9" fmla="*/ 0 h 438"/>
                <a:gd name="T10" fmla="*/ 277 w 437"/>
                <a:gd name="T11" fmla="*/ 219 h 438"/>
                <a:gd name="T12" fmla="*/ 241 w 437"/>
                <a:gd name="T13" fmla="*/ 219 h 438"/>
                <a:gd name="T14" fmla="*/ 241 w 437"/>
                <a:gd name="T15" fmla="*/ 345 h 438"/>
                <a:gd name="T16" fmla="*/ 189 w 437"/>
                <a:gd name="T17" fmla="*/ 345 h 438"/>
                <a:gd name="T18" fmla="*/ 189 w 437"/>
                <a:gd name="T19" fmla="*/ 219 h 438"/>
                <a:gd name="T20" fmla="*/ 164 w 437"/>
                <a:gd name="T21" fmla="*/ 219 h 438"/>
                <a:gd name="T22" fmla="*/ 164 w 437"/>
                <a:gd name="T23" fmla="*/ 174 h 438"/>
                <a:gd name="T24" fmla="*/ 189 w 437"/>
                <a:gd name="T25" fmla="*/ 174 h 438"/>
                <a:gd name="T26" fmla="*/ 189 w 437"/>
                <a:gd name="T27" fmla="*/ 145 h 438"/>
                <a:gd name="T28" fmla="*/ 241 w 437"/>
                <a:gd name="T29" fmla="*/ 93 h 438"/>
                <a:gd name="T30" fmla="*/ 279 w 437"/>
                <a:gd name="T31" fmla="*/ 93 h 438"/>
                <a:gd name="T32" fmla="*/ 279 w 437"/>
                <a:gd name="T33" fmla="*/ 137 h 438"/>
                <a:gd name="T34" fmla="*/ 253 w 437"/>
                <a:gd name="T35" fmla="*/ 137 h 438"/>
                <a:gd name="T36" fmla="*/ 241 w 437"/>
                <a:gd name="T37" fmla="*/ 149 h 438"/>
                <a:gd name="T38" fmla="*/ 241 w 437"/>
                <a:gd name="T39" fmla="*/ 174 h 438"/>
                <a:gd name="T40" fmla="*/ 281 w 437"/>
                <a:gd name="T41" fmla="*/ 174 h 438"/>
                <a:gd name="T42" fmla="*/ 277 w 437"/>
                <a:gd name="T43" fmla="*/ 219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37" h="438">
                  <a:moveTo>
                    <a:pt x="218" y="0"/>
                  </a:moveTo>
                  <a:cubicBezTo>
                    <a:pt x="98" y="0"/>
                    <a:pt x="0" y="99"/>
                    <a:pt x="0" y="219"/>
                  </a:cubicBezTo>
                  <a:cubicBezTo>
                    <a:pt x="0" y="339"/>
                    <a:pt x="98" y="438"/>
                    <a:pt x="218" y="438"/>
                  </a:cubicBezTo>
                  <a:cubicBezTo>
                    <a:pt x="339" y="438"/>
                    <a:pt x="437" y="339"/>
                    <a:pt x="437" y="219"/>
                  </a:cubicBezTo>
                  <a:cubicBezTo>
                    <a:pt x="437" y="99"/>
                    <a:pt x="339" y="0"/>
                    <a:pt x="218" y="0"/>
                  </a:cubicBezTo>
                  <a:close/>
                  <a:moveTo>
                    <a:pt x="277" y="219"/>
                  </a:moveTo>
                  <a:cubicBezTo>
                    <a:pt x="241" y="219"/>
                    <a:pt x="241" y="219"/>
                    <a:pt x="241" y="219"/>
                  </a:cubicBezTo>
                  <a:cubicBezTo>
                    <a:pt x="241" y="275"/>
                    <a:pt x="241" y="345"/>
                    <a:pt x="241" y="345"/>
                  </a:cubicBezTo>
                  <a:cubicBezTo>
                    <a:pt x="189" y="345"/>
                    <a:pt x="189" y="345"/>
                    <a:pt x="189" y="345"/>
                  </a:cubicBezTo>
                  <a:cubicBezTo>
                    <a:pt x="189" y="345"/>
                    <a:pt x="189" y="276"/>
                    <a:pt x="189" y="219"/>
                  </a:cubicBezTo>
                  <a:cubicBezTo>
                    <a:pt x="164" y="219"/>
                    <a:pt x="164" y="219"/>
                    <a:pt x="164" y="219"/>
                  </a:cubicBezTo>
                  <a:cubicBezTo>
                    <a:pt x="164" y="174"/>
                    <a:pt x="164" y="174"/>
                    <a:pt x="164" y="174"/>
                  </a:cubicBezTo>
                  <a:cubicBezTo>
                    <a:pt x="189" y="174"/>
                    <a:pt x="189" y="174"/>
                    <a:pt x="189" y="174"/>
                  </a:cubicBezTo>
                  <a:cubicBezTo>
                    <a:pt x="189" y="145"/>
                    <a:pt x="189" y="145"/>
                    <a:pt x="189" y="145"/>
                  </a:cubicBezTo>
                  <a:cubicBezTo>
                    <a:pt x="189" y="125"/>
                    <a:pt x="199" y="93"/>
                    <a:pt x="241" y="93"/>
                  </a:cubicBezTo>
                  <a:cubicBezTo>
                    <a:pt x="279" y="93"/>
                    <a:pt x="279" y="93"/>
                    <a:pt x="279" y="93"/>
                  </a:cubicBezTo>
                  <a:cubicBezTo>
                    <a:pt x="279" y="137"/>
                    <a:pt x="279" y="137"/>
                    <a:pt x="279" y="137"/>
                  </a:cubicBezTo>
                  <a:cubicBezTo>
                    <a:pt x="279" y="137"/>
                    <a:pt x="256" y="137"/>
                    <a:pt x="253" y="137"/>
                  </a:cubicBezTo>
                  <a:cubicBezTo>
                    <a:pt x="248" y="137"/>
                    <a:pt x="241" y="138"/>
                    <a:pt x="241" y="149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81" y="174"/>
                    <a:pt x="281" y="174"/>
                    <a:pt x="281" y="174"/>
                  </a:cubicBezTo>
                  <a:cubicBezTo>
                    <a:pt x="277" y="219"/>
                    <a:pt x="277" y="219"/>
                    <a:pt x="277" y="219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" name="Freeform 30">
              <a:extLst>
                <a:ext uri="{FF2B5EF4-FFF2-40B4-BE49-F238E27FC236}">
                  <a16:creationId xmlns:a16="http://schemas.microsoft.com/office/drawing/2014/main" id="{91529FB4-8488-425A-A955-F846CAD38EE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462504" y="6386927"/>
              <a:ext cx="198170" cy="198938"/>
            </a:xfrm>
            <a:custGeom>
              <a:avLst/>
              <a:gdLst>
                <a:gd name="T0" fmla="*/ 219 w 437"/>
                <a:gd name="T1" fmla="*/ 0 h 438"/>
                <a:gd name="T2" fmla="*/ 0 w 437"/>
                <a:gd name="T3" fmla="*/ 219 h 438"/>
                <a:gd name="T4" fmla="*/ 219 w 437"/>
                <a:gd name="T5" fmla="*/ 438 h 438"/>
                <a:gd name="T6" fmla="*/ 437 w 437"/>
                <a:gd name="T7" fmla="*/ 219 h 438"/>
                <a:gd name="T8" fmla="*/ 219 w 437"/>
                <a:gd name="T9" fmla="*/ 0 h 438"/>
                <a:gd name="T10" fmla="*/ 334 w 437"/>
                <a:gd name="T11" fmla="*/ 162 h 438"/>
                <a:gd name="T12" fmla="*/ 334 w 437"/>
                <a:gd name="T13" fmla="*/ 171 h 438"/>
                <a:gd name="T14" fmla="*/ 171 w 437"/>
                <a:gd name="T15" fmla="*/ 333 h 438"/>
                <a:gd name="T16" fmla="*/ 84 w 437"/>
                <a:gd name="T17" fmla="*/ 308 h 438"/>
                <a:gd name="T18" fmla="*/ 97 w 437"/>
                <a:gd name="T19" fmla="*/ 309 h 438"/>
                <a:gd name="T20" fmla="*/ 168 w 437"/>
                <a:gd name="T21" fmla="*/ 284 h 438"/>
                <a:gd name="T22" fmla="*/ 114 w 437"/>
                <a:gd name="T23" fmla="*/ 245 h 438"/>
                <a:gd name="T24" fmla="*/ 126 w 437"/>
                <a:gd name="T25" fmla="*/ 246 h 438"/>
                <a:gd name="T26" fmla="*/ 141 w 437"/>
                <a:gd name="T27" fmla="*/ 243 h 438"/>
                <a:gd name="T28" fmla="*/ 94 w 437"/>
                <a:gd name="T29" fmla="*/ 186 h 438"/>
                <a:gd name="T30" fmla="*/ 120 w 437"/>
                <a:gd name="T31" fmla="*/ 194 h 438"/>
                <a:gd name="T32" fmla="*/ 96 w 437"/>
                <a:gd name="T33" fmla="*/ 146 h 438"/>
                <a:gd name="T34" fmla="*/ 102 w 437"/>
                <a:gd name="T35" fmla="*/ 117 h 438"/>
                <a:gd name="T36" fmla="*/ 222 w 437"/>
                <a:gd name="T37" fmla="*/ 177 h 438"/>
                <a:gd name="T38" fmla="*/ 219 w 437"/>
                <a:gd name="T39" fmla="*/ 164 h 438"/>
                <a:gd name="T40" fmla="*/ 277 w 437"/>
                <a:gd name="T41" fmla="*/ 105 h 438"/>
                <a:gd name="T42" fmla="*/ 319 w 437"/>
                <a:gd name="T43" fmla="*/ 125 h 438"/>
                <a:gd name="T44" fmla="*/ 355 w 437"/>
                <a:gd name="T45" fmla="*/ 111 h 438"/>
                <a:gd name="T46" fmla="*/ 330 w 437"/>
                <a:gd name="T47" fmla="*/ 141 h 438"/>
                <a:gd name="T48" fmla="*/ 363 w 437"/>
                <a:gd name="T49" fmla="*/ 132 h 438"/>
                <a:gd name="T50" fmla="*/ 334 w 437"/>
                <a:gd name="T51" fmla="*/ 162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37" h="438">
                  <a:moveTo>
                    <a:pt x="219" y="0"/>
                  </a:moveTo>
                  <a:cubicBezTo>
                    <a:pt x="98" y="0"/>
                    <a:pt x="0" y="99"/>
                    <a:pt x="0" y="219"/>
                  </a:cubicBezTo>
                  <a:cubicBezTo>
                    <a:pt x="0" y="339"/>
                    <a:pt x="98" y="438"/>
                    <a:pt x="219" y="438"/>
                  </a:cubicBezTo>
                  <a:cubicBezTo>
                    <a:pt x="339" y="438"/>
                    <a:pt x="437" y="339"/>
                    <a:pt x="437" y="219"/>
                  </a:cubicBezTo>
                  <a:cubicBezTo>
                    <a:pt x="437" y="99"/>
                    <a:pt x="339" y="0"/>
                    <a:pt x="219" y="0"/>
                  </a:cubicBezTo>
                  <a:close/>
                  <a:moveTo>
                    <a:pt x="334" y="162"/>
                  </a:moveTo>
                  <a:cubicBezTo>
                    <a:pt x="334" y="165"/>
                    <a:pt x="334" y="168"/>
                    <a:pt x="334" y="171"/>
                  </a:cubicBezTo>
                  <a:cubicBezTo>
                    <a:pt x="334" y="246"/>
                    <a:pt x="277" y="333"/>
                    <a:pt x="171" y="333"/>
                  </a:cubicBezTo>
                  <a:cubicBezTo>
                    <a:pt x="138" y="333"/>
                    <a:pt x="108" y="324"/>
                    <a:pt x="84" y="308"/>
                  </a:cubicBezTo>
                  <a:cubicBezTo>
                    <a:pt x="87" y="309"/>
                    <a:pt x="93" y="309"/>
                    <a:pt x="97" y="309"/>
                  </a:cubicBezTo>
                  <a:cubicBezTo>
                    <a:pt x="123" y="309"/>
                    <a:pt x="148" y="300"/>
                    <a:pt x="168" y="284"/>
                  </a:cubicBezTo>
                  <a:cubicBezTo>
                    <a:pt x="144" y="284"/>
                    <a:pt x="123" y="267"/>
                    <a:pt x="114" y="245"/>
                  </a:cubicBezTo>
                  <a:cubicBezTo>
                    <a:pt x="118" y="245"/>
                    <a:pt x="121" y="246"/>
                    <a:pt x="126" y="246"/>
                  </a:cubicBezTo>
                  <a:cubicBezTo>
                    <a:pt x="130" y="246"/>
                    <a:pt x="135" y="245"/>
                    <a:pt x="141" y="243"/>
                  </a:cubicBezTo>
                  <a:cubicBezTo>
                    <a:pt x="114" y="237"/>
                    <a:pt x="94" y="215"/>
                    <a:pt x="94" y="186"/>
                  </a:cubicBezTo>
                  <a:cubicBezTo>
                    <a:pt x="102" y="191"/>
                    <a:pt x="111" y="192"/>
                    <a:pt x="120" y="194"/>
                  </a:cubicBezTo>
                  <a:cubicBezTo>
                    <a:pt x="105" y="183"/>
                    <a:pt x="96" y="165"/>
                    <a:pt x="96" y="146"/>
                  </a:cubicBezTo>
                  <a:cubicBezTo>
                    <a:pt x="96" y="135"/>
                    <a:pt x="97" y="125"/>
                    <a:pt x="102" y="117"/>
                  </a:cubicBezTo>
                  <a:cubicBezTo>
                    <a:pt x="132" y="152"/>
                    <a:pt x="174" y="174"/>
                    <a:pt x="222" y="177"/>
                  </a:cubicBezTo>
                  <a:cubicBezTo>
                    <a:pt x="220" y="173"/>
                    <a:pt x="219" y="168"/>
                    <a:pt x="219" y="164"/>
                  </a:cubicBezTo>
                  <a:cubicBezTo>
                    <a:pt x="219" y="132"/>
                    <a:pt x="246" y="105"/>
                    <a:pt x="277" y="105"/>
                  </a:cubicBezTo>
                  <a:cubicBezTo>
                    <a:pt x="294" y="105"/>
                    <a:pt x="309" y="113"/>
                    <a:pt x="319" y="125"/>
                  </a:cubicBezTo>
                  <a:cubicBezTo>
                    <a:pt x="333" y="122"/>
                    <a:pt x="345" y="117"/>
                    <a:pt x="355" y="111"/>
                  </a:cubicBezTo>
                  <a:cubicBezTo>
                    <a:pt x="351" y="123"/>
                    <a:pt x="342" y="135"/>
                    <a:pt x="330" y="141"/>
                  </a:cubicBezTo>
                  <a:cubicBezTo>
                    <a:pt x="342" y="141"/>
                    <a:pt x="354" y="138"/>
                    <a:pt x="363" y="132"/>
                  </a:cubicBezTo>
                  <a:cubicBezTo>
                    <a:pt x="355" y="144"/>
                    <a:pt x="346" y="155"/>
                    <a:pt x="334" y="162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" name="Freeform 33">
              <a:extLst>
                <a:ext uri="{FF2B5EF4-FFF2-40B4-BE49-F238E27FC236}">
                  <a16:creationId xmlns:a16="http://schemas.microsoft.com/office/drawing/2014/main" id="{BB180154-8203-4099-BE1F-034B85A690E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900527" y="6386927"/>
              <a:ext cx="198746" cy="198938"/>
            </a:xfrm>
            <a:custGeom>
              <a:avLst/>
              <a:gdLst>
                <a:gd name="T0" fmla="*/ 339 w 438"/>
                <a:gd name="T1" fmla="*/ 227 h 438"/>
                <a:gd name="T2" fmla="*/ 277 w 438"/>
                <a:gd name="T3" fmla="*/ 227 h 438"/>
                <a:gd name="T4" fmla="*/ 311 w 438"/>
                <a:gd name="T5" fmla="*/ 199 h 438"/>
                <a:gd name="T6" fmla="*/ 339 w 438"/>
                <a:gd name="T7" fmla="*/ 227 h 438"/>
                <a:gd name="T8" fmla="*/ 168 w 438"/>
                <a:gd name="T9" fmla="*/ 226 h 438"/>
                <a:gd name="T10" fmla="*/ 112 w 438"/>
                <a:gd name="T11" fmla="*/ 226 h 438"/>
                <a:gd name="T12" fmla="*/ 112 w 438"/>
                <a:gd name="T13" fmla="*/ 279 h 438"/>
                <a:gd name="T14" fmla="*/ 162 w 438"/>
                <a:gd name="T15" fmla="*/ 279 h 438"/>
                <a:gd name="T16" fmla="*/ 164 w 438"/>
                <a:gd name="T17" fmla="*/ 279 h 438"/>
                <a:gd name="T18" fmla="*/ 188 w 438"/>
                <a:gd name="T19" fmla="*/ 254 h 438"/>
                <a:gd name="T20" fmla="*/ 168 w 438"/>
                <a:gd name="T21" fmla="*/ 226 h 438"/>
                <a:gd name="T22" fmla="*/ 182 w 438"/>
                <a:gd name="T23" fmla="*/ 175 h 438"/>
                <a:gd name="T24" fmla="*/ 168 w 438"/>
                <a:gd name="T25" fmla="*/ 155 h 438"/>
                <a:gd name="T26" fmla="*/ 161 w 438"/>
                <a:gd name="T27" fmla="*/ 155 h 438"/>
                <a:gd name="T28" fmla="*/ 112 w 438"/>
                <a:gd name="T29" fmla="*/ 155 h 438"/>
                <a:gd name="T30" fmla="*/ 112 w 438"/>
                <a:gd name="T31" fmla="*/ 199 h 438"/>
                <a:gd name="T32" fmla="*/ 164 w 438"/>
                <a:gd name="T33" fmla="*/ 199 h 438"/>
                <a:gd name="T34" fmla="*/ 182 w 438"/>
                <a:gd name="T35" fmla="*/ 175 h 438"/>
                <a:gd name="T36" fmla="*/ 438 w 438"/>
                <a:gd name="T37" fmla="*/ 219 h 438"/>
                <a:gd name="T38" fmla="*/ 219 w 438"/>
                <a:gd name="T39" fmla="*/ 438 h 438"/>
                <a:gd name="T40" fmla="*/ 0 w 438"/>
                <a:gd name="T41" fmla="*/ 219 h 438"/>
                <a:gd name="T42" fmla="*/ 219 w 438"/>
                <a:gd name="T43" fmla="*/ 0 h 438"/>
                <a:gd name="T44" fmla="*/ 438 w 438"/>
                <a:gd name="T45" fmla="*/ 219 h 438"/>
                <a:gd name="T46" fmla="*/ 268 w 438"/>
                <a:gd name="T47" fmla="*/ 155 h 438"/>
                <a:gd name="T48" fmla="*/ 348 w 438"/>
                <a:gd name="T49" fmla="*/ 155 h 438"/>
                <a:gd name="T50" fmla="*/ 348 w 438"/>
                <a:gd name="T51" fmla="*/ 134 h 438"/>
                <a:gd name="T52" fmla="*/ 268 w 438"/>
                <a:gd name="T53" fmla="*/ 134 h 438"/>
                <a:gd name="T54" fmla="*/ 268 w 438"/>
                <a:gd name="T55" fmla="*/ 155 h 438"/>
                <a:gd name="T56" fmla="*/ 192 w 438"/>
                <a:gd name="T57" fmla="*/ 209 h 438"/>
                <a:gd name="T58" fmla="*/ 222 w 438"/>
                <a:gd name="T59" fmla="*/ 172 h 438"/>
                <a:gd name="T60" fmla="*/ 168 w 438"/>
                <a:gd name="T61" fmla="*/ 121 h 438"/>
                <a:gd name="T62" fmla="*/ 112 w 438"/>
                <a:gd name="T63" fmla="*/ 121 h 438"/>
                <a:gd name="T64" fmla="*/ 111 w 438"/>
                <a:gd name="T65" fmla="*/ 121 h 438"/>
                <a:gd name="T66" fmla="*/ 69 w 438"/>
                <a:gd name="T67" fmla="*/ 121 h 438"/>
                <a:gd name="T68" fmla="*/ 69 w 438"/>
                <a:gd name="T69" fmla="*/ 312 h 438"/>
                <a:gd name="T70" fmla="*/ 111 w 438"/>
                <a:gd name="T71" fmla="*/ 312 h 438"/>
                <a:gd name="T72" fmla="*/ 112 w 438"/>
                <a:gd name="T73" fmla="*/ 312 h 438"/>
                <a:gd name="T74" fmla="*/ 168 w 438"/>
                <a:gd name="T75" fmla="*/ 312 h 438"/>
                <a:gd name="T76" fmla="*/ 228 w 438"/>
                <a:gd name="T77" fmla="*/ 256 h 438"/>
                <a:gd name="T78" fmla="*/ 192 w 438"/>
                <a:gd name="T79" fmla="*/ 209 h 438"/>
                <a:gd name="T80" fmla="*/ 375 w 438"/>
                <a:gd name="T81" fmla="*/ 253 h 438"/>
                <a:gd name="T82" fmla="*/ 308 w 438"/>
                <a:gd name="T83" fmla="*/ 170 h 438"/>
                <a:gd name="T84" fmla="*/ 236 w 438"/>
                <a:gd name="T85" fmla="*/ 244 h 438"/>
                <a:gd name="T86" fmla="*/ 308 w 438"/>
                <a:gd name="T87" fmla="*/ 318 h 438"/>
                <a:gd name="T88" fmla="*/ 373 w 438"/>
                <a:gd name="T89" fmla="*/ 265 h 438"/>
                <a:gd name="T90" fmla="*/ 342 w 438"/>
                <a:gd name="T91" fmla="*/ 265 h 438"/>
                <a:gd name="T92" fmla="*/ 311 w 438"/>
                <a:gd name="T93" fmla="*/ 288 h 438"/>
                <a:gd name="T94" fmla="*/ 277 w 438"/>
                <a:gd name="T95" fmla="*/ 253 h 438"/>
                <a:gd name="T96" fmla="*/ 375 w 438"/>
                <a:gd name="T97" fmla="*/ 253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38" h="438">
                  <a:moveTo>
                    <a:pt x="339" y="227"/>
                  </a:moveTo>
                  <a:cubicBezTo>
                    <a:pt x="277" y="227"/>
                    <a:pt x="277" y="227"/>
                    <a:pt x="277" y="227"/>
                  </a:cubicBezTo>
                  <a:cubicBezTo>
                    <a:pt x="277" y="227"/>
                    <a:pt x="281" y="199"/>
                    <a:pt x="311" y="199"/>
                  </a:cubicBezTo>
                  <a:cubicBezTo>
                    <a:pt x="339" y="199"/>
                    <a:pt x="339" y="227"/>
                    <a:pt x="339" y="227"/>
                  </a:cubicBezTo>
                  <a:close/>
                  <a:moveTo>
                    <a:pt x="168" y="226"/>
                  </a:moveTo>
                  <a:cubicBezTo>
                    <a:pt x="168" y="226"/>
                    <a:pt x="168" y="226"/>
                    <a:pt x="112" y="226"/>
                  </a:cubicBezTo>
                  <a:cubicBezTo>
                    <a:pt x="112" y="226"/>
                    <a:pt x="112" y="226"/>
                    <a:pt x="112" y="279"/>
                  </a:cubicBezTo>
                  <a:cubicBezTo>
                    <a:pt x="112" y="279"/>
                    <a:pt x="112" y="279"/>
                    <a:pt x="162" y="279"/>
                  </a:cubicBezTo>
                  <a:cubicBezTo>
                    <a:pt x="162" y="279"/>
                    <a:pt x="162" y="279"/>
                    <a:pt x="164" y="279"/>
                  </a:cubicBezTo>
                  <a:cubicBezTo>
                    <a:pt x="173" y="279"/>
                    <a:pt x="188" y="276"/>
                    <a:pt x="188" y="254"/>
                  </a:cubicBezTo>
                  <a:cubicBezTo>
                    <a:pt x="188" y="226"/>
                    <a:pt x="168" y="226"/>
                    <a:pt x="168" y="226"/>
                  </a:cubicBezTo>
                  <a:close/>
                  <a:moveTo>
                    <a:pt x="182" y="175"/>
                  </a:moveTo>
                  <a:cubicBezTo>
                    <a:pt x="182" y="155"/>
                    <a:pt x="168" y="155"/>
                    <a:pt x="168" y="155"/>
                  </a:cubicBezTo>
                  <a:cubicBezTo>
                    <a:pt x="168" y="155"/>
                    <a:pt x="168" y="155"/>
                    <a:pt x="161" y="155"/>
                  </a:cubicBezTo>
                  <a:cubicBezTo>
                    <a:pt x="161" y="155"/>
                    <a:pt x="161" y="155"/>
                    <a:pt x="112" y="155"/>
                  </a:cubicBezTo>
                  <a:cubicBezTo>
                    <a:pt x="112" y="199"/>
                    <a:pt x="112" y="199"/>
                    <a:pt x="112" y="199"/>
                  </a:cubicBezTo>
                  <a:cubicBezTo>
                    <a:pt x="112" y="199"/>
                    <a:pt x="112" y="199"/>
                    <a:pt x="164" y="199"/>
                  </a:cubicBezTo>
                  <a:cubicBezTo>
                    <a:pt x="173" y="199"/>
                    <a:pt x="182" y="194"/>
                    <a:pt x="182" y="175"/>
                  </a:cubicBezTo>
                  <a:close/>
                  <a:moveTo>
                    <a:pt x="438" y="219"/>
                  </a:moveTo>
                  <a:cubicBezTo>
                    <a:pt x="438" y="339"/>
                    <a:pt x="339" y="438"/>
                    <a:pt x="219" y="438"/>
                  </a:cubicBezTo>
                  <a:cubicBezTo>
                    <a:pt x="99" y="438"/>
                    <a:pt x="0" y="339"/>
                    <a:pt x="0" y="219"/>
                  </a:cubicBezTo>
                  <a:cubicBezTo>
                    <a:pt x="0" y="99"/>
                    <a:pt x="99" y="0"/>
                    <a:pt x="219" y="0"/>
                  </a:cubicBezTo>
                  <a:cubicBezTo>
                    <a:pt x="339" y="0"/>
                    <a:pt x="438" y="99"/>
                    <a:pt x="438" y="219"/>
                  </a:cubicBezTo>
                  <a:close/>
                  <a:moveTo>
                    <a:pt x="268" y="155"/>
                  </a:moveTo>
                  <a:cubicBezTo>
                    <a:pt x="268" y="155"/>
                    <a:pt x="268" y="155"/>
                    <a:pt x="348" y="155"/>
                  </a:cubicBezTo>
                  <a:cubicBezTo>
                    <a:pt x="348" y="134"/>
                    <a:pt x="348" y="134"/>
                    <a:pt x="348" y="134"/>
                  </a:cubicBezTo>
                  <a:cubicBezTo>
                    <a:pt x="348" y="134"/>
                    <a:pt x="348" y="134"/>
                    <a:pt x="268" y="134"/>
                  </a:cubicBezTo>
                  <a:cubicBezTo>
                    <a:pt x="268" y="134"/>
                    <a:pt x="268" y="134"/>
                    <a:pt x="268" y="155"/>
                  </a:cubicBezTo>
                  <a:close/>
                  <a:moveTo>
                    <a:pt x="192" y="209"/>
                  </a:moveTo>
                  <a:cubicBezTo>
                    <a:pt x="192" y="209"/>
                    <a:pt x="222" y="206"/>
                    <a:pt x="222" y="172"/>
                  </a:cubicBezTo>
                  <a:cubicBezTo>
                    <a:pt x="222" y="139"/>
                    <a:pt x="198" y="121"/>
                    <a:pt x="168" y="121"/>
                  </a:cubicBezTo>
                  <a:cubicBezTo>
                    <a:pt x="112" y="121"/>
                    <a:pt x="112" y="121"/>
                    <a:pt x="112" y="121"/>
                  </a:cubicBezTo>
                  <a:cubicBezTo>
                    <a:pt x="111" y="121"/>
                    <a:pt x="111" y="121"/>
                    <a:pt x="111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312"/>
                    <a:pt x="69" y="312"/>
                    <a:pt x="69" y="312"/>
                  </a:cubicBezTo>
                  <a:cubicBezTo>
                    <a:pt x="111" y="312"/>
                    <a:pt x="111" y="312"/>
                    <a:pt x="111" y="312"/>
                  </a:cubicBezTo>
                  <a:cubicBezTo>
                    <a:pt x="112" y="312"/>
                    <a:pt x="112" y="312"/>
                    <a:pt x="112" y="312"/>
                  </a:cubicBezTo>
                  <a:cubicBezTo>
                    <a:pt x="168" y="312"/>
                    <a:pt x="168" y="312"/>
                    <a:pt x="168" y="312"/>
                  </a:cubicBezTo>
                  <a:cubicBezTo>
                    <a:pt x="168" y="312"/>
                    <a:pt x="228" y="315"/>
                    <a:pt x="228" y="256"/>
                  </a:cubicBezTo>
                  <a:cubicBezTo>
                    <a:pt x="228" y="256"/>
                    <a:pt x="231" y="209"/>
                    <a:pt x="192" y="209"/>
                  </a:cubicBezTo>
                  <a:close/>
                  <a:moveTo>
                    <a:pt x="375" y="253"/>
                  </a:moveTo>
                  <a:cubicBezTo>
                    <a:pt x="375" y="253"/>
                    <a:pt x="387" y="170"/>
                    <a:pt x="308" y="170"/>
                  </a:cubicBezTo>
                  <a:cubicBezTo>
                    <a:pt x="236" y="170"/>
                    <a:pt x="236" y="244"/>
                    <a:pt x="236" y="244"/>
                  </a:cubicBezTo>
                  <a:cubicBezTo>
                    <a:pt x="236" y="244"/>
                    <a:pt x="231" y="318"/>
                    <a:pt x="308" y="318"/>
                  </a:cubicBezTo>
                  <a:cubicBezTo>
                    <a:pt x="308" y="318"/>
                    <a:pt x="373" y="319"/>
                    <a:pt x="373" y="265"/>
                  </a:cubicBezTo>
                  <a:cubicBezTo>
                    <a:pt x="342" y="265"/>
                    <a:pt x="342" y="265"/>
                    <a:pt x="342" y="265"/>
                  </a:cubicBezTo>
                  <a:cubicBezTo>
                    <a:pt x="342" y="265"/>
                    <a:pt x="342" y="288"/>
                    <a:pt x="311" y="288"/>
                  </a:cubicBezTo>
                  <a:cubicBezTo>
                    <a:pt x="311" y="288"/>
                    <a:pt x="277" y="289"/>
                    <a:pt x="277" y="253"/>
                  </a:cubicBezTo>
                  <a:cubicBezTo>
                    <a:pt x="375" y="253"/>
                    <a:pt x="375" y="253"/>
                    <a:pt x="375" y="253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66C51F6-DA1E-47E9-8156-99E2F59537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40272" y="2083961"/>
            <a:ext cx="4644596" cy="638797"/>
          </a:xfrm>
        </p:spPr>
        <p:txBody>
          <a:bodyPr wrap="square" tIns="144000" bIns="108000">
            <a:spAutoFit/>
          </a:bodyPr>
          <a:lstStyle>
            <a:lvl1pPr>
              <a:defRPr sz="2700"/>
            </a:lvl1pPr>
          </a:lstStyle>
          <a:p>
            <a:r>
              <a:rPr lang="en-US"/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2718251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DA842F7-FB22-4DA5-83EC-3BADE30E1D66}"/>
              </a:ext>
            </a:extLst>
          </p:cNvPr>
          <p:cNvSpPr/>
          <p:nvPr userDrawn="1"/>
        </p:nvSpPr>
        <p:spPr>
          <a:xfrm>
            <a:off x="8102010" y="6319754"/>
            <a:ext cx="1041990" cy="339732"/>
          </a:xfrm>
          <a:custGeom>
            <a:avLst/>
            <a:gdLst>
              <a:gd name="connsiteX0" fmla="*/ 0 w 1389320"/>
              <a:gd name="connsiteY0" fmla="*/ 169865 h 339732"/>
              <a:gd name="connsiteX1" fmla="*/ 0 w 1389320"/>
              <a:gd name="connsiteY1" fmla="*/ 169866 h 339732"/>
              <a:gd name="connsiteX2" fmla="*/ 0 w 1389320"/>
              <a:gd name="connsiteY2" fmla="*/ 169866 h 339732"/>
              <a:gd name="connsiteX3" fmla="*/ 169866 w 1389320"/>
              <a:gd name="connsiteY3" fmla="*/ 0 h 339732"/>
              <a:gd name="connsiteX4" fmla="*/ 1389320 w 1389320"/>
              <a:gd name="connsiteY4" fmla="*/ 0 h 339732"/>
              <a:gd name="connsiteX5" fmla="*/ 1389320 w 1389320"/>
              <a:gd name="connsiteY5" fmla="*/ 339732 h 339732"/>
              <a:gd name="connsiteX6" fmla="*/ 169866 w 1389320"/>
              <a:gd name="connsiteY6" fmla="*/ 339731 h 339732"/>
              <a:gd name="connsiteX7" fmla="*/ 13349 w 1389320"/>
              <a:gd name="connsiteY7" fmla="*/ 235985 h 339732"/>
              <a:gd name="connsiteX8" fmla="*/ 0 w 1389320"/>
              <a:gd name="connsiteY8" fmla="*/ 169866 h 339732"/>
              <a:gd name="connsiteX9" fmla="*/ 13349 w 1389320"/>
              <a:gd name="connsiteY9" fmla="*/ 103747 h 339732"/>
              <a:gd name="connsiteX10" fmla="*/ 169866 w 1389320"/>
              <a:gd name="connsiteY10" fmla="*/ 0 h 3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89320" h="339732">
                <a:moveTo>
                  <a:pt x="0" y="169865"/>
                </a:moveTo>
                <a:lnTo>
                  <a:pt x="0" y="169866"/>
                </a:lnTo>
                <a:lnTo>
                  <a:pt x="0" y="169866"/>
                </a:lnTo>
                <a:close/>
                <a:moveTo>
                  <a:pt x="169866" y="0"/>
                </a:moveTo>
                <a:lnTo>
                  <a:pt x="1389320" y="0"/>
                </a:lnTo>
                <a:lnTo>
                  <a:pt x="1389320" y="339732"/>
                </a:lnTo>
                <a:lnTo>
                  <a:pt x="169866" y="339731"/>
                </a:lnTo>
                <a:cubicBezTo>
                  <a:pt x="99506" y="339731"/>
                  <a:pt x="39136" y="296952"/>
                  <a:pt x="13349" y="235985"/>
                </a:cubicBezTo>
                <a:lnTo>
                  <a:pt x="0" y="169866"/>
                </a:lnTo>
                <a:lnTo>
                  <a:pt x="13349" y="103747"/>
                </a:lnTo>
                <a:cubicBezTo>
                  <a:pt x="39136" y="42779"/>
                  <a:pt x="99506" y="0"/>
                  <a:pt x="169866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D57FDF-1380-4F07-BE07-E1DAF70D83C1}"/>
              </a:ext>
            </a:extLst>
          </p:cNvPr>
          <p:cNvSpPr txBox="1"/>
          <p:nvPr userDrawn="1"/>
        </p:nvSpPr>
        <p:spPr>
          <a:xfrm>
            <a:off x="240918" y="274851"/>
            <a:ext cx="1005403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350">
                <a:solidFill>
                  <a:schemeClr val="accent1"/>
                </a:solidFill>
                <a:latin typeface="+mj-lt"/>
              </a:rPr>
              <a:t>Traveland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92CA6CF-DA17-4191-92EC-2CD006C625B7}"/>
              </a:ext>
            </a:extLst>
          </p:cNvPr>
          <p:cNvGrpSpPr/>
          <p:nvPr userDrawn="1"/>
        </p:nvGrpSpPr>
        <p:grpSpPr>
          <a:xfrm>
            <a:off x="8175396" y="6386927"/>
            <a:ext cx="780707" cy="198938"/>
            <a:chOff x="10900527" y="6386927"/>
            <a:chExt cx="1040942" cy="198938"/>
          </a:xfrm>
        </p:grpSpPr>
        <p:sp>
          <p:nvSpPr>
            <p:cNvPr id="13" name="Freeform 26">
              <a:extLst>
                <a:ext uri="{FF2B5EF4-FFF2-40B4-BE49-F238E27FC236}">
                  <a16:creationId xmlns:a16="http://schemas.microsoft.com/office/drawing/2014/main" id="{ECAC6B4C-3EEA-4998-8928-3716CB4862D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181708" y="6386927"/>
              <a:ext cx="198361" cy="198938"/>
            </a:xfrm>
            <a:custGeom>
              <a:avLst/>
              <a:gdLst>
                <a:gd name="T0" fmla="*/ 219 w 437"/>
                <a:gd name="T1" fmla="*/ 0 h 438"/>
                <a:gd name="T2" fmla="*/ 0 w 437"/>
                <a:gd name="T3" fmla="*/ 219 h 438"/>
                <a:gd name="T4" fmla="*/ 219 w 437"/>
                <a:gd name="T5" fmla="*/ 438 h 438"/>
                <a:gd name="T6" fmla="*/ 437 w 437"/>
                <a:gd name="T7" fmla="*/ 219 h 438"/>
                <a:gd name="T8" fmla="*/ 219 w 437"/>
                <a:gd name="T9" fmla="*/ 0 h 438"/>
                <a:gd name="T10" fmla="*/ 157 w 437"/>
                <a:gd name="T11" fmla="*/ 338 h 438"/>
                <a:gd name="T12" fmla="*/ 101 w 437"/>
                <a:gd name="T13" fmla="*/ 338 h 438"/>
                <a:gd name="T14" fmla="*/ 101 w 437"/>
                <a:gd name="T15" fmla="*/ 178 h 438"/>
                <a:gd name="T16" fmla="*/ 157 w 437"/>
                <a:gd name="T17" fmla="*/ 178 h 438"/>
                <a:gd name="T18" fmla="*/ 157 w 437"/>
                <a:gd name="T19" fmla="*/ 338 h 438"/>
                <a:gd name="T20" fmla="*/ 129 w 437"/>
                <a:gd name="T21" fmla="*/ 155 h 438"/>
                <a:gd name="T22" fmla="*/ 98 w 437"/>
                <a:gd name="T23" fmla="*/ 129 h 438"/>
                <a:gd name="T24" fmla="*/ 129 w 437"/>
                <a:gd name="T25" fmla="*/ 101 h 438"/>
                <a:gd name="T26" fmla="*/ 160 w 437"/>
                <a:gd name="T27" fmla="*/ 129 h 438"/>
                <a:gd name="T28" fmla="*/ 129 w 437"/>
                <a:gd name="T29" fmla="*/ 155 h 438"/>
                <a:gd name="T30" fmla="*/ 347 w 437"/>
                <a:gd name="T31" fmla="*/ 338 h 438"/>
                <a:gd name="T32" fmla="*/ 296 w 437"/>
                <a:gd name="T33" fmla="*/ 338 h 438"/>
                <a:gd name="T34" fmla="*/ 296 w 437"/>
                <a:gd name="T35" fmla="*/ 252 h 438"/>
                <a:gd name="T36" fmla="*/ 268 w 437"/>
                <a:gd name="T37" fmla="*/ 215 h 438"/>
                <a:gd name="T38" fmla="*/ 240 w 437"/>
                <a:gd name="T39" fmla="*/ 235 h 438"/>
                <a:gd name="T40" fmla="*/ 237 w 437"/>
                <a:gd name="T41" fmla="*/ 249 h 438"/>
                <a:gd name="T42" fmla="*/ 237 w 437"/>
                <a:gd name="T43" fmla="*/ 338 h 438"/>
                <a:gd name="T44" fmla="*/ 185 w 437"/>
                <a:gd name="T45" fmla="*/ 338 h 438"/>
                <a:gd name="T46" fmla="*/ 185 w 437"/>
                <a:gd name="T47" fmla="*/ 178 h 438"/>
                <a:gd name="T48" fmla="*/ 237 w 437"/>
                <a:gd name="T49" fmla="*/ 178 h 438"/>
                <a:gd name="T50" fmla="*/ 237 w 437"/>
                <a:gd name="T51" fmla="*/ 198 h 438"/>
                <a:gd name="T52" fmla="*/ 285 w 437"/>
                <a:gd name="T53" fmla="*/ 175 h 438"/>
                <a:gd name="T54" fmla="*/ 347 w 437"/>
                <a:gd name="T55" fmla="*/ 246 h 438"/>
                <a:gd name="T56" fmla="*/ 347 w 437"/>
                <a:gd name="T57" fmla="*/ 338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37" h="438">
                  <a:moveTo>
                    <a:pt x="219" y="0"/>
                  </a:moveTo>
                  <a:cubicBezTo>
                    <a:pt x="99" y="0"/>
                    <a:pt x="0" y="99"/>
                    <a:pt x="0" y="219"/>
                  </a:cubicBezTo>
                  <a:cubicBezTo>
                    <a:pt x="0" y="339"/>
                    <a:pt x="99" y="438"/>
                    <a:pt x="219" y="438"/>
                  </a:cubicBezTo>
                  <a:cubicBezTo>
                    <a:pt x="339" y="438"/>
                    <a:pt x="437" y="339"/>
                    <a:pt x="437" y="219"/>
                  </a:cubicBezTo>
                  <a:cubicBezTo>
                    <a:pt x="437" y="99"/>
                    <a:pt x="339" y="0"/>
                    <a:pt x="219" y="0"/>
                  </a:cubicBezTo>
                  <a:close/>
                  <a:moveTo>
                    <a:pt x="157" y="338"/>
                  </a:moveTo>
                  <a:cubicBezTo>
                    <a:pt x="101" y="338"/>
                    <a:pt x="101" y="338"/>
                    <a:pt x="101" y="33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57" y="178"/>
                    <a:pt x="157" y="178"/>
                    <a:pt x="157" y="178"/>
                  </a:cubicBezTo>
                  <a:cubicBezTo>
                    <a:pt x="157" y="338"/>
                    <a:pt x="157" y="338"/>
                    <a:pt x="157" y="338"/>
                  </a:cubicBezTo>
                  <a:close/>
                  <a:moveTo>
                    <a:pt x="129" y="155"/>
                  </a:moveTo>
                  <a:cubicBezTo>
                    <a:pt x="111" y="155"/>
                    <a:pt x="98" y="144"/>
                    <a:pt x="98" y="129"/>
                  </a:cubicBezTo>
                  <a:cubicBezTo>
                    <a:pt x="98" y="112"/>
                    <a:pt x="111" y="101"/>
                    <a:pt x="129" y="101"/>
                  </a:cubicBezTo>
                  <a:cubicBezTo>
                    <a:pt x="148" y="101"/>
                    <a:pt x="160" y="112"/>
                    <a:pt x="160" y="129"/>
                  </a:cubicBezTo>
                  <a:cubicBezTo>
                    <a:pt x="160" y="144"/>
                    <a:pt x="148" y="155"/>
                    <a:pt x="129" y="155"/>
                  </a:cubicBezTo>
                  <a:close/>
                  <a:moveTo>
                    <a:pt x="347" y="338"/>
                  </a:moveTo>
                  <a:cubicBezTo>
                    <a:pt x="296" y="338"/>
                    <a:pt x="296" y="338"/>
                    <a:pt x="296" y="338"/>
                  </a:cubicBezTo>
                  <a:cubicBezTo>
                    <a:pt x="296" y="252"/>
                    <a:pt x="296" y="252"/>
                    <a:pt x="296" y="252"/>
                  </a:cubicBezTo>
                  <a:cubicBezTo>
                    <a:pt x="296" y="230"/>
                    <a:pt x="285" y="215"/>
                    <a:pt x="268" y="215"/>
                  </a:cubicBezTo>
                  <a:cubicBezTo>
                    <a:pt x="251" y="215"/>
                    <a:pt x="243" y="224"/>
                    <a:pt x="240" y="235"/>
                  </a:cubicBezTo>
                  <a:cubicBezTo>
                    <a:pt x="237" y="238"/>
                    <a:pt x="237" y="241"/>
                    <a:pt x="237" y="249"/>
                  </a:cubicBezTo>
                  <a:cubicBezTo>
                    <a:pt x="237" y="338"/>
                    <a:pt x="237" y="338"/>
                    <a:pt x="237" y="338"/>
                  </a:cubicBezTo>
                  <a:cubicBezTo>
                    <a:pt x="185" y="338"/>
                    <a:pt x="185" y="338"/>
                    <a:pt x="185" y="338"/>
                  </a:cubicBezTo>
                  <a:cubicBezTo>
                    <a:pt x="185" y="338"/>
                    <a:pt x="185" y="192"/>
                    <a:pt x="185" y="178"/>
                  </a:cubicBezTo>
                  <a:cubicBezTo>
                    <a:pt x="237" y="178"/>
                    <a:pt x="237" y="178"/>
                    <a:pt x="237" y="178"/>
                  </a:cubicBezTo>
                  <a:cubicBezTo>
                    <a:pt x="237" y="198"/>
                    <a:pt x="237" y="198"/>
                    <a:pt x="237" y="198"/>
                  </a:cubicBezTo>
                  <a:cubicBezTo>
                    <a:pt x="246" y="189"/>
                    <a:pt x="259" y="175"/>
                    <a:pt x="285" y="175"/>
                  </a:cubicBezTo>
                  <a:cubicBezTo>
                    <a:pt x="319" y="175"/>
                    <a:pt x="347" y="195"/>
                    <a:pt x="347" y="246"/>
                  </a:cubicBezTo>
                  <a:cubicBezTo>
                    <a:pt x="347" y="246"/>
                    <a:pt x="347" y="246"/>
                    <a:pt x="347" y="338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" name="Freeform 29">
              <a:extLst>
                <a:ext uri="{FF2B5EF4-FFF2-40B4-BE49-F238E27FC236}">
                  <a16:creationId xmlns:a16="http://schemas.microsoft.com/office/drawing/2014/main" id="{02EE1069-E6C2-4293-9D72-4468E8D9126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743108" y="6386927"/>
              <a:ext cx="198361" cy="198938"/>
            </a:xfrm>
            <a:custGeom>
              <a:avLst/>
              <a:gdLst>
                <a:gd name="T0" fmla="*/ 218 w 437"/>
                <a:gd name="T1" fmla="*/ 0 h 438"/>
                <a:gd name="T2" fmla="*/ 0 w 437"/>
                <a:gd name="T3" fmla="*/ 219 h 438"/>
                <a:gd name="T4" fmla="*/ 218 w 437"/>
                <a:gd name="T5" fmla="*/ 438 h 438"/>
                <a:gd name="T6" fmla="*/ 437 w 437"/>
                <a:gd name="T7" fmla="*/ 219 h 438"/>
                <a:gd name="T8" fmla="*/ 218 w 437"/>
                <a:gd name="T9" fmla="*/ 0 h 438"/>
                <a:gd name="T10" fmla="*/ 277 w 437"/>
                <a:gd name="T11" fmla="*/ 219 h 438"/>
                <a:gd name="T12" fmla="*/ 241 w 437"/>
                <a:gd name="T13" fmla="*/ 219 h 438"/>
                <a:gd name="T14" fmla="*/ 241 w 437"/>
                <a:gd name="T15" fmla="*/ 345 h 438"/>
                <a:gd name="T16" fmla="*/ 189 w 437"/>
                <a:gd name="T17" fmla="*/ 345 h 438"/>
                <a:gd name="T18" fmla="*/ 189 w 437"/>
                <a:gd name="T19" fmla="*/ 219 h 438"/>
                <a:gd name="T20" fmla="*/ 164 w 437"/>
                <a:gd name="T21" fmla="*/ 219 h 438"/>
                <a:gd name="T22" fmla="*/ 164 w 437"/>
                <a:gd name="T23" fmla="*/ 174 h 438"/>
                <a:gd name="T24" fmla="*/ 189 w 437"/>
                <a:gd name="T25" fmla="*/ 174 h 438"/>
                <a:gd name="T26" fmla="*/ 189 w 437"/>
                <a:gd name="T27" fmla="*/ 145 h 438"/>
                <a:gd name="T28" fmla="*/ 241 w 437"/>
                <a:gd name="T29" fmla="*/ 93 h 438"/>
                <a:gd name="T30" fmla="*/ 279 w 437"/>
                <a:gd name="T31" fmla="*/ 93 h 438"/>
                <a:gd name="T32" fmla="*/ 279 w 437"/>
                <a:gd name="T33" fmla="*/ 137 h 438"/>
                <a:gd name="T34" fmla="*/ 253 w 437"/>
                <a:gd name="T35" fmla="*/ 137 h 438"/>
                <a:gd name="T36" fmla="*/ 241 w 437"/>
                <a:gd name="T37" fmla="*/ 149 h 438"/>
                <a:gd name="T38" fmla="*/ 241 w 437"/>
                <a:gd name="T39" fmla="*/ 174 h 438"/>
                <a:gd name="T40" fmla="*/ 281 w 437"/>
                <a:gd name="T41" fmla="*/ 174 h 438"/>
                <a:gd name="T42" fmla="*/ 277 w 437"/>
                <a:gd name="T43" fmla="*/ 219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37" h="438">
                  <a:moveTo>
                    <a:pt x="218" y="0"/>
                  </a:moveTo>
                  <a:cubicBezTo>
                    <a:pt x="98" y="0"/>
                    <a:pt x="0" y="99"/>
                    <a:pt x="0" y="219"/>
                  </a:cubicBezTo>
                  <a:cubicBezTo>
                    <a:pt x="0" y="339"/>
                    <a:pt x="98" y="438"/>
                    <a:pt x="218" y="438"/>
                  </a:cubicBezTo>
                  <a:cubicBezTo>
                    <a:pt x="339" y="438"/>
                    <a:pt x="437" y="339"/>
                    <a:pt x="437" y="219"/>
                  </a:cubicBezTo>
                  <a:cubicBezTo>
                    <a:pt x="437" y="99"/>
                    <a:pt x="339" y="0"/>
                    <a:pt x="218" y="0"/>
                  </a:cubicBezTo>
                  <a:close/>
                  <a:moveTo>
                    <a:pt x="277" y="219"/>
                  </a:moveTo>
                  <a:cubicBezTo>
                    <a:pt x="241" y="219"/>
                    <a:pt x="241" y="219"/>
                    <a:pt x="241" y="219"/>
                  </a:cubicBezTo>
                  <a:cubicBezTo>
                    <a:pt x="241" y="275"/>
                    <a:pt x="241" y="345"/>
                    <a:pt x="241" y="345"/>
                  </a:cubicBezTo>
                  <a:cubicBezTo>
                    <a:pt x="189" y="345"/>
                    <a:pt x="189" y="345"/>
                    <a:pt x="189" y="345"/>
                  </a:cubicBezTo>
                  <a:cubicBezTo>
                    <a:pt x="189" y="345"/>
                    <a:pt x="189" y="276"/>
                    <a:pt x="189" y="219"/>
                  </a:cubicBezTo>
                  <a:cubicBezTo>
                    <a:pt x="164" y="219"/>
                    <a:pt x="164" y="219"/>
                    <a:pt x="164" y="219"/>
                  </a:cubicBezTo>
                  <a:cubicBezTo>
                    <a:pt x="164" y="174"/>
                    <a:pt x="164" y="174"/>
                    <a:pt x="164" y="174"/>
                  </a:cubicBezTo>
                  <a:cubicBezTo>
                    <a:pt x="189" y="174"/>
                    <a:pt x="189" y="174"/>
                    <a:pt x="189" y="174"/>
                  </a:cubicBezTo>
                  <a:cubicBezTo>
                    <a:pt x="189" y="145"/>
                    <a:pt x="189" y="145"/>
                    <a:pt x="189" y="145"/>
                  </a:cubicBezTo>
                  <a:cubicBezTo>
                    <a:pt x="189" y="125"/>
                    <a:pt x="199" y="93"/>
                    <a:pt x="241" y="93"/>
                  </a:cubicBezTo>
                  <a:cubicBezTo>
                    <a:pt x="279" y="93"/>
                    <a:pt x="279" y="93"/>
                    <a:pt x="279" y="93"/>
                  </a:cubicBezTo>
                  <a:cubicBezTo>
                    <a:pt x="279" y="137"/>
                    <a:pt x="279" y="137"/>
                    <a:pt x="279" y="137"/>
                  </a:cubicBezTo>
                  <a:cubicBezTo>
                    <a:pt x="279" y="137"/>
                    <a:pt x="256" y="137"/>
                    <a:pt x="253" y="137"/>
                  </a:cubicBezTo>
                  <a:cubicBezTo>
                    <a:pt x="248" y="137"/>
                    <a:pt x="241" y="138"/>
                    <a:pt x="241" y="149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81" y="174"/>
                    <a:pt x="281" y="174"/>
                    <a:pt x="281" y="174"/>
                  </a:cubicBezTo>
                  <a:cubicBezTo>
                    <a:pt x="277" y="219"/>
                    <a:pt x="277" y="219"/>
                    <a:pt x="277" y="219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" name="Freeform 30">
              <a:extLst>
                <a:ext uri="{FF2B5EF4-FFF2-40B4-BE49-F238E27FC236}">
                  <a16:creationId xmlns:a16="http://schemas.microsoft.com/office/drawing/2014/main" id="{71C1534B-67E5-4C68-B031-B7172FA0716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462504" y="6386927"/>
              <a:ext cx="198170" cy="198938"/>
            </a:xfrm>
            <a:custGeom>
              <a:avLst/>
              <a:gdLst>
                <a:gd name="T0" fmla="*/ 219 w 437"/>
                <a:gd name="T1" fmla="*/ 0 h 438"/>
                <a:gd name="T2" fmla="*/ 0 w 437"/>
                <a:gd name="T3" fmla="*/ 219 h 438"/>
                <a:gd name="T4" fmla="*/ 219 w 437"/>
                <a:gd name="T5" fmla="*/ 438 h 438"/>
                <a:gd name="T6" fmla="*/ 437 w 437"/>
                <a:gd name="T7" fmla="*/ 219 h 438"/>
                <a:gd name="T8" fmla="*/ 219 w 437"/>
                <a:gd name="T9" fmla="*/ 0 h 438"/>
                <a:gd name="T10" fmla="*/ 334 w 437"/>
                <a:gd name="T11" fmla="*/ 162 h 438"/>
                <a:gd name="T12" fmla="*/ 334 w 437"/>
                <a:gd name="T13" fmla="*/ 171 h 438"/>
                <a:gd name="T14" fmla="*/ 171 w 437"/>
                <a:gd name="T15" fmla="*/ 333 h 438"/>
                <a:gd name="T16" fmla="*/ 84 w 437"/>
                <a:gd name="T17" fmla="*/ 308 h 438"/>
                <a:gd name="T18" fmla="*/ 97 w 437"/>
                <a:gd name="T19" fmla="*/ 309 h 438"/>
                <a:gd name="T20" fmla="*/ 168 w 437"/>
                <a:gd name="T21" fmla="*/ 284 h 438"/>
                <a:gd name="T22" fmla="*/ 114 w 437"/>
                <a:gd name="T23" fmla="*/ 245 h 438"/>
                <a:gd name="T24" fmla="*/ 126 w 437"/>
                <a:gd name="T25" fmla="*/ 246 h 438"/>
                <a:gd name="T26" fmla="*/ 141 w 437"/>
                <a:gd name="T27" fmla="*/ 243 h 438"/>
                <a:gd name="T28" fmla="*/ 94 w 437"/>
                <a:gd name="T29" fmla="*/ 186 h 438"/>
                <a:gd name="T30" fmla="*/ 120 w 437"/>
                <a:gd name="T31" fmla="*/ 194 h 438"/>
                <a:gd name="T32" fmla="*/ 96 w 437"/>
                <a:gd name="T33" fmla="*/ 146 h 438"/>
                <a:gd name="T34" fmla="*/ 102 w 437"/>
                <a:gd name="T35" fmla="*/ 117 h 438"/>
                <a:gd name="T36" fmla="*/ 222 w 437"/>
                <a:gd name="T37" fmla="*/ 177 h 438"/>
                <a:gd name="T38" fmla="*/ 219 w 437"/>
                <a:gd name="T39" fmla="*/ 164 h 438"/>
                <a:gd name="T40" fmla="*/ 277 w 437"/>
                <a:gd name="T41" fmla="*/ 105 h 438"/>
                <a:gd name="T42" fmla="*/ 319 w 437"/>
                <a:gd name="T43" fmla="*/ 125 h 438"/>
                <a:gd name="T44" fmla="*/ 355 w 437"/>
                <a:gd name="T45" fmla="*/ 111 h 438"/>
                <a:gd name="T46" fmla="*/ 330 w 437"/>
                <a:gd name="T47" fmla="*/ 141 h 438"/>
                <a:gd name="T48" fmla="*/ 363 w 437"/>
                <a:gd name="T49" fmla="*/ 132 h 438"/>
                <a:gd name="T50" fmla="*/ 334 w 437"/>
                <a:gd name="T51" fmla="*/ 162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37" h="438">
                  <a:moveTo>
                    <a:pt x="219" y="0"/>
                  </a:moveTo>
                  <a:cubicBezTo>
                    <a:pt x="98" y="0"/>
                    <a:pt x="0" y="99"/>
                    <a:pt x="0" y="219"/>
                  </a:cubicBezTo>
                  <a:cubicBezTo>
                    <a:pt x="0" y="339"/>
                    <a:pt x="98" y="438"/>
                    <a:pt x="219" y="438"/>
                  </a:cubicBezTo>
                  <a:cubicBezTo>
                    <a:pt x="339" y="438"/>
                    <a:pt x="437" y="339"/>
                    <a:pt x="437" y="219"/>
                  </a:cubicBezTo>
                  <a:cubicBezTo>
                    <a:pt x="437" y="99"/>
                    <a:pt x="339" y="0"/>
                    <a:pt x="219" y="0"/>
                  </a:cubicBezTo>
                  <a:close/>
                  <a:moveTo>
                    <a:pt x="334" y="162"/>
                  </a:moveTo>
                  <a:cubicBezTo>
                    <a:pt x="334" y="165"/>
                    <a:pt x="334" y="168"/>
                    <a:pt x="334" y="171"/>
                  </a:cubicBezTo>
                  <a:cubicBezTo>
                    <a:pt x="334" y="246"/>
                    <a:pt x="277" y="333"/>
                    <a:pt x="171" y="333"/>
                  </a:cubicBezTo>
                  <a:cubicBezTo>
                    <a:pt x="138" y="333"/>
                    <a:pt x="108" y="324"/>
                    <a:pt x="84" y="308"/>
                  </a:cubicBezTo>
                  <a:cubicBezTo>
                    <a:pt x="87" y="309"/>
                    <a:pt x="93" y="309"/>
                    <a:pt x="97" y="309"/>
                  </a:cubicBezTo>
                  <a:cubicBezTo>
                    <a:pt x="123" y="309"/>
                    <a:pt x="148" y="300"/>
                    <a:pt x="168" y="284"/>
                  </a:cubicBezTo>
                  <a:cubicBezTo>
                    <a:pt x="144" y="284"/>
                    <a:pt x="123" y="267"/>
                    <a:pt x="114" y="245"/>
                  </a:cubicBezTo>
                  <a:cubicBezTo>
                    <a:pt x="118" y="245"/>
                    <a:pt x="121" y="246"/>
                    <a:pt x="126" y="246"/>
                  </a:cubicBezTo>
                  <a:cubicBezTo>
                    <a:pt x="130" y="246"/>
                    <a:pt x="135" y="245"/>
                    <a:pt x="141" y="243"/>
                  </a:cubicBezTo>
                  <a:cubicBezTo>
                    <a:pt x="114" y="237"/>
                    <a:pt x="94" y="215"/>
                    <a:pt x="94" y="186"/>
                  </a:cubicBezTo>
                  <a:cubicBezTo>
                    <a:pt x="102" y="191"/>
                    <a:pt x="111" y="192"/>
                    <a:pt x="120" y="194"/>
                  </a:cubicBezTo>
                  <a:cubicBezTo>
                    <a:pt x="105" y="183"/>
                    <a:pt x="96" y="165"/>
                    <a:pt x="96" y="146"/>
                  </a:cubicBezTo>
                  <a:cubicBezTo>
                    <a:pt x="96" y="135"/>
                    <a:pt x="97" y="125"/>
                    <a:pt x="102" y="117"/>
                  </a:cubicBezTo>
                  <a:cubicBezTo>
                    <a:pt x="132" y="152"/>
                    <a:pt x="174" y="174"/>
                    <a:pt x="222" y="177"/>
                  </a:cubicBezTo>
                  <a:cubicBezTo>
                    <a:pt x="220" y="173"/>
                    <a:pt x="219" y="168"/>
                    <a:pt x="219" y="164"/>
                  </a:cubicBezTo>
                  <a:cubicBezTo>
                    <a:pt x="219" y="132"/>
                    <a:pt x="246" y="105"/>
                    <a:pt x="277" y="105"/>
                  </a:cubicBezTo>
                  <a:cubicBezTo>
                    <a:pt x="294" y="105"/>
                    <a:pt x="309" y="113"/>
                    <a:pt x="319" y="125"/>
                  </a:cubicBezTo>
                  <a:cubicBezTo>
                    <a:pt x="333" y="122"/>
                    <a:pt x="345" y="117"/>
                    <a:pt x="355" y="111"/>
                  </a:cubicBezTo>
                  <a:cubicBezTo>
                    <a:pt x="351" y="123"/>
                    <a:pt x="342" y="135"/>
                    <a:pt x="330" y="141"/>
                  </a:cubicBezTo>
                  <a:cubicBezTo>
                    <a:pt x="342" y="141"/>
                    <a:pt x="354" y="138"/>
                    <a:pt x="363" y="132"/>
                  </a:cubicBezTo>
                  <a:cubicBezTo>
                    <a:pt x="355" y="144"/>
                    <a:pt x="346" y="155"/>
                    <a:pt x="334" y="162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" name="Freeform 33">
              <a:extLst>
                <a:ext uri="{FF2B5EF4-FFF2-40B4-BE49-F238E27FC236}">
                  <a16:creationId xmlns:a16="http://schemas.microsoft.com/office/drawing/2014/main" id="{FB1357B3-52D9-46EC-96A2-A8DBC9FF702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900527" y="6386927"/>
              <a:ext cx="198746" cy="198938"/>
            </a:xfrm>
            <a:custGeom>
              <a:avLst/>
              <a:gdLst>
                <a:gd name="T0" fmla="*/ 339 w 438"/>
                <a:gd name="T1" fmla="*/ 227 h 438"/>
                <a:gd name="T2" fmla="*/ 277 w 438"/>
                <a:gd name="T3" fmla="*/ 227 h 438"/>
                <a:gd name="T4" fmla="*/ 311 w 438"/>
                <a:gd name="T5" fmla="*/ 199 h 438"/>
                <a:gd name="T6" fmla="*/ 339 w 438"/>
                <a:gd name="T7" fmla="*/ 227 h 438"/>
                <a:gd name="T8" fmla="*/ 168 w 438"/>
                <a:gd name="T9" fmla="*/ 226 h 438"/>
                <a:gd name="T10" fmla="*/ 112 w 438"/>
                <a:gd name="T11" fmla="*/ 226 h 438"/>
                <a:gd name="T12" fmla="*/ 112 w 438"/>
                <a:gd name="T13" fmla="*/ 279 h 438"/>
                <a:gd name="T14" fmla="*/ 162 w 438"/>
                <a:gd name="T15" fmla="*/ 279 h 438"/>
                <a:gd name="T16" fmla="*/ 164 w 438"/>
                <a:gd name="T17" fmla="*/ 279 h 438"/>
                <a:gd name="T18" fmla="*/ 188 w 438"/>
                <a:gd name="T19" fmla="*/ 254 h 438"/>
                <a:gd name="T20" fmla="*/ 168 w 438"/>
                <a:gd name="T21" fmla="*/ 226 h 438"/>
                <a:gd name="T22" fmla="*/ 182 w 438"/>
                <a:gd name="T23" fmla="*/ 175 h 438"/>
                <a:gd name="T24" fmla="*/ 168 w 438"/>
                <a:gd name="T25" fmla="*/ 155 h 438"/>
                <a:gd name="T26" fmla="*/ 161 w 438"/>
                <a:gd name="T27" fmla="*/ 155 h 438"/>
                <a:gd name="T28" fmla="*/ 112 w 438"/>
                <a:gd name="T29" fmla="*/ 155 h 438"/>
                <a:gd name="T30" fmla="*/ 112 w 438"/>
                <a:gd name="T31" fmla="*/ 199 h 438"/>
                <a:gd name="T32" fmla="*/ 164 w 438"/>
                <a:gd name="T33" fmla="*/ 199 h 438"/>
                <a:gd name="T34" fmla="*/ 182 w 438"/>
                <a:gd name="T35" fmla="*/ 175 h 438"/>
                <a:gd name="T36" fmla="*/ 438 w 438"/>
                <a:gd name="T37" fmla="*/ 219 h 438"/>
                <a:gd name="T38" fmla="*/ 219 w 438"/>
                <a:gd name="T39" fmla="*/ 438 h 438"/>
                <a:gd name="T40" fmla="*/ 0 w 438"/>
                <a:gd name="T41" fmla="*/ 219 h 438"/>
                <a:gd name="T42" fmla="*/ 219 w 438"/>
                <a:gd name="T43" fmla="*/ 0 h 438"/>
                <a:gd name="T44" fmla="*/ 438 w 438"/>
                <a:gd name="T45" fmla="*/ 219 h 438"/>
                <a:gd name="T46" fmla="*/ 268 w 438"/>
                <a:gd name="T47" fmla="*/ 155 h 438"/>
                <a:gd name="T48" fmla="*/ 348 w 438"/>
                <a:gd name="T49" fmla="*/ 155 h 438"/>
                <a:gd name="T50" fmla="*/ 348 w 438"/>
                <a:gd name="T51" fmla="*/ 134 h 438"/>
                <a:gd name="T52" fmla="*/ 268 w 438"/>
                <a:gd name="T53" fmla="*/ 134 h 438"/>
                <a:gd name="T54" fmla="*/ 268 w 438"/>
                <a:gd name="T55" fmla="*/ 155 h 438"/>
                <a:gd name="T56" fmla="*/ 192 w 438"/>
                <a:gd name="T57" fmla="*/ 209 h 438"/>
                <a:gd name="T58" fmla="*/ 222 w 438"/>
                <a:gd name="T59" fmla="*/ 172 h 438"/>
                <a:gd name="T60" fmla="*/ 168 w 438"/>
                <a:gd name="T61" fmla="*/ 121 h 438"/>
                <a:gd name="T62" fmla="*/ 112 w 438"/>
                <a:gd name="T63" fmla="*/ 121 h 438"/>
                <a:gd name="T64" fmla="*/ 111 w 438"/>
                <a:gd name="T65" fmla="*/ 121 h 438"/>
                <a:gd name="T66" fmla="*/ 69 w 438"/>
                <a:gd name="T67" fmla="*/ 121 h 438"/>
                <a:gd name="T68" fmla="*/ 69 w 438"/>
                <a:gd name="T69" fmla="*/ 312 h 438"/>
                <a:gd name="T70" fmla="*/ 111 w 438"/>
                <a:gd name="T71" fmla="*/ 312 h 438"/>
                <a:gd name="T72" fmla="*/ 112 w 438"/>
                <a:gd name="T73" fmla="*/ 312 h 438"/>
                <a:gd name="T74" fmla="*/ 168 w 438"/>
                <a:gd name="T75" fmla="*/ 312 h 438"/>
                <a:gd name="T76" fmla="*/ 228 w 438"/>
                <a:gd name="T77" fmla="*/ 256 h 438"/>
                <a:gd name="T78" fmla="*/ 192 w 438"/>
                <a:gd name="T79" fmla="*/ 209 h 438"/>
                <a:gd name="T80" fmla="*/ 375 w 438"/>
                <a:gd name="T81" fmla="*/ 253 h 438"/>
                <a:gd name="T82" fmla="*/ 308 w 438"/>
                <a:gd name="T83" fmla="*/ 170 h 438"/>
                <a:gd name="T84" fmla="*/ 236 w 438"/>
                <a:gd name="T85" fmla="*/ 244 h 438"/>
                <a:gd name="T86" fmla="*/ 308 w 438"/>
                <a:gd name="T87" fmla="*/ 318 h 438"/>
                <a:gd name="T88" fmla="*/ 373 w 438"/>
                <a:gd name="T89" fmla="*/ 265 h 438"/>
                <a:gd name="T90" fmla="*/ 342 w 438"/>
                <a:gd name="T91" fmla="*/ 265 h 438"/>
                <a:gd name="T92" fmla="*/ 311 w 438"/>
                <a:gd name="T93" fmla="*/ 288 h 438"/>
                <a:gd name="T94" fmla="*/ 277 w 438"/>
                <a:gd name="T95" fmla="*/ 253 h 438"/>
                <a:gd name="T96" fmla="*/ 375 w 438"/>
                <a:gd name="T97" fmla="*/ 253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38" h="438">
                  <a:moveTo>
                    <a:pt x="339" y="227"/>
                  </a:moveTo>
                  <a:cubicBezTo>
                    <a:pt x="277" y="227"/>
                    <a:pt x="277" y="227"/>
                    <a:pt x="277" y="227"/>
                  </a:cubicBezTo>
                  <a:cubicBezTo>
                    <a:pt x="277" y="227"/>
                    <a:pt x="281" y="199"/>
                    <a:pt x="311" y="199"/>
                  </a:cubicBezTo>
                  <a:cubicBezTo>
                    <a:pt x="339" y="199"/>
                    <a:pt x="339" y="227"/>
                    <a:pt x="339" y="227"/>
                  </a:cubicBezTo>
                  <a:close/>
                  <a:moveTo>
                    <a:pt x="168" y="226"/>
                  </a:moveTo>
                  <a:cubicBezTo>
                    <a:pt x="168" y="226"/>
                    <a:pt x="168" y="226"/>
                    <a:pt x="112" y="226"/>
                  </a:cubicBezTo>
                  <a:cubicBezTo>
                    <a:pt x="112" y="226"/>
                    <a:pt x="112" y="226"/>
                    <a:pt x="112" y="279"/>
                  </a:cubicBezTo>
                  <a:cubicBezTo>
                    <a:pt x="112" y="279"/>
                    <a:pt x="112" y="279"/>
                    <a:pt x="162" y="279"/>
                  </a:cubicBezTo>
                  <a:cubicBezTo>
                    <a:pt x="162" y="279"/>
                    <a:pt x="162" y="279"/>
                    <a:pt x="164" y="279"/>
                  </a:cubicBezTo>
                  <a:cubicBezTo>
                    <a:pt x="173" y="279"/>
                    <a:pt x="188" y="276"/>
                    <a:pt x="188" y="254"/>
                  </a:cubicBezTo>
                  <a:cubicBezTo>
                    <a:pt x="188" y="226"/>
                    <a:pt x="168" y="226"/>
                    <a:pt x="168" y="226"/>
                  </a:cubicBezTo>
                  <a:close/>
                  <a:moveTo>
                    <a:pt x="182" y="175"/>
                  </a:moveTo>
                  <a:cubicBezTo>
                    <a:pt x="182" y="155"/>
                    <a:pt x="168" y="155"/>
                    <a:pt x="168" y="155"/>
                  </a:cubicBezTo>
                  <a:cubicBezTo>
                    <a:pt x="168" y="155"/>
                    <a:pt x="168" y="155"/>
                    <a:pt x="161" y="155"/>
                  </a:cubicBezTo>
                  <a:cubicBezTo>
                    <a:pt x="161" y="155"/>
                    <a:pt x="161" y="155"/>
                    <a:pt x="112" y="155"/>
                  </a:cubicBezTo>
                  <a:cubicBezTo>
                    <a:pt x="112" y="199"/>
                    <a:pt x="112" y="199"/>
                    <a:pt x="112" y="199"/>
                  </a:cubicBezTo>
                  <a:cubicBezTo>
                    <a:pt x="112" y="199"/>
                    <a:pt x="112" y="199"/>
                    <a:pt x="164" y="199"/>
                  </a:cubicBezTo>
                  <a:cubicBezTo>
                    <a:pt x="173" y="199"/>
                    <a:pt x="182" y="194"/>
                    <a:pt x="182" y="175"/>
                  </a:cubicBezTo>
                  <a:close/>
                  <a:moveTo>
                    <a:pt x="438" y="219"/>
                  </a:moveTo>
                  <a:cubicBezTo>
                    <a:pt x="438" y="339"/>
                    <a:pt x="339" y="438"/>
                    <a:pt x="219" y="438"/>
                  </a:cubicBezTo>
                  <a:cubicBezTo>
                    <a:pt x="99" y="438"/>
                    <a:pt x="0" y="339"/>
                    <a:pt x="0" y="219"/>
                  </a:cubicBezTo>
                  <a:cubicBezTo>
                    <a:pt x="0" y="99"/>
                    <a:pt x="99" y="0"/>
                    <a:pt x="219" y="0"/>
                  </a:cubicBezTo>
                  <a:cubicBezTo>
                    <a:pt x="339" y="0"/>
                    <a:pt x="438" y="99"/>
                    <a:pt x="438" y="219"/>
                  </a:cubicBezTo>
                  <a:close/>
                  <a:moveTo>
                    <a:pt x="268" y="155"/>
                  </a:moveTo>
                  <a:cubicBezTo>
                    <a:pt x="268" y="155"/>
                    <a:pt x="268" y="155"/>
                    <a:pt x="348" y="155"/>
                  </a:cubicBezTo>
                  <a:cubicBezTo>
                    <a:pt x="348" y="134"/>
                    <a:pt x="348" y="134"/>
                    <a:pt x="348" y="134"/>
                  </a:cubicBezTo>
                  <a:cubicBezTo>
                    <a:pt x="348" y="134"/>
                    <a:pt x="348" y="134"/>
                    <a:pt x="268" y="134"/>
                  </a:cubicBezTo>
                  <a:cubicBezTo>
                    <a:pt x="268" y="134"/>
                    <a:pt x="268" y="134"/>
                    <a:pt x="268" y="155"/>
                  </a:cubicBezTo>
                  <a:close/>
                  <a:moveTo>
                    <a:pt x="192" y="209"/>
                  </a:moveTo>
                  <a:cubicBezTo>
                    <a:pt x="192" y="209"/>
                    <a:pt x="222" y="206"/>
                    <a:pt x="222" y="172"/>
                  </a:cubicBezTo>
                  <a:cubicBezTo>
                    <a:pt x="222" y="139"/>
                    <a:pt x="198" y="121"/>
                    <a:pt x="168" y="121"/>
                  </a:cubicBezTo>
                  <a:cubicBezTo>
                    <a:pt x="112" y="121"/>
                    <a:pt x="112" y="121"/>
                    <a:pt x="112" y="121"/>
                  </a:cubicBezTo>
                  <a:cubicBezTo>
                    <a:pt x="111" y="121"/>
                    <a:pt x="111" y="121"/>
                    <a:pt x="111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312"/>
                    <a:pt x="69" y="312"/>
                    <a:pt x="69" y="312"/>
                  </a:cubicBezTo>
                  <a:cubicBezTo>
                    <a:pt x="111" y="312"/>
                    <a:pt x="111" y="312"/>
                    <a:pt x="111" y="312"/>
                  </a:cubicBezTo>
                  <a:cubicBezTo>
                    <a:pt x="112" y="312"/>
                    <a:pt x="112" y="312"/>
                    <a:pt x="112" y="312"/>
                  </a:cubicBezTo>
                  <a:cubicBezTo>
                    <a:pt x="168" y="312"/>
                    <a:pt x="168" y="312"/>
                    <a:pt x="168" y="312"/>
                  </a:cubicBezTo>
                  <a:cubicBezTo>
                    <a:pt x="168" y="312"/>
                    <a:pt x="228" y="315"/>
                    <a:pt x="228" y="256"/>
                  </a:cubicBezTo>
                  <a:cubicBezTo>
                    <a:pt x="228" y="256"/>
                    <a:pt x="231" y="209"/>
                    <a:pt x="192" y="209"/>
                  </a:cubicBezTo>
                  <a:close/>
                  <a:moveTo>
                    <a:pt x="375" y="253"/>
                  </a:moveTo>
                  <a:cubicBezTo>
                    <a:pt x="375" y="253"/>
                    <a:pt x="387" y="170"/>
                    <a:pt x="308" y="170"/>
                  </a:cubicBezTo>
                  <a:cubicBezTo>
                    <a:pt x="236" y="170"/>
                    <a:pt x="236" y="244"/>
                    <a:pt x="236" y="244"/>
                  </a:cubicBezTo>
                  <a:cubicBezTo>
                    <a:pt x="236" y="244"/>
                    <a:pt x="231" y="318"/>
                    <a:pt x="308" y="318"/>
                  </a:cubicBezTo>
                  <a:cubicBezTo>
                    <a:pt x="308" y="318"/>
                    <a:pt x="373" y="319"/>
                    <a:pt x="373" y="265"/>
                  </a:cubicBezTo>
                  <a:cubicBezTo>
                    <a:pt x="342" y="265"/>
                    <a:pt x="342" y="265"/>
                    <a:pt x="342" y="265"/>
                  </a:cubicBezTo>
                  <a:cubicBezTo>
                    <a:pt x="342" y="265"/>
                    <a:pt x="342" y="288"/>
                    <a:pt x="311" y="288"/>
                  </a:cubicBezTo>
                  <a:cubicBezTo>
                    <a:pt x="311" y="288"/>
                    <a:pt x="277" y="289"/>
                    <a:pt x="277" y="253"/>
                  </a:cubicBezTo>
                  <a:cubicBezTo>
                    <a:pt x="375" y="253"/>
                    <a:pt x="375" y="253"/>
                    <a:pt x="375" y="253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04DEA54-211C-42F5-AF8F-280CA3861FF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3811772" cy="6858000"/>
          </a:xfrm>
          <a:solidFill>
            <a:schemeClr val="bg2">
              <a:lumMod val="85000"/>
            </a:schemeClr>
          </a:solidFill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2056B57-E006-45B7-9C21-1DF036DC67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62735" y="1838157"/>
            <a:ext cx="4644596" cy="638797"/>
          </a:xfrm>
        </p:spPr>
        <p:txBody>
          <a:bodyPr wrap="square" tIns="144000" bIns="108000">
            <a:spAutoFit/>
          </a:bodyPr>
          <a:lstStyle>
            <a:lvl1pPr>
              <a:defRPr sz="2700"/>
            </a:lvl1pPr>
          </a:lstStyle>
          <a:p>
            <a:r>
              <a:rPr lang="en-US"/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345584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EBCA8C2-87CA-4A70-8CE6-D7B066F415D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914230" y="1202423"/>
            <a:ext cx="1475613" cy="1476000"/>
          </a:xfrm>
          <a:prstGeom prst="ellipse">
            <a:avLst/>
          </a:prstGeom>
          <a:solidFill>
            <a:schemeClr val="bg2">
              <a:lumMod val="85000"/>
            </a:schemeClr>
          </a:solidFill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9DB6DB00-6DBE-4866-927E-A4C635ABF84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914230" y="3635343"/>
            <a:ext cx="1475613" cy="1476000"/>
          </a:xfrm>
          <a:prstGeom prst="ellipse">
            <a:avLst/>
          </a:prstGeom>
          <a:solidFill>
            <a:schemeClr val="bg2">
              <a:lumMod val="85000"/>
            </a:schemeClr>
          </a:solidFill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0D87BBC-81EB-4E09-ABF5-2FE8614B4FF2}"/>
              </a:ext>
            </a:extLst>
          </p:cNvPr>
          <p:cNvSpPr/>
          <p:nvPr userDrawn="1"/>
        </p:nvSpPr>
        <p:spPr>
          <a:xfrm>
            <a:off x="8102010" y="6319754"/>
            <a:ext cx="1041990" cy="339732"/>
          </a:xfrm>
          <a:custGeom>
            <a:avLst/>
            <a:gdLst>
              <a:gd name="connsiteX0" fmla="*/ 0 w 1389320"/>
              <a:gd name="connsiteY0" fmla="*/ 169865 h 339732"/>
              <a:gd name="connsiteX1" fmla="*/ 0 w 1389320"/>
              <a:gd name="connsiteY1" fmla="*/ 169866 h 339732"/>
              <a:gd name="connsiteX2" fmla="*/ 0 w 1389320"/>
              <a:gd name="connsiteY2" fmla="*/ 169866 h 339732"/>
              <a:gd name="connsiteX3" fmla="*/ 169866 w 1389320"/>
              <a:gd name="connsiteY3" fmla="*/ 0 h 339732"/>
              <a:gd name="connsiteX4" fmla="*/ 1389320 w 1389320"/>
              <a:gd name="connsiteY4" fmla="*/ 0 h 339732"/>
              <a:gd name="connsiteX5" fmla="*/ 1389320 w 1389320"/>
              <a:gd name="connsiteY5" fmla="*/ 339732 h 339732"/>
              <a:gd name="connsiteX6" fmla="*/ 169866 w 1389320"/>
              <a:gd name="connsiteY6" fmla="*/ 339731 h 339732"/>
              <a:gd name="connsiteX7" fmla="*/ 13349 w 1389320"/>
              <a:gd name="connsiteY7" fmla="*/ 235985 h 339732"/>
              <a:gd name="connsiteX8" fmla="*/ 0 w 1389320"/>
              <a:gd name="connsiteY8" fmla="*/ 169866 h 339732"/>
              <a:gd name="connsiteX9" fmla="*/ 13349 w 1389320"/>
              <a:gd name="connsiteY9" fmla="*/ 103747 h 339732"/>
              <a:gd name="connsiteX10" fmla="*/ 169866 w 1389320"/>
              <a:gd name="connsiteY10" fmla="*/ 0 h 3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89320" h="339732">
                <a:moveTo>
                  <a:pt x="0" y="169865"/>
                </a:moveTo>
                <a:lnTo>
                  <a:pt x="0" y="169866"/>
                </a:lnTo>
                <a:lnTo>
                  <a:pt x="0" y="169866"/>
                </a:lnTo>
                <a:close/>
                <a:moveTo>
                  <a:pt x="169866" y="0"/>
                </a:moveTo>
                <a:lnTo>
                  <a:pt x="1389320" y="0"/>
                </a:lnTo>
                <a:lnTo>
                  <a:pt x="1389320" y="339732"/>
                </a:lnTo>
                <a:lnTo>
                  <a:pt x="169866" y="339731"/>
                </a:lnTo>
                <a:cubicBezTo>
                  <a:pt x="99506" y="339731"/>
                  <a:pt x="39136" y="296952"/>
                  <a:pt x="13349" y="235985"/>
                </a:cubicBezTo>
                <a:lnTo>
                  <a:pt x="0" y="169866"/>
                </a:lnTo>
                <a:lnTo>
                  <a:pt x="13349" y="103747"/>
                </a:lnTo>
                <a:cubicBezTo>
                  <a:pt x="39136" y="42779"/>
                  <a:pt x="99506" y="0"/>
                  <a:pt x="169866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5542EA-6203-4C17-88DB-418A5B12476C}"/>
              </a:ext>
            </a:extLst>
          </p:cNvPr>
          <p:cNvSpPr txBox="1"/>
          <p:nvPr userDrawn="1"/>
        </p:nvSpPr>
        <p:spPr>
          <a:xfrm>
            <a:off x="240918" y="274851"/>
            <a:ext cx="1005403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350">
                <a:solidFill>
                  <a:schemeClr val="accent1"/>
                </a:solidFill>
                <a:latin typeface="+mj-lt"/>
              </a:rPr>
              <a:t>Traveland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E9E9E1F-B8FD-47AD-A5EB-6A9BE734B29C}"/>
              </a:ext>
            </a:extLst>
          </p:cNvPr>
          <p:cNvGrpSpPr/>
          <p:nvPr userDrawn="1"/>
        </p:nvGrpSpPr>
        <p:grpSpPr>
          <a:xfrm>
            <a:off x="8175396" y="6386927"/>
            <a:ext cx="780707" cy="198938"/>
            <a:chOff x="10900527" y="6386927"/>
            <a:chExt cx="1040942" cy="198938"/>
          </a:xfrm>
        </p:grpSpPr>
        <p:sp>
          <p:nvSpPr>
            <p:cNvPr id="15" name="Freeform 26">
              <a:extLst>
                <a:ext uri="{FF2B5EF4-FFF2-40B4-BE49-F238E27FC236}">
                  <a16:creationId xmlns:a16="http://schemas.microsoft.com/office/drawing/2014/main" id="{FB22C8F0-963A-40E1-89F2-7BEF01B8695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181708" y="6386927"/>
              <a:ext cx="198361" cy="198938"/>
            </a:xfrm>
            <a:custGeom>
              <a:avLst/>
              <a:gdLst>
                <a:gd name="T0" fmla="*/ 219 w 437"/>
                <a:gd name="T1" fmla="*/ 0 h 438"/>
                <a:gd name="T2" fmla="*/ 0 w 437"/>
                <a:gd name="T3" fmla="*/ 219 h 438"/>
                <a:gd name="T4" fmla="*/ 219 w 437"/>
                <a:gd name="T5" fmla="*/ 438 h 438"/>
                <a:gd name="T6" fmla="*/ 437 w 437"/>
                <a:gd name="T7" fmla="*/ 219 h 438"/>
                <a:gd name="T8" fmla="*/ 219 w 437"/>
                <a:gd name="T9" fmla="*/ 0 h 438"/>
                <a:gd name="T10" fmla="*/ 157 w 437"/>
                <a:gd name="T11" fmla="*/ 338 h 438"/>
                <a:gd name="T12" fmla="*/ 101 w 437"/>
                <a:gd name="T13" fmla="*/ 338 h 438"/>
                <a:gd name="T14" fmla="*/ 101 w 437"/>
                <a:gd name="T15" fmla="*/ 178 h 438"/>
                <a:gd name="T16" fmla="*/ 157 w 437"/>
                <a:gd name="T17" fmla="*/ 178 h 438"/>
                <a:gd name="T18" fmla="*/ 157 w 437"/>
                <a:gd name="T19" fmla="*/ 338 h 438"/>
                <a:gd name="T20" fmla="*/ 129 w 437"/>
                <a:gd name="T21" fmla="*/ 155 h 438"/>
                <a:gd name="T22" fmla="*/ 98 w 437"/>
                <a:gd name="T23" fmla="*/ 129 h 438"/>
                <a:gd name="T24" fmla="*/ 129 w 437"/>
                <a:gd name="T25" fmla="*/ 101 h 438"/>
                <a:gd name="T26" fmla="*/ 160 w 437"/>
                <a:gd name="T27" fmla="*/ 129 h 438"/>
                <a:gd name="T28" fmla="*/ 129 w 437"/>
                <a:gd name="T29" fmla="*/ 155 h 438"/>
                <a:gd name="T30" fmla="*/ 347 w 437"/>
                <a:gd name="T31" fmla="*/ 338 h 438"/>
                <a:gd name="T32" fmla="*/ 296 w 437"/>
                <a:gd name="T33" fmla="*/ 338 h 438"/>
                <a:gd name="T34" fmla="*/ 296 w 437"/>
                <a:gd name="T35" fmla="*/ 252 h 438"/>
                <a:gd name="T36" fmla="*/ 268 w 437"/>
                <a:gd name="T37" fmla="*/ 215 h 438"/>
                <a:gd name="T38" fmla="*/ 240 w 437"/>
                <a:gd name="T39" fmla="*/ 235 h 438"/>
                <a:gd name="T40" fmla="*/ 237 w 437"/>
                <a:gd name="T41" fmla="*/ 249 h 438"/>
                <a:gd name="T42" fmla="*/ 237 w 437"/>
                <a:gd name="T43" fmla="*/ 338 h 438"/>
                <a:gd name="T44" fmla="*/ 185 w 437"/>
                <a:gd name="T45" fmla="*/ 338 h 438"/>
                <a:gd name="T46" fmla="*/ 185 w 437"/>
                <a:gd name="T47" fmla="*/ 178 h 438"/>
                <a:gd name="T48" fmla="*/ 237 w 437"/>
                <a:gd name="T49" fmla="*/ 178 h 438"/>
                <a:gd name="T50" fmla="*/ 237 w 437"/>
                <a:gd name="T51" fmla="*/ 198 h 438"/>
                <a:gd name="T52" fmla="*/ 285 w 437"/>
                <a:gd name="T53" fmla="*/ 175 h 438"/>
                <a:gd name="T54" fmla="*/ 347 w 437"/>
                <a:gd name="T55" fmla="*/ 246 h 438"/>
                <a:gd name="T56" fmla="*/ 347 w 437"/>
                <a:gd name="T57" fmla="*/ 338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37" h="438">
                  <a:moveTo>
                    <a:pt x="219" y="0"/>
                  </a:moveTo>
                  <a:cubicBezTo>
                    <a:pt x="99" y="0"/>
                    <a:pt x="0" y="99"/>
                    <a:pt x="0" y="219"/>
                  </a:cubicBezTo>
                  <a:cubicBezTo>
                    <a:pt x="0" y="339"/>
                    <a:pt x="99" y="438"/>
                    <a:pt x="219" y="438"/>
                  </a:cubicBezTo>
                  <a:cubicBezTo>
                    <a:pt x="339" y="438"/>
                    <a:pt x="437" y="339"/>
                    <a:pt x="437" y="219"/>
                  </a:cubicBezTo>
                  <a:cubicBezTo>
                    <a:pt x="437" y="99"/>
                    <a:pt x="339" y="0"/>
                    <a:pt x="219" y="0"/>
                  </a:cubicBezTo>
                  <a:close/>
                  <a:moveTo>
                    <a:pt x="157" y="338"/>
                  </a:moveTo>
                  <a:cubicBezTo>
                    <a:pt x="101" y="338"/>
                    <a:pt x="101" y="338"/>
                    <a:pt x="101" y="33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57" y="178"/>
                    <a:pt x="157" y="178"/>
                    <a:pt x="157" y="178"/>
                  </a:cubicBezTo>
                  <a:cubicBezTo>
                    <a:pt x="157" y="338"/>
                    <a:pt x="157" y="338"/>
                    <a:pt x="157" y="338"/>
                  </a:cubicBezTo>
                  <a:close/>
                  <a:moveTo>
                    <a:pt x="129" y="155"/>
                  </a:moveTo>
                  <a:cubicBezTo>
                    <a:pt x="111" y="155"/>
                    <a:pt x="98" y="144"/>
                    <a:pt x="98" y="129"/>
                  </a:cubicBezTo>
                  <a:cubicBezTo>
                    <a:pt x="98" y="112"/>
                    <a:pt x="111" y="101"/>
                    <a:pt x="129" y="101"/>
                  </a:cubicBezTo>
                  <a:cubicBezTo>
                    <a:pt x="148" y="101"/>
                    <a:pt x="160" y="112"/>
                    <a:pt x="160" y="129"/>
                  </a:cubicBezTo>
                  <a:cubicBezTo>
                    <a:pt x="160" y="144"/>
                    <a:pt x="148" y="155"/>
                    <a:pt x="129" y="155"/>
                  </a:cubicBezTo>
                  <a:close/>
                  <a:moveTo>
                    <a:pt x="347" y="338"/>
                  </a:moveTo>
                  <a:cubicBezTo>
                    <a:pt x="296" y="338"/>
                    <a:pt x="296" y="338"/>
                    <a:pt x="296" y="338"/>
                  </a:cubicBezTo>
                  <a:cubicBezTo>
                    <a:pt x="296" y="252"/>
                    <a:pt x="296" y="252"/>
                    <a:pt x="296" y="252"/>
                  </a:cubicBezTo>
                  <a:cubicBezTo>
                    <a:pt x="296" y="230"/>
                    <a:pt x="285" y="215"/>
                    <a:pt x="268" y="215"/>
                  </a:cubicBezTo>
                  <a:cubicBezTo>
                    <a:pt x="251" y="215"/>
                    <a:pt x="243" y="224"/>
                    <a:pt x="240" y="235"/>
                  </a:cubicBezTo>
                  <a:cubicBezTo>
                    <a:pt x="237" y="238"/>
                    <a:pt x="237" y="241"/>
                    <a:pt x="237" y="249"/>
                  </a:cubicBezTo>
                  <a:cubicBezTo>
                    <a:pt x="237" y="338"/>
                    <a:pt x="237" y="338"/>
                    <a:pt x="237" y="338"/>
                  </a:cubicBezTo>
                  <a:cubicBezTo>
                    <a:pt x="185" y="338"/>
                    <a:pt x="185" y="338"/>
                    <a:pt x="185" y="338"/>
                  </a:cubicBezTo>
                  <a:cubicBezTo>
                    <a:pt x="185" y="338"/>
                    <a:pt x="185" y="192"/>
                    <a:pt x="185" y="178"/>
                  </a:cubicBezTo>
                  <a:cubicBezTo>
                    <a:pt x="237" y="178"/>
                    <a:pt x="237" y="178"/>
                    <a:pt x="237" y="178"/>
                  </a:cubicBezTo>
                  <a:cubicBezTo>
                    <a:pt x="237" y="198"/>
                    <a:pt x="237" y="198"/>
                    <a:pt x="237" y="198"/>
                  </a:cubicBezTo>
                  <a:cubicBezTo>
                    <a:pt x="246" y="189"/>
                    <a:pt x="259" y="175"/>
                    <a:pt x="285" y="175"/>
                  </a:cubicBezTo>
                  <a:cubicBezTo>
                    <a:pt x="319" y="175"/>
                    <a:pt x="347" y="195"/>
                    <a:pt x="347" y="246"/>
                  </a:cubicBezTo>
                  <a:cubicBezTo>
                    <a:pt x="347" y="246"/>
                    <a:pt x="347" y="246"/>
                    <a:pt x="347" y="338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" name="Freeform 29">
              <a:extLst>
                <a:ext uri="{FF2B5EF4-FFF2-40B4-BE49-F238E27FC236}">
                  <a16:creationId xmlns:a16="http://schemas.microsoft.com/office/drawing/2014/main" id="{D955281E-0444-4A40-B890-766D71BE30A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743108" y="6386927"/>
              <a:ext cx="198361" cy="198938"/>
            </a:xfrm>
            <a:custGeom>
              <a:avLst/>
              <a:gdLst>
                <a:gd name="T0" fmla="*/ 218 w 437"/>
                <a:gd name="T1" fmla="*/ 0 h 438"/>
                <a:gd name="T2" fmla="*/ 0 w 437"/>
                <a:gd name="T3" fmla="*/ 219 h 438"/>
                <a:gd name="T4" fmla="*/ 218 w 437"/>
                <a:gd name="T5" fmla="*/ 438 h 438"/>
                <a:gd name="T6" fmla="*/ 437 w 437"/>
                <a:gd name="T7" fmla="*/ 219 h 438"/>
                <a:gd name="T8" fmla="*/ 218 w 437"/>
                <a:gd name="T9" fmla="*/ 0 h 438"/>
                <a:gd name="T10" fmla="*/ 277 w 437"/>
                <a:gd name="T11" fmla="*/ 219 h 438"/>
                <a:gd name="T12" fmla="*/ 241 w 437"/>
                <a:gd name="T13" fmla="*/ 219 h 438"/>
                <a:gd name="T14" fmla="*/ 241 w 437"/>
                <a:gd name="T15" fmla="*/ 345 h 438"/>
                <a:gd name="T16" fmla="*/ 189 w 437"/>
                <a:gd name="T17" fmla="*/ 345 h 438"/>
                <a:gd name="T18" fmla="*/ 189 w 437"/>
                <a:gd name="T19" fmla="*/ 219 h 438"/>
                <a:gd name="T20" fmla="*/ 164 w 437"/>
                <a:gd name="T21" fmla="*/ 219 h 438"/>
                <a:gd name="T22" fmla="*/ 164 w 437"/>
                <a:gd name="T23" fmla="*/ 174 h 438"/>
                <a:gd name="T24" fmla="*/ 189 w 437"/>
                <a:gd name="T25" fmla="*/ 174 h 438"/>
                <a:gd name="T26" fmla="*/ 189 w 437"/>
                <a:gd name="T27" fmla="*/ 145 h 438"/>
                <a:gd name="T28" fmla="*/ 241 w 437"/>
                <a:gd name="T29" fmla="*/ 93 h 438"/>
                <a:gd name="T30" fmla="*/ 279 w 437"/>
                <a:gd name="T31" fmla="*/ 93 h 438"/>
                <a:gd name="T32" fmla="*/ 279 w 437"/>
                <a:gd name="T33" fmla="*/ 137 h 438"/>
                <a:gd name="T34" fmla="*/ 253 w 437"/>
                <a:gd name="T35" fmla="*/ 137 h 438"/>
                <a:gd name="T36" fmla="*/ 241 w 437"/>
                <a:gd name="T37" fmla="*/ 149 h 438"/>
                <a:gd name="T38" fmla="*/ 241 w 437"/>
                <a:gd name="T39" fmla="*/ 174 h 438"/>
                <a:gd name="T40" fmla="*/ 281 w 437"/>
                <a:gd name="T41" fmla="*/ 174 h 438"/>
                <a:gd name="T42" fmla="*/ 277 w 437"/>
                <a:gd name="T43" fmla="*/ 219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37" h="438">
                  <a:moveTo>
                    <a:pt x="218" y="0"/>
                  </a:moveTo>
                  <a:cubicBezTo>
                    <a:pt x="98" y="0"/>
                    <a:pt x="0" y="99"/>
                    <a:pt x="0" y="219"/>
                  </a:cubicBezTo>
                  <a:cubicBezTo>
                    <a:pt x="0" y="339"/>
                    <a:pt x="98" y="438"/>
                    <a:pt x="218" y="438"/>
                  </a:cubicBezTo>
                  <a:cubicBezTo>
                    <a:pt x="339" y="438"/>
                    <a:pt x="437" y="339"/>
                    <a:pt x="437" y="219"/>
                  </a:cubicBezTo>
                  <a:cubicBezTo>
                    <a:pt x="437" y="99"/>
                    <a:pt x="339" y="0"/>
                    <a:pt x="218" y="0"/>
                  </a:cubicBezTo>
                  <a:close/>
                  <a:moveTo>
                    <a:pt x="277" y="219"/>
                  </a:moveTo>
                  <a:cubicBezTo>
                    <a:pt x="241" y="219"/>
                    <a:pt x="241" y="219"/>
                    <a:pt x="241" y="219"/>
                  </a:cubicBezTo>
                  <a:cubicBezTo>
                    <a:pt x="241" y="275"/>
                    <a:pt x="241" y="345"/>
                    <a:pt x="241" y="345"/>
                  </a:cubicBezTo>
                  <a:cubicBezTo>
                    <a:pt x="189" y="345"/>
                    <a:pt x="189" y="345"/>
                    <a:pt x="189" y="345"/>
                  </a:cubicBezTo>
                  <a:cubicBezTo>
                    <a:pt x="189" y="345"/>
                    <a:pt x="189" y="276"/>
                    <a:pt x="189" y="219"/>
                  </a:cubicBezTo>
                  <a:cubicBezTo>
                    <a:pt x="164" y="219"/>
                    <a:pt x="164" y="219"/>
                    <a:pt x="164" y="219"/>
                  </a:cubicBezTo>
                  <a:cubicBezTo>
                    <a:pt x="164" y="174"/>
                    <a:pt x="164" y="174"/>
                    <a:pt x="164" y="174"/>
                  </a:cubicBezTo>
                  <a:cubicBezTo>
                    <a:pt x="189" y="174"/>
                    <a:pt x="189" y="174"/>
                    <a:pt x="189" y="174"/>
                  </a:cubicBezTo>
                  <a:cubicBezTo>
                    <a:pt x="189" y="145"/>
                    <a:pt x="189" y="145"/>
                    <a:pt x="189" y="145"/>
                  </a:cubicBezTo>
                  <a:cubicBezTo>
                    <a:pt x="189" y="125"/>
                    <a:pt x="199" y="93"/>
                    <a:pt x="241" y="93"/>
                  </a:cubicBezTo>
                  <a:cubicBezTo>
                    <a:pt x="279" y="93"/>
                    <a:pt x="279" y="93"/>
                    <a:pt x="279" y="93"/>
                  </a:cubicBezTo>
                  <a:cubicBezTo>
                    <a:pt x="279" y="137"/>
                    <a:pt x="279" y="137"/>
                    <a:pt x="279" y="137"/>
                  </a:cubicBezTo>
                  <a:cubicBezTo>
                    <a:pt x="279" y="137"/>
                    <a:pt x="256" y="137"/>
                    <a:pt x="253" y="137"/>
                  </a:cubicBezTo>
                  <a:cubicBezTo>
                    <a:pt x="248" y="137"/>
                    <a:pt x="241" y="138"/>
                    <a:pt x="241" y="149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81" y="174"/>
                    <a:pt x="281" y="174"/>
                    <a:pt x="281" y="174"/>
                  </a:cubicBezTo>
                  <a:cubicBezTo>
                    <a:pt x="277" y="219"/>
                    <a:pt x="277" y="219"/>
                    <a:pt x="277" y="219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" name="Freeform 30">
              <a:extLst>
                <a:ext uri="{FF2B5EF4-FFF2-40B4-BE49-F238E27FC236}">
                  <a16:creationId xmlns:a16="http://schemas.microsoft.com/office/drawing/2014/main" id="{C309E49B-4EA0-4A02-BB21-F6C26869530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462504" y="6386927"/>
              <a:ext cx="198170" cy="198938"/>
            </a:xfrm>
            <a:custGeom>
              <a:avLst/>
              <a:gdLst>
                <a:gd name="T0" fmla="*/ 219 w 437"/>
                <a:gd name="T1" fmla="*/ 0 h 438"/>
                <a:gd name="T2" fmla="*/ 0 w 437"/>
                <a:gd name="T3" fmla="*/ 219 h 438"/>
                <a:gd name="T4" fmla="*/ 219 w 437"/>
                <a:gd name="T5" fmla="*/ 438 h 438"/>
                <a:gd name="T6" fmla="*/ 437 w 437"/>
                <a:gd name="T7" fmla="*/ 219 h 438"/>
                <a:gd name="T8" fmla="*/ 219 w 437"/>
                <a:gd name="T9" fmla="*/ 0 h 438"/>
                <a:gd name="T10" fmla="*/ 334 w 437"/>
                <a:gd name="T11" fmla="*/ 162 h 438"/>
                <a:gd name="T12" fmla="*/ 334 w 437"/>
                <a:gd name="T13" fmla="*/ 171 h 438"/>
                <a:gd name="T14" fmla="*/ 171 w 437"/>
                <a:gd name="T15" fmla="*/ 333 h 438"/>
                <a:gd name="T16" fmla="*/ 84 w 437"/>
                <a:gd name="T17" fmla="*/ 308 h 438"/>
                <a:gd name="T18" fmla="*/ 97 w 437"/>
                <a:gd name="T19" fmla="*/ 309 h 438"/>
                <a:gd name="T20" fmla="*/ 168 w 437"/>
                <a:gd name="T21" fmla="*/ 284 h 438"/>
                <a:gd name="T22" fmla="*/ 114 w 437"/>
                <a:gd name="T23" fmla="*/ 245 h 438"/>
                <a:gd name="T24" fmla="*/ 126 w 437"/>
                <a:gd name="T25" fmla="*/ 246 h 438"/>
                <a:gd name="T26" fmla="*/ 141 w 437"/>
                <a:gd name="T27" fmla="*/ 243 h 438"/>
                <a:gd name="T28" fmla="*/ 94 w 437"/>
                <a:gd name="T29" fmla="*/ 186 h 438"/>
                <a:gd name="T30" fmla="*/ 120 w 437"/>
                <a:gd name="T31" fmla="*/ 194 h 438"/>
                <a:gd name="T32" fmla="*/ 96 w 437"/>
                <a:gd name="T33" fmla="*/ 146 h 438"/>
                <a:gd name="T34" fmla="*/ 102 w 437"/>
                <a:gd name="T35" fmla="*/ 117 h 438"/>
                <a:gd name="T36" fmla="*/ 222 w 437"/>
                <a:gd name="T37" fmla="*/ 177 h 438"/>
                <a:gd name="T38" fmla="*/ 219 w 437"/>
                <a:gd name="T39" fmla="*/ 164 h 438"/>
                <a:gd name="T40" fmla="*/ 277 w 437"/>
                <a:gd name="T41" fmla="*/ 105 h 438"/>
                <a:gd name="T42" fmla="*/ 319 w 437"/>
                <a:gd name="T43" fmla="*/ 125 h 438"/>
                <a:gd name="T44" fmla="*/ 355 w 437"/>
                <a:gd name="T45" fmla="*/ 111 h 438"/>
                <a:gd name="T46" fmla="*/ 330 w 437"/>
                <a:gd name="T47" fmla="*/ 141 h 438"/>
                <a:gd name="T48" fmla="*/ 363 w 437"/>
                <a:gd name="T49" fmla="*/ 132 h 438"/>
                <a:gd name="T50" fmla="*/ 334 w 437"/>
                <a:gd name="T51" fmla="*/ 162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37" h="438">
                  <a:moveTo>
                    <a:pt x="219" y="0"/>
                  </a:moveTo>
                  <a:cubicBezTo>
                    <a:pt x="98" y="0"/>
                    <a:pt x="0" y="99"/>
                    <a:pt x="0" y="219"/>
                  </a:cubicBezTo>
                  <a:cubicBezTo>
                    <a:pt x="0" y="339"/>
                    <a:pt x="98" y="438"/>
                    <a:pt x="219" y="438"/>
                  </a:cubicBezTo>
                  <a:cubicBezTo>
                    <a:pt x="339" y="438"/>
                    <a:pt x="437" y="339"/>
                    <a:pt x="437" y="219"/>
                  </a:cubicBezTo>
                  <a:cubicBezTo>
                    <a:pt x="437" y="99"/>
                    <a:pt x="339" y="0"/>
                    <a:pt x="219" y="0"/>
                  </a:cubicBezTo>
                  <a:close/>
                  <a:moveTo>
                    <a:pt x="334" y="162"/>
                  </a:moveTo>
                  <a:cubicBezTo>
                    <a:pt x="334" y="165"/>
                    <a:pt x="334" y="168"/>
                    <a:pt x="334" y="171"/>
                  </a:cubicBezTo>
                  <a:cubicBezTo>
                    <a:pt x="334" y="246"/>
                    <a:pt x="277" y="333"/>
                    <a:pt x="171" y="333"/>
                  </a:cubicBezTo>
                  <a:cubicBezTo>
                    <a:pt x="138" y="333"/>
                    <a:pt x="108" y="324"/>
                    <a:pt x="84" y="308"/>
                  </a:cubicBezTo>
                  <a:cubicBezTo>
                    <a:pt x="87" y="309"/>
                    <a:pt x="93" y="309"/>
                    <a:pt x="97" y="309"/>
                  </a:cubicBezTo>
                  <a:cubicBezTo>
                    <a:pt x="123" y="309"/>
                    <a:pt x="148" y="300"/>
                    <a:pt x="168" y="284"/>
                  </a:cubicBezTo>
                  <a:cubicBezTo>
                    <a:pt x="144" y="284"/>
                    <a:pt x="123" y="267"/>
                    <a:pt x="114" y="245"/>
                  </a:cubicBezTo>
                  <a:cubicBezTo>
                    <a:pt x="118" y="245"/>
                    <a:pt x="121" y="246"/>
                    <a:pt x="126" y="246"/>
                  </a:cubicBezTo>
                  <a:cubicBezTo>
                    <a:pt x="130" y="246"/>
                    <a:pt x="135" y="245"/>
                    <a:pt x="141" y="243"/>
                  </a:cubicBezTo>
                  <a:cubicBezTo>
                    <a:pt x="114" y="237"/>
                    <a:pt x="94" y="215"/>
                    <a:pt x="94" y="186"/>
                  </a:cubicBezTo>
                  <a:cubicBezTo>
                    <a:pt x="102" y="191"/>
                    <a:pt x="111" y="192"/>
                    <a:pt x="120" y="194"/>
                  </a:cubicBezTo>
                  <a:cubicBezTo>
                    <a:pt x="105" y="183"/>
                    <a:pt x="96" y="165"/>
                    <a:pt x="96" y="146"/>
                  </a:cubicBezTo>
                  <a:cubicBezTo>
                    <a:pt x="96" y="135"/>
                    <a:pt x="97" y="125"/>
                    <a:pt x="102" y="117"/>
                  </a:cubicBezTo>
                  <a:cubicBezTo>
                    <a:pt x="132" y="152"/>
                    <a:pt x="174" y="174"/>
                    <a:pt x="222" y="177"/>
                  </a:cubicBezTo>
                  <a:cubicBezTo>
                    <a:pt x="220" y="173"/>
                    <a:pt x="219" y="168"/>
                    <a:pt x="219" y="164"/>
                  </a:cubicBezTo>
                  <a:cubicBezTo>
                    <a:pt x="219" y="132"/>
                    <a:pt x="246" y="105"/>
                    <a:pt x="277" y="105"/>
                  </a:cubicBezTo>
                  <a:cubicBezTo>
                    <a:pt x="294" y="105"/>
                    <a:pt x="309" y="113"/>
                    <a:pt x="319" y="125"/>
                  </a:cubicBezTo>
                  <a:cubicBezTo>
                    <a:pt x="333" y="122"/>
                    <a:pt x="345" y="117"/>
                    <a:pt x="355" y="111"/>
                  </a:cubicBezTo>
                  <a:cubicBezTo>
                    <a:pt x="351" y="123"/>
                    <a:pt x="342" y="135"/>
                    <a:pt x="330" y="141"/>
                  </a:cubicBezTo>
                  <a:cubicBezTo>
                    <a:pt x="342" y="141"/>
                    <a:pt x="354" y="138"/>
                    <a:pt x="363" y="132"/>
                  </a:cubicBezTo>
                  <a:cubicBezTo>
                    <a:pt x="355" y="144"/>
                    <a:pt x="346" y="155"/>
                    <a:pt x="334" y="162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" name="Freeform 33">
              <a:extLst>
                <a:ext uri="{FF2B5EF4-FFF2-40B4-BE49-F238E27FC236}">
                  <a16:creationId xmlns:a16="http://schemas.microsoft.com/office/drawing/2014/main" id="{E2875AC1-19E0-4355-BB12-53DFC2B3D0D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900527" y="6386927"/>
              <a:ext cx="198746" cy="198938"/>
            </a:xfrm>
            <a:custGeom>
              <a:avLst/>
              <a:gdLst>
                <a:gd name="T0" fmla="*/ 339 w 438"/>
                <a:gd name="T1" fmla="*/ 227 h 438"/>
                <a:gd name="T2" fmla="*/ 277 w 438"/>
                <a:gd name="T3" fmla="*/ 227 h 438"/>
                <a:gd name="T4" fmla="*/ 311 w 438"/>
                <a:gd name="T5" fmla="*/ 199 h 438"/>
                <a:gd name="T6" fmla="*/ 339 w 438"/>
                <a:gd name="T7" fmla="*/ 227 h 438"/>
                <a:gd name="T8" fmla="*/ 168 w 438"/>
                <a:gd name="T9" fmla="*/ 226 h 438"/>
                <a:gd name="T10" fmla="*/ 112 w 438"/>
                <a:gd name="T11" fmla="*/ 226 h 438"/>
                <a:gd name="T12" fmla="*/ 112 w 438"/>
                <a:gd name="T13" fmla="*/ 279 h 438"/>
                <a:gd name="T14" fmla="*/ 162 w 438"/>
                <a:gd name="T15" fmla="*/ 279 h 438"/>
                <a:gd name="T16" fmla="*/ 164 w 438"/>
                <a:gd name="T17" fmla="*/ 279 h 438"/>
                <a:gd name="T18" fmla="*/ 188 w 438"/>
                <a:gd name="T19" fmla="*/ 254 h 438"/>
                <a:gd name="T20" fmla="*/ 168 w 438"/>
                <a:gd name="T21" fmla="*/ 226 h 438"/>
                <a:gd name="T22" fmla="*/ 182 w 438"/>
                <a:gd name="T23" fmla="*/ 175 h 438"/>
                <a:gd name="T24" fmla="*/ 168 w 438"/>
                <a:gd name="T25" fmla="*/ 155 h 438"/>
                <a:gd name="T26" fmla="*/ 161 w 438"/>
                <a:gd name="T27" fmla="*/ 155 h 438"/>
                <a:gd name="T28" fmla="*/ 112 w 438"/>
                <a:gd name="T29" fmla="*/ 155 h 438"/>
                <a:gd name="T30" fmla="*/ 112 w 438"/>
                <a:gd name="T31" fmla="*/ 199 h 438"/>
                <a:gd name="T32" fmla="*/ 164 w 438"/>
                <a:gd name="T33" fmla="*/ 199 h 438"/>
                <a:gd name="T34" fmla="*/ 182 w 438"/>
                <a:gd name="T35" fmla="*/ 175 h 438"/>
                <a:gd name="T36" fmla="*/ 438 w 438"/>
                <a:gd name="T37" fmla="*/ 219 h 438"/>
                <a:gd name="T38" fmla="*/ 219 w 438"/>
                <a:gd name="T39" fmla="*/ 438 h 438"/>
                <a:gd name="T40" fmla="*/ 0 w 438"/>
                <a:gd name="T41" fmla="*/ 219 h 438"/>
                <a:gd name="T42" fmla="*/ 219 w 438"/>
                <a:gd name="T43" fmla="*/ 0 h 438"/>
                <a:gd name="T44" fmla="*/ 438 w 438"/>
                <a:gd name="T45" fmla="*/ 219 h 438"/>
                <a:gd name="T46" fmla="*/ 268 w 438"/>
                <a:gd name="T47" fmla="*/ 155 h 438"/>
                <a:gd name="T48" fmla="*/ 348 w 438"/>
                <a:gd name="T49" fmla="*/ 155 h 438"/>
                <a:gd name="T50" fmla="*/ 348 w 438"/>
                <a:gd name="T51" fmla="*/ 134 h 438"/>
                <a:gd name="T52" fmla="*/ 268 w 438"/>
                <a:gd name="T53" fmla="*/ 134 h 438"/>
                <a:gd name="T54" fmla="*/ 268 w 438"/>
                <a:gd name="T55" fmla="*/ 155 h 438"/>
                <a:gd name="T56" fmla="*/ 192 w 438"/>
                <a:gd name="T57" fmla="*/ 209 h 438"/>
                <a:gd name="T58" fmla="*/ 222 w 438"/>
                <a:gd name="T59" fmla="*/ 172 h 438"/>
                <a:gd name="T60" fmla="*/ 168 w 438"/>
                <a:gd name="T61" fmla="*/ 121 h 438"/>
                <a:gd name="T62" fmla="*/ 112 w 438"/>
                <a:gd name="T63" fmla="*/ 121 h 438"/>
                <a:gd name="T64" fmla="*/ 111 w 438"/>
                <a:gd name="T65" fmla="*/ 121 h 438"/>
                <a:gd name="T66" fmla="*/ 69 w 438"/>
                <a:gd name="T67" fmla="*/ 121 h 438"/>
                <a:gd name="T68" fmla="*/ 69 w 438"/>
                <a:gd name="T69" fmla="*/ 312 h 438"/>
                <a:gd name="T70" fmla="*/ 111 w 438"/>
                <a:gd name="T71" fmla="*/ 312 h 438"/>
                <a:gd name="T72" fmla="*/ 112 w 438"/>
                <a:gd name="T73" fmla="*/ 312 h 438"/>
                <a:gd name="T74" fmla="*/ 168 w 438"/>
                <a:gd name="T75" fmla="*/ 312 h 438"/>
                <a:gd name="T76" fmla="*/ 228 w 438"/>
                <a:gd name="T77" fmla="*/ 256 h 438"/>
                <a:gd name="T78" fmla="*/ 192 w 438"/>
                <a:gd name="T79" fmla="*/ 209 h 438"/>
                <a:gd name="T80" fmla="*/ 375 w 438"/>
                <a:gd name="T81" fmla="*/ 253 h 438"/>
                <a:gd name="T82" fmla="*/ 308 w 438"/>
                <a:gd name="T83" fmla="*/ 170 h 438"/>
                <a:gd name="T84" fmla="*/ 236 w 438"/>
                <a:gd name="T85" fmla="*/ 244 h 438"/>
                <a:gd name="T86" fmla="*/ 308 w 438"/>
                <a:gd name="T87" fmla="*/ 318 h 438"/>
                <a:gd name="T88" fmla="*/ 373 w 438"/>
                <a:gd name="T89" fmla="*/ 265 h 438"/>
                <a:gd name="T90" fmla="*/ 342 w 438"/>
                <a:gd name="T91" fmla="*/ 265 h 438"/>
                <a:gd name="T92" fmla="*/ 311 w 438"/>
                <a:gd name="T93" fmla="*/ 288 h 438"/>
                <a:gd name="T94" fmla="*/ 277 w 438"/>
                <a:gd name="T95" fmla="*/ 253 h 438"/>
                <a:gd name="T96" fmla="*/ 375 w 438"/>
                <a:gd name="T97" fmla="*/ 253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38" h="438">
                  <a:moveTo>
                    <a:pt x="339" y="227"/>
                  </a:moveTo>
                  <a:cubicBezTo>
                    <a:pt x="277" y="227"/>
                    <a:pt x="277" y="227"/>
                    <a:pt x="277" y="227"/>
                  </a:cubicBezTo>
                  <a:cubicBezTo>
                    <a:pt x="277" y="227"/>
                    <a:pt x="281" y="199"/>
                    <a:pt x="311" y="199"/>
                  </a:cubicBezTo>
                  <a:cubicBezTo>
                    <a:pt x="339" y="199"/>
                    <a:pt x="339" y="227"/>
                    <a:pt x="339" y="227"/>
                  </a:cubicBezTo>
                  <a:close/>
                  <a:moveTo>
                    <a:pt x="168" y="226"/>
                  </a:moveTo>
                  <a:cubicBezTo>
                    <a:pt x="168" y="226"/>
                    <a:pt x="168" y="226"/>
                    <a:pt x="112" y="226"/>
                  </a:cubicBezTo>
                  <a:cubicBezTo>
                    <a:pt x="112" y="226"/>
                    <a:pt x="112" y="226"/>
                    <a:pt x="112" y="279"/>
                  </a:cubicBezTo>
                  <a:cubicBezTo>
                    <a:pt x="112" y="279"/>
                    <a:pt x="112" y="279"/>
                    <a:pt x="162" y="279"/>
                  </a:cubicBezTo>
                  <a:cubicBezTo>
                    <a:pt x="162" y="279"/>
                    <a:pt x="162" y="279"/>
                    <a:pt x="164" y="279"/>
                  </a:cubicBezTo>
                  <a:cubicBezTo>
                    <a:pt x="173" y="279"/>
                    <a:pt x="188" y="276"/>
                    <a:pt x="188" y="254"/>
                  </a:cubicBezTo>
                  <a:cubicBezTo>
                    <a:pt x="188" y="226"/>
                    <a:pt x="168" y="226"/>
                    <a:pt x="168" y="226"/>
                  </a:cubicBezTo>
                  <a:close/>
                  <a:moveTo>
                    <a:pt x="182" y="175"/>
                  </a:moveTo>
                  <a:cubicBezTo>
                    <a:pt x="182" y="155"/>
                    <a:pt x="168" y="155"/>
                    <a:pt x="168" y="155"/>
                  </a:cubicBezTo>
                  <a:cubicBezTo>
                    <a:pt x="168" y="155"/>
                    <a:pt x="168" y="155"/>
                    <a:pt x="161" y="155"/>
                  </a:cubicBezTo>
                  <a:cubicBezTo>
                    <a:pt x="161" y="155"/>
                    <a:pt x="161" y="155"/>
                    <a:pt x="112" y="155"/>
                  </a:cubicBezTo>
                  <a:cubicBezTo>
                    <a:pt x="112" y="199"/>
                    <a:pt x="112" y="199"/>
                    <a:pt x="112" y="199"/>
                  </a:cubicBezTo>
                  <a:cubicBezTo>
                    <a:pt x="112" y="199"/>
                    <a:pt x="112" y="199"/>
                    <a:pt x="164" y="199"/>
                  </a:cubicBezTo>
                  <a:cubicBezTo>
                    <a:pt x="173" y="199"/>
                    <a:pt x="182" y="194"/>
                    <a:pt x="182" y="175"/>
                  </a:cubicBezTo>
                  <a:close/>
                  <a:moveTo>
                    <a:pt x="438" y="219"/>
                  </a:moveTo>
                  <a:cubicBezTo>
                    <a:pt x="438" y="339"/>
                    <a:pt x="339" y="438"/>
                    <a:pt x="219" y="438"/>
                  </a:cubicBezTo>
                  <a:cubicBezTo>
                    <a:pt x="99" y="438"/>
                    <a:pt x="0" y="339"/>
                    <a:pt x="0" y="219"/>
                  </a:cubicBezTo>
                  <a:cubicBezTo>
                    <a:pt x="0" y="99"/>
                    <a:pt x="99" y="0"/>
                    <a:pt x="219" y="0"/>
                  </a:cubicBezTo>
                  <a:cubicBezTo>
                    <a:pt x="339" y="0"/>
                    <a:pt x="438" y="99"/>
                    <a:pt x="438" y="219"/>
                  </a:cubicBezTo>
                  <a:close/>
                  <a:moveTo>
                    <a:pt x="268" y="155"/>
                  </a:moveTo>
                  <a:cubicBezTo>
                    <a:pt x="268" y="155"/>
                    <a:pt x="268" y="155"/>
                    <a:pt x="348" y="155"/>
                  </a:cubicBezTo>
                  <a:cubicBezTo>
                    <a:pt x="348" y="134"/>
                    <a:pt x="348" y="134"/>
                    <a:pt x="348" y="134"/>
                  </a:cubicBezTo>
                  <a:cubicBezTo>
                    <a:pt x="348" y="134"/>
                    <a:pt x="348" y="134"/>
                    <a:pt x="268" y="134"/>
                  </a:cubicBezTo>
                  <a:cubicBezTo>
                    <a:pt x="268" y="134"/>
                    <a:pt x="268" y="134"/>
                    <a:pt x="268" y="155"/>
                  </a:cubicBezTo>
                  <a:close/>
                  <a:moveTo>
                    <a:pt x="192" y="209"/>
                  </a:moveTo>
                  <a:cubicBezTo>
                    <a:pt x="192" y="209"/>
                    <a:pt x="222" y="206"/>
                    <a:pt x="222" y="172"/>
                  </a:cubicBezTo>
                  <a:cubicBezTo>
                    <a:pt x="222" y="139"/>
                    <a:pt x="198" y="121"/>
                    <a:pt x="168" y="121"/>
                  </a:cubicBezTo>
                  <a:cubicBezTo>
                    <a:pt x="112" y="121"/>
                    <a:pt x="112" y="121"/>
                    <a:pt x="112" y="121"/>
                  </a:cubicBezTo>
                  <a:cubicBezTo>
                    <a:pt x="111" y="121"/>
                    <a:pt x="111" y="121"/>
                    <a:pt x="111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312"/>
                    <a:pt x="69" y="312"/>
                    <a:pt x="69" y="312"/>
                  </a:cubicBezTo>
                  <a:cubicBezTo>
                    <a:pt x="111" y="312"/>
                    <a:pt x="111" y="312"/>
                    <a:pt x="111" y="312"/>
                  </a:cubicBezTo>
                  <a:cubicBezTo>
                    <a:pt x="112" y="312"/>
                    <a:pt x="112" y="312"/>
                    <a:pt x="112" y="312"/>
                  </a:cubicBezTo>
                  <a:cubicBezTo>
                    <a:pt x="168" y="312"/>
                    <a:pt x="168" y="312"/>
                    <a:pt x="168" y="312"/>
                  </a:cubicBezTo>
                  <a:cubicBezTo>
                    <a:pt x="168" y="312"/>
                    <a:pt x="228" y="315"/>
                    <a:pt x="228" y="256"/>
                  </a:cubicBezTo>
                  <a:cubicBezTo>
                    <a:pt x="228" y="256"/>
                    <a:pt x="231" y="209"/>
                    <a:pt x="192" y="209"/>
                  </a:cubicBezTo>
                  <a:close/>
                  <a:moveTo>
                    <a:pt x="375" y="253"/>
                  </a:moveTo>
                  <a:cubicBezTo>
                    <a:pt x="375" y="253"/>
                    <a:pt x="387" y="170"/>
                    <a:pt x="308" y="170"/>
                  </a:cubicBezTo>
                  <a:cubicBezTo>
                    <a:pt x="236" y="170"/>
                    <a:pt x="236" y="244"/>
                    <a:pt x="236" y="244"/>
                  </a:cubicBezTo>
                  <a:cubicBezTo>
                    <a:pt x="236" y="244"/>
                    <a:pt x="231" y="318"/>
                    <a:pt x="308" y="318"/>
                  </a:cubicBezTo>
                  <a:cubicBezTo>
                    <a:pt x="308" y="318"/>
                    <a:pt x="373" y="319"/>
                    <a:pt x="373" y="265"/>
                  </a:cubicBezTo>
                  <a:cubicBezTo>
                    <a:pt x="342" y="265"/>
                    <a:pt x="342" y="265"/>
                    <a:pt x="342" y="265"/>
                  </a:cubicBezTo>
                  <a:cubicBezTo>
                    <a:pt x="342" y="265"/>
                    <a:pt x="342" y="288"/>
                    <a:pt x="311" y="288"/>
                  </a:cubicBezTo>
                  <a:cubicBezTo>
                    <a:pt x="311" y="288"/>
                    <a:pt x="277" y="289"/>
                    <a:pt x="277" y="253"/>
                  </a:cubicBezTo>
                  <a:cubicBezTo>
                    <a:pt x="375" y="253"/>
                    <a:pt x="375" y="253"/>
                    <a:pt x="375" y="253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718553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4C0371D5-2D82-4AAB-A5C8-3952BDC9443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9143999" cy="6858000"/>
          </a:xfrm>
          <a:solidFill>
            <a:schemeClr val="bg2">
              <a:lumMod val="85000"/>
            </a:schemeClr>
          </a:solidFill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8941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AB24D5EA-096F-4B84-B162-6760DF9A30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49701" y="771569"/>
            <a:ext cx="4644596" cy="638797"/>
          </a:xfrm>
        </p:spPr>
        <p:txBody>
          <a:bodyPr wrap="square" tIns="144000" bIns="108000">
            <a:spAutoFit/>
          </a:bodyPr>
          <a:lstStyle>
            <a:lvl1pPr algn="ctr">
              <a:defRPr sz="2700"/>
            </a:lvl1pPr>
          </a:lstStyle>
          <a:p>
            <a:r>
              <a:rPr lang="en-US"/>
              <a:t>Add Your Title Here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E82B7E8-7E28-434C-AC66-F202A8C8E408}"/>
              </a:ext>
            </a:extLst>
          </p:cNvPr>
          <p:cNvSpPr/>
          <p:nvPr userDrawn="1"/>
        </p:nvSpPr>
        <p:spPr>
          <a:xfrm>
            <a:off x="8102010" y="6319754"/>
            <a:ext cx="1041990" cy="339732"/>
          </a:xfrm>
          <a:custGeom>
            <a:avLst/>
            <a:gdLst>
              <a:gd name="connsiteX0" fmla="*/ 0 w 1389320"/>
              <a:gd name="connsiteY0" fmla="*/ 169865 h 339732"/>
              <a:gd name="connsiteX1" fmla="*/ 0 w 1389320"/>
              <a:gd name="connsiteY1" fmla="*/ 169866 h 339732"/>
              <a:gd name="connsiteX2" fmla="*/ 0 w 1389320"/>
              <a:gd name="connsiteY2" fmla="*/ 169866 h 339732"/>
              <a:gd name="connsiteX3" fmla="*/ 169866 w 1389320"/>
              <a:gd name="connsiteY3" fmla="*/ 0 h 339732"/>
              <a:gd name="connsiteX4" fmla="*/ 1389320 w 1389320"/>
              <a:gd name="connsiteY4" fmla="*/ 0 h 339732"/>
              <a:gd name="connsiteX5" fmla="*/ 1389320 w 1389320"/>
              <a:gd name="connsiteY5" fmla="*/ 339732 h 339732"/>
              <a:gd name="connsiteX6" fmla="*/ 169866 w 1389320"/>
              <a:gd name="connsiteY6" fmla="*/ 339731 h 339732"/>
              <a:gd name="connsiteX7" fmla="*/ 13349 w 1389320"/>
              <a:gd name="connsiteY7" fmla="*/ 235985 h 339732"/>
              <a:gd name="connsiteX8" fmla="*/ 0 w 1389320"/>
              <a:gd name="connsiteY8" fmla="*/ 169866 h 339732"/>
              <a:gd name="connsiteX9" fmla="*/ 13349 w 1389320"/>
              <a:gd name="connsiteY9" fmla="*/ 103747 h 339732"/>
              <a:gd name="connsiteX10" fmla="*/ 169866 w 1389320"/>
              <a:gd name="connsiteY10" fmla="*/ 0 h 3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89320" h="339732">
                <a:moveTo>
                  <a:pt x="0" y="169865"/>
                </a:moveTo>
                <a:lnTo>
                  <a:pt x="0" y="169866"/>
                </a:lnTo>
                <a:lnTo>
                  <a:pt x="0" y="169866"/>
                </a:lnTo>
                <a:close/>
                <a:moveTo>
                  <a:pt x="169866" y="0"/>
                </a:moveTo>
                <a:lnTo>
                  <a:pt x="1389320" y="0"/>
                </a:lnTo>
                <a:lnTo>
                  <a:pt x="1389320" y="339732"/>
                </a:lnTo>
                <a:lnTo>
                  <a:pt x="169866" y="339731"/>
                </a:lnTo>
                <a:cubicBezTo>
                  <a:pt x="99506" y="339731"/>
                  <a:pt x="39136" y="296952"/>
                  <a:pt x="13349" y="235985"/>
                </a:cubicBezTo>
                <a:lnTo>
                  <a:pt x="0" y="169866"/>
                </a:lnTo>
                <a:lnTo>
                  <a:pt x="13349" y="103747"/>
                </a:lnTo>
                <a:cubicBezTo>
                  <a:pt x="39136" y="42779"/>
                  <a:pt x="99506" y="0"/>
                  <a:pt x="169866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8E6379-949D-479E-9D80-278C06A94310}"/>
              </a:ext>
            </a:extLst>
          </p:cNvPr>
          <p:cNvSpPr txBox="1"/>
          <p:nvPr userDrawn="1"/>
        </p:nvSpPr>
        <p:spPr>
          <a:xfrm>
            <a:off x="240918" y="274851"/>
            <a:ext cx="1005403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350">
                <a:solidFill>
                  <a:schemeClr val="accent1"/>
                </a:solidFill>
                <a:latin typeface="+mj-lt"/>
              </a:rPr>
              <a:t>Traveland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4D1064E-388C-4D76-A590-B1C5314FA7D0}"/>
              </a:ext>
            </a:extLst>
          </p:cNvPr>
          <p:cNvGrpSpPr/>
          <p:nvPr userDrawn="1"/>
        </p:nvGrpSpPr>
        <p:grpSpPr>
          <a:xfrm>
            <a:off x="8175396" y="6386927"/>
            <a:ext cx="780707" cy="198938"/>
            <a:chOff x="10900527" y="6386927"/>
            <a:chExt cx="1040942" cy="198938"/>
          </a:xfrm>
        </p:grpSpPr>
        <p:sp>
          <p:nvSpPr>
            <p:cNvPr id="13" name="Freeform 26">
              <a:extLst>
                <a:ext uri="{FF2B5EF4-FFF2-40B4-BE49-F238E27FC236}">
                  <a16:creationId xmlns:a16="http://schemas.microsoft.com/office/drawing/2014/main" id="{DC1CAEED-2708-40DC-8124-4D281D91729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181708" y="6386927"/>
              <a:ext cx="198361" cy="198938"/>
            </a:xfrm>
            <a:custGeom>
              <a:avLst/>
              <a:gdLst>
                <a:gd name="T0" fmla="*/ 219 w 437"/>
                <a:gd name="T1" fmla="*/ 0 h 438"/>
                <a:gd name="T2" fmla="*/ 0 w 437"/>
                <a:gd name="T3" fmla="*/ 219 h 438"/>
                <a:gd name="T4" fmla="*/ 219 w 437"/>
                <a:gd name="T5" fmla="*/ 438 h 438"/>
                <a:gd name="T6" fmla="*/ 437 w 437"/>
                <a:gd name="T7" fmla="*/ 219 h 438"/>
                <a:gd name="T8" fmla="*/ 219 w 437"/>
                <a:gd name="T9" fmla="*/ 0 h 438"/>
                <a:gd name="T10" fmla="*/ 157 w 437"/>
                <a:gd name="T11" fmla="*/ 338 h 438"/>
                <a:gd name="T12" fmla="*/ 101 w 437"/>
                <a:gd name="T13" fmla="*/ 338 h 438"/>
                <a:gd name="T14" fmla="*/ 101 w 437"/>
                <a:gd name="T15" fmla="*/ 178 h 438"/>
                <a:gd name="T16" fmla="*/ 157 w 437"/>
                <a:gd name="T17" fmla="*/ 178 h 438"/>
                <a:gd name="T18" fmla="*/ 157 w 437"/>
                <a:gd name="T19" fmla="*/ 338 h 438"/>
                <a:gd name="T20" fmla="*/ 129 w 437"/>
                <a:gd name="T21" fmla="*/ 155 h 438"/>
                <a:gd name="T22" fmla="*/ 98 w 437"/>
                <a:gd name="T23" fmla="*/ 129 h 438"/>
                <a:gd name="T24" fmla="*/ 129 w 437"/>
                <a:gd name="T25" fmla="*/ 101 h 438"/>
                <a:gd name="T26" fmla="*/ 160 w 437"/>
                <a:gd name="T27" fmla="*/ 129 h 438"/>
                <a:gd name="T28" fmla="*/ 129 w 437"/>
                <a:gd name="T29" fmla="*/ 155 h 438"/>
                <a:gd name="T30" fmla="*/ 347 w 437"/>
                <a:gd name="T31" fmla="*/ 338 h 438"/>
                <a:gd name="T32" fmla="*/ 296 w 437"/>
                <a:gd name="T33" fmla="*/ 338 h 438"/>
                <a:gd name="T34" fmla="*/ 296 w 437"/>
                <a:gd name="T35" fmla="*/ 252 h 438"/>
                <a:gd name="T36" fmla="*/ 268 w 437"/>
                <a:gd name="T37" fmla="*/ 215 h 438"/>
                <a:gd name="T38" fmla="*/ 240 w 437"/>
                <a:gd name="T39" fmla="*/ 235 h 438"/>
                <a:gd name="T40" fmla="*/ 237 w 437"/>
                <a:gd name="T41" fmla="*/ 249 h 438"/>
                <a:gd name="T42" fmla="*/ 237 w 437"/>
                <a:gd name="T43" fmla="*/ 338 h 438"/>
                <a:gd name="T44" fmla="*/ 185 w 437"/>
                <a:gd name="T45" fmla="*/ 338 h 438"/>
                <a:gd name="T46" fmla="*/ 185 w 437"/>
                <a:gd name="T47" fmla="*/ 178 h 438"/>
                <a:gd name="T48" fmla="*/ 237 w 437"/>
                <a:gd name="T49" fmla="*/ 178 h 438"/>
                <a:gd name="T50" fmla="*/ 237 w 437"/>
                <a:gd name="T51" fmla="*/ 198 h 438"/>
                <a:gd name="T52" fmla="*/ 285 w 437"/>
                <a:gd name="T53" fmla="*/ 175 h 438"/>
                <a:gd name="T54" fmla="*/ 347 w 437"/>
                <a:gd name="T55" fmla="*/ 246 h 438"/>
                <a:gd name="T56" fmla="*/ 347 w 437"/>
                <a:gd name="T57" fmla="*/ 338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37" h="438">
                  <a:moveTo>
                    <a:pt x="219" y="0"/>
                  </a:moveTo>
                  <a:cubicBezTo>
                    <a:pt x="99" y="0"/>
                    <a:pt x="0" y="99"/>
                    <a:pt x="0" y="219"/>
                  </a:cubicBezTo>
                  <a:cubicBezTo>
                    <a:pt x="0" y="339"/>
                    <a:pt x="99" y="438"/>
                    <a:pt x="219" y="438"/>
                  </a:cubicBezTo>
                  <a:cubicBezTo>
                    <a:pt x="339" y="438"/>
                    <a:pt x="437" y="339"/>
                    <a:pt x="437" y="219"/>
                  </a:cubicBezTo>
                  <a:cubicBezTo>
                    <a:pt x="437" y="99"/>
                    <a:pt x="339" y="0"/>
                    <a:pt x="219" y="0"/>
                  </a:cubicBezTo>
                  <a:close/>
                  <a:moveTo>
                    <a:pt x="157" y="338"/>
                  </a:moveTo>
                  <a:cubicBezTo>
                    <a:pt x="101" y="338"/>
                    <a:pt x="101" y="338"/>
                    <a:pt x="101" y="33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57" y="178"/>
                    <a:pt x="157" y="178"/>
                    <a:pt x="157" y="178"/>
                  </a:cubicBezTo>
                  <a:cubicBezTo>
                    <a:pt x="157" y="338"/>
                    <a:pt x="157" y="338"/>
                    <a:pt x="157" y="338"/>
                  </a:cubicBezTo>
                  <a:close/>
                  <a:moveTo>
                    <a:pt x="129" y="155"/>
                  </a:moveTo>
                  <a:cubicBezTo>
                    <a:pt x="111" y="155"/>
                    <a:pt x="98" y="144"/>
                    <a:pt x="98" y="129"/>
                  </a:cubicBezTo>
                  <a:cubicBezTo>
                    <a:pt x="98" y="112"/>
                    <a:pt x="111" y="101"/>
                    <a:pt x="129" y="101"/>
                  </a:cubicBezTo>
                  <a:cubicBezTo>
                    <a:pt x="148" y="101"/>
                    <a:pt x="160" y="112"/>
                    <a:pt x="160" y="129"/>
                  </a:cubicBezTo>
                  <a:cubicBezTo>
                    <a:pt x="160" y="144"/>
                    <a:pt x="148" y="155"/>
                    <a:pt x="129" y="155"/>
                  </a:cubicBezTo>
                  <a:close/>
                  <a:moveTo>
                    <a:pt x="347" y="338"/>
                  </a:moveTo>
                  <a:cubicBezTo>
                    <a:pt x="296" y="338"/>
                    <a:pt x="296" y="338"/>
                    <a:pt x="296" y="338"/>
                  </a:cubicBezTo>
                  <a:cubicBezTo>
                    <a:pt x="296" y="252"/>
                    <a:pt x="296" y="252"/>
                    <a:pt x="296" y="252"/>
                  </a:cubicBezTo>
                  <a:cubicBezTo>
                    <a:pt x="296" y="230"/>
                    <a:pt x="285" y="215"/>
                    <a:pt x="268" y="215"/>
                  </a:cubicBezTo>
                  <a:cubicBezTo>
                    <a:pt x="251" y="215"/>
                    <a:pt x="243" y="224"/>
                    <a:pt x="240" y="235"/>
                  </a:cubicBezTo>
                  <a:cubicBezTo>
                    <a:pt x="237" y="238"/>
                    <a:pt x="237" y="241"/>
                    <a:pt x="237" y="249"/>
                  </a:cubicBezTo>
                  <a:cubicBezTo>
                    <a:pt x="237" y="338"/>
                    <a:pt x="237" y="338"/>
                    <a:pt x="237" y="338"/>
                  </a:cubicBezTo>
                  <a:cubicBezTo>
                    <a:pt x="185" y="338"/>
                    <a:pt x="185" y="338"/>
                    <a:pt x="185" y="338"/>
                  </a:cubicBezTo>
                  <a:cubicBezTo>
                    <a:pt x="185" y="338"/>
                    <a:pt x="185" y="192"/>
                    <a:pt x="185" y="178"/>
                  </a:cubicBezTo>
                  <a:cubicBezTo>
                    <a:pt x="237" y="178"/>
                    <a:pt x="237" y="178"/>
                    <a:pt x="237" y="178"/>
                  </a:cubicBezTo>
                  <a:cubicBezTo>
                    <a:pt x="237" y="198"/>
                    <a:pt x="237" y="198"/>
                    <a:pt x="237" y="198"/>
                  </a:cubicBezTo>
                  <a:cubicBezTo>
                    <a:pt x="246" y="189"/>
                    <a:pt x="259" y="175"/>
                    <a:pt x="285" y="175"/>
                  </a:cubicBezTo>
                  <a:cubicBezTo>
                    <a:pt x="319" y="175"/>
                    <a:pt x="347" y="195"/>
                    <a:pt x="347" y="246"/>
                  </a:cubicBezTo>
                  <a:cubicBezTo>
                    <a:pt x="347" y="246"/>
                    <a:pt x="347" y="246"/>
                    <a:pt x="347" y="338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" name="Freeform 29">
              <a:extLst>
                <a:ext uri="{FF2B5EF4-FFF2-40B4-BE49-F238E27FC236}">
                  <a16:creationId xmlns:a16="http://schemas.microsoft.com/office/drawing/2014/main" id="{E1860692-1DC5-49F3-9CEA-91E989CA747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743108" y="6386927"/>
              <a:ext cx="198361" cy="198938"/>
            </a:xfrm>
            <a:custGeom>
              <a:avLst/>
              <a:gdLst>
                <a:gd name="T0" fmla="*/ 218 w 437"/>
                <a:gd name="T1" fmla="*/ 0 h 438"/>
                <a:gd name="T2" fmla="*/ 0 w 437"/>
                <a:gd name="T3" fmla="*/ 219 h 438"/>
                <a:gd name="T4" fmla="*/ 218 w 437"/>
                <a:gd name="T5" fmla="*/ 438 h 438"/>
                <a:gd name="T6" fmla="*/ 437 w 437"/>
                <a:gd name="T7" fmla="*/ 219 h 438"/>
                <a:gd name="T8" fmla="*/ 218 w 437"/>
                <a:gd name="T9" fmla="*/ 0 h 438"/>
                <a:gd name="T10" fmla="*/ 277 w 437"/>
                <a:gd name="T11" fmla="*/ 219 h 438"/>
                <a:gd name="T12" fmla="*/ 241 w 437"/>
                <a:gd name="T13" fmla="*/ 219 h 438"/>
                <a:gd name="T14" fmla="*/ 241 w 437"/>
                <a:gd name="T15" fmla="*/ 345 h 438"/>
                <a:gd name="T16" fmla="*/ 189 w 437"/>
                <a:gd name="T17" fmla="*/ 345 h 438"/>
                <a:gd name="T18" fmla="*/ 189 w 437"/>
                <a:gd name="T19" fmla="*/ 219 h 438"/>
                <a:gd name="T20" fmla="*/ 164 w 437"/>
                <a:gd name="T21" fmla="*/ 219 h 438"/>
                <a:gd name="T22" fmla="*/ 164 w 437"/>
                <a:gd name="T23" fmla="*/ 174 h 438"/>
                <a:gd name="T24" fmla="*/ 189 w 437"/>
                <a:gd name="T25" fmla="*/ 174 h 438"/>
                <a:gd name="T26" fmla="*/ 189 w 437"/>
                <a:gd name="T27" fmla="*/ 145 h 438"/>
                <a:gd name="T28" fmla="*/ 241 w 437"/>
                <a:gd name="T29" fmla="*/ 93 h 438"/>
                <a:gd name="T30" fmla="*/ 279 w 437"/>
                <a:gd name="T31" fmla="*/ 93 h 438"/>
                <a:gd name="T32" fmla="*/ 279 w 437"/>
                <a:gd name="T33" fmla="*/ 137 h 438"/>
                <a:gd name="T34" fmla="*/ 253 w 437"/>
                <a:gd name="T35" fmla="*/ 137 h 438"/>
                <a:gd name="T36" fmla="*/ 241 w 437"/>
                <a:gd name="T37" fmla="*/ 149 h 438"/>
                <a:gd name="T38" fmla="*/ 241 w 437"/>
                <a:gd name="T39" fmla="*/ 174 h 438"/>
                <a:gd name="T40" fmla="*/ 281 w 437"/>
                <a:gd name="T41" fmla="*/ 174 h 438"/>
                <a:gd name="T42" fmla="*/ 277 w 437"/>
                <a:gd name="T43" fmla="*/ 219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37" h="438">
                  <a:moveTo>
                    <a:pt x="218" y="0"/>
                  </a:moveTo>
                  <a:cubicBezTo>
                    <a:pt x="98" y="0"/>
                    <a:pt x="0" y="99"/>
                    <a:pt x="0" y="219"/>
                  </a:cubicBezTo>
                  <a:cubicBezTo>
                    <a:pt x="0" y="339"/>
                    <a:pt x="98" y="438"/>
                    <a:pt x="218" y="438"/>
                  </a:cubicBezTo>
                  <a:cubicBezTo>
                    <a:pt x="339" y="438"/>
                    <a:pt x="437" y="339"/>
                    <a:pt x="437" y="219"/>
                  </a:cubicBezTo>
                  <a:cubicBezTo>
                    <a:pt x="437" y="99"/>
                    <a:pt x="339" y="0"/>
                    <a:pt x="218" y="0"/>
                  </a:cubicBezTo>
                  <a:close/>
                  <a:moveTo>
                    <a:pt x="277" y="219"/>
                  </a:moveTo>
                  <a:cubicBezTo>
                    <a:pt x="241" y="219"/>
                    <a:pt x="241" y="219"/>
                    <a:pt x="241" y="219"/>
                  </a:cubicBezTo>
                  <a:cubicBezTo>
                    <a:pt x="241" y="275"/>
                    <a:pt x="241" y="345"/>
                    <a:pt x="241" y="345"/>
                  </a:cubicBezTo>
                  <a:cubicBezTo>
                    <a:pt x="189" y="345"/>
                    <a:pt x="189" y="345"/>
                    <a:pt x="189" y="345"/>
                  </a:cubicBezTo>
                  <a:cubicBezTo>
                    <a:pt x="189" y="345"/>
                    <a:pt x="189" y="276"/>
                    <a:pt x="189" y="219"/>
                  </a:cubicBezTo>
                  <a:cubicBezTo>
                    <a:pt x="164" y="219"/>
                    <a:pt x="164" y="219"/>
                    <a:pt x="164" y="219"/>
                  </a:cubicBezTo>
                  <a:cubicBezTo>
                    <a:pt x="164" y="174"/>
                    <a:pt x="164" y="174"/>
                    <a:pt x="164" y="174"/>
                  </a:cubicBezTo>
                  <a:cubicBezTo>
                    <a:pt x="189" y="174"/>
                    <a:pt x="189" y="174"/>
                    <a:pt x="189" y="174"/>
                  </a:cubicBezTo>
                  <a:cubicBezTo>
                    <a:pt x="189" y="145"/>
                    <a:pt x="189" y="145"/>
                    <a:pt x="189" y="145"/>
                  </a:cubicBezTo>
                  <a:cubicBezTo>
                    <a:pt x="189" y="125"/>
                    <a:pt x="199" y="93"/>
                    <a:pt x="241" y="93"/>
                  </a:cubicBezTo>
                  <a:cubicBezTo>
                    <a:pt x="279" y="93"/>
                    <a:pt x="279" y="93"/>
                    <a:pt x="279" y="93"/>
                  </a:cubicBezTo>
                  <a:cubicBezTo>
                    <a:pt x="279" y="137"/>
                    <a:pt x="279" y="137"/>
                    <a:pt x="279" y="137"/>
                  </a:cubicBezTo>
                  <a:cubicBezTo>
                    <a:pt x="279" y="137"/>
                    <a:pt x="256" y="137"/>
                    <a:pt x="253" y="137"/>
                  </a:cubicBezTo>
                  <a:cubicBezTo>
                    <a:pt x="248" y="137"/>
                    <a:pt x="241" y="138"/>
                    <a:pt x="241" y="149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81" y="174"/>
                    <a:pt x="281" y="174"/>
                    <a:pt x="281" y="174"/>
                  </a:cubicBezTo>
                  <a:cubicBezTo>
                    <a:pt x="277" y="219"/>
                    <a:pt x="277" y="219"/>
                    <a:pt x="277" y="219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" name="Freeform 30">
              <a:extLst>
                <a:ext uri="{FF2B5EF4-FFF2-40B4-BE49-F238E27FC236}">
                  <a16:creationId xmlns:a16="http://schemas.microsoft.com/office/drawing/2014/main" id="{E6BA4681-AA7E-48AF-8FF4-08EC6B23602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462504" y="6386927"/>
              <a:ext cx="198170" cy="198938"/>
            </a:xfrm>
            <a:custGeom>
              <a:avLst/>
              <a:gdLst>
                <a:gd name="T0" fmla="*/ 219 w 437"/>
                <a:gd name="T1" fmla="*/ 0 h 438"/>
                <a:gd name="T2" fmla="*/ 0 w 437"/>
                <a:gd name="T3" fmla="*/ 219 h 438"/>
                <a:gd name="T4" fmla="*/ 219 w 437"/>
                <a:gd name="T5" fmla="*/ 438 h 438"/>
                <a:gd name="T6" fmla="*/ 437 w 437"/>
                <a:gd name="T7" fmla="*/ 219 h 438"/>
                <a:gd name="T8" fmla="*/ 219 w 437"/>
                <a:gd name="T9" fmla="*/ 0 h 438"/>
                <a:gd name="T10" fmla="*/ 334 w 437"/>
                <a:gd name="T11" fmla="*/ 162 h 438"/>
                <a:gd name="T12" fmla="*/ 334 w 437"/>
                <a:gd name="T13" fmla="*/ 171 h 438"/>
                <a:gd name="T14" fmla="*/ 171 w 437"/>
                <a:gd name="T15" fmla="*/ 333 h 438"/>
                <a:gd name="T16" fmla="*/ 84 w 437"/>
                <a:gd name="T17" fmla="*/ 308 h 438"/>
                <a:gd name="T18" fmla="*/ 97 w 437"/>
                <a:gd name="T19" fmla="*/ 309 h 438"/>
                <a:gd name="T20" fmla="*/ 168 w 437"/>
                <a:gd name="T21" fmla="*/ 284 h 438"/>
                <a:gd name="T22" fmla="*/ 114 w 437"/>
                <a:gd name="T23" fmla="*/ 245 h 438"/>
                <a:gd name="T24" fmla="*/ 126 w 437"/>
                <a:gd name="T25" fmla="*/ 246 h 438"/>
                <a:gd name="T26" fmla="*/ 141 w 437"/>
                <a:gd name="T27" fmla="*/ 243 h 438"/>
                <a:gd name="T28" fmla="*/ 94 w 437"/>
                <a:gd name="T29" fmla="*/ 186 h 438"/>
                <a:gd name="T30" fmla="*/ 120 w 437"/>
                <a:gd name="T31" fmla="*/ 194 h 438"/>
                <a:gd name="T32" fmla="*/ 96 w 437"/>
                <a:gd name="T33" fmla="*/ 146 h 438"/>
                <a:gd name="T34" fmla="*/ 102 w 437"/>
                <a:gd name="T35" fmla="*/ 117 h 438"/>
                <a:gd name="T36" fmla="*/ 222 w 437"/>
                <a:gd name="T37" fmla="*/ 177 h 438"/>
                <a:gd name="T38" fmla="*/ 219 w 437"/>
                <a:gd name="T39" fmla="*/ 164 h 438"/>
                <a:gd name="T40" fmla="*/ 277 w 437"/>
                <a:gd name="T41" fmla="*/ 105 h 438"/>
                <a:gd name="T42" fmla="*/ 319 w 437"/>
                <a:gd name="T43" fmla="*/ 125 h 438"/>
                <a:gd name="T44" fmla="*/ 355 w 437"/>
                <a:gd name="T45" fmla="*/ 111 h 438"/>
                <a:gd name="T46" fmla="*/ 330 w 437"/>
                <a:gd name="T47" fmla="*/ 141 h 438"/>
                <a:gd name="T48" fmla="*/ 363 w 437"/>
                <a:gd name="T49" fmla="*/ 132 h 438"/>
                <a:gd name="T50" fmla="*/ 334 w 437"/>
                <a:gd name="T51" fmla="*/ 162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37" h="438">
                  <a:moveTo>
                    <a:pt x="219" y="0"/>
                  </a:moveTo>
                  <a:cubicBezTo>
                    <a:pt x="98" y="0"/>
                    <a:pt x="0" y="99"/>
                    <a:pt x="0" y="219"/>
                  </a:cubicBezTo>
                  <a:cubicBezTo>
                    <a:pt x="0" y="339"/>
                    <a:pt x="98" y="438"/>
                    <a:pt x="219" y="438"/>
                  </a:cubicBezTo>
                  <a:cubicBezTo>
                    <a:pt x="339" y="438"/>
                    <a:pt x="437" y="339"/>
                    <a:pt x="437" y="219"/>
                  </a:cubicBezTo>
                  <a:cubicBezTo>
                    <a:pt x="437" y="99"/>
                    <a:pt x="339" y="0"/>
                    <a:pt x="219" y="0"/>
                  </a:cubicBezTo>
                  <a:close/>
                  <a:moveTo>
                    <a:pt x="334" y="162"/>
                  </a:moveTo>
                  <a:cubicBezTo>
                    <a:pt x="334" y="165"/>
                    <a:pt x="334" y="168"/>
                    <a:pt x="334" y="171"/>
                  </a:cubicBezTo>
                  <a:cubicBezTo>
                    <a:pt x="334" y="246"/>
                    <a:pt x="277" y="333"/>
                    <a:pt x="171" y="333"/>
                  </a:cubicBezTo>
                  <a:cubicBezTo>
                    <a:pt x="138" y="333"/>
                    <a:pt x="108" y="324"/>
                    <a:pt x="84" y="308"/>
                  </a:cubicBezTo>
                  <a:cubicBezTo>
                    <a:pt x="87" y="309"/>
                    <a:pt x="93" y="309"/>
                    <a:pt x="97" y="309"/>
                  </a:cubicBezTo>
                  <a:cubicBezTo>
                    <a:pt x="123" y="309"/>
                    <a:pt x="148" y="300"/>
                    <a:pt x="168" y="284"/>
                  </a:cubicBezTo>
                  <a:cubicBezTo>
                    <a:pt x="144" y="284"/>
                    <a:pt x="123" y="267"/>
                    <a:pt x="114" y="245"/>
                  </a:cubicBezTo>
                  <a:cubicBezTo>
                    <a:pt x="118" y="245"/>
                    <a:pt x="121" y="246"/>
                    <a:pt x="126" y="246"/>
                  </a:cubicBezTo>
                  <a:cubicBezTo>
                    <a:pt x="130" y="246"/>
                    <a:pt x="135" y="245"/>
                    <a:pt x="141" y="243"/>
                  </a:cubicBezTo>
                  <a:cubicBezTo>
                    <a:pt x="114" y="237"/>
                    <a:pt x="94" y="215"/>
                    <a:pt x="94" y="186"/>
                  </a:cubicBezTo>
                  <a:cubicBezTo>
                    <a:pt x="102" y="191"/>
                    <a:pt x="111" y="192"/>
                    <a:pt x="120" y="194"/>
                  </a:cubicBezTo>
                  <a:cubicBezTo>
                    <a:pt x="105" y="183"/>
                    <a:pt x="96" y="165"/>
                    <a:pt x="96" y="146"/>
                  </a:cubicBezTo>
                  <a:cubicBezTo>
                    <a:pt x="96" y="135"/>
                    <a:pt x="97" y="125"/>
                    <a:pt x="102" y="117"/>
                  </a:cubicBezTo>
                  <a:cubicBezTo>
                    <a:pt x="132" y="152"/>
                    <a:pt x="174" y="174"/>
                    <a:pt x="222" y="177"/>
                  </a:cubicBezTo>
                  <a:cubicBezTo>
                    <a:pt x="220" y="173"/>
                    <a:pt x="219" y="168"/>
                    <a:pt x="219" y="164"/>
                  </a:cubicBezTo>
                  <a:cubicBezTo>
                    <a:pt x="219" y="132"/>
                    <a:pt x="246" y="105"/>
                    <a:pt x="277" y="105"/>
                  </a:cubicBezTo>
                  <a:cubicBezTo>
                    <a:pt x="294" y="105"/>
                    <a:pt x="309" y="113"/>
                    <a:pt x="319" y="125"/>
                  </a:cubicBezTo>
                  <a:cubicBezTo>
                    <a:pt x="333" y="122"/>
                    <a:pt x="345" y="117"/>
                    <a:pt x="355" y="111"/>
                  </a:cubicBezTo>
                  <a:cubicBezTo>
                    <a:pt x="351" y="123"/>
                    <a:pt x="342" y="135"/>
                    <a:pt x="330" y="141"/>
                  </a:cubicBezTo>
                  <a:cubicBezTo>
                    <a:pt x="342" y="141"/>
                    <a:pt x="354" y="138"/>
                    <a:pt x="363" y="132"/>
                  </a:cubicBezTo>
                  <a:cubicBezTo>
                    <a:pt x="355" y="144"/>
                    <a:pt x="346" y="155"/>
                    <a:pt x="334" y="162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" name="Freeform 33">
              <a:extLst>
                <a:ext uri="{FF2B5EF4-FFF2-40B4-BE49-F238E27FC236}">
                  <a16:creationId xmlns:a16="http://schemas.microsoft.com/office/drawing/2014/main" id="{682D2929-5F5C-4745-8843-8700D991B57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900527" y="6386927"/>
              <a:ext cx="198746" cy="198938"/>
            </a:xfrm>
            <a:custGeom>
              <a:avLst/>
              <a:gdLst>
                <a:gd name="T0" fmla="*/ 339 w 438"/>
                <a:gd name="T1" fmla="*/ 227 h 438"/>
                <a:gd name="T2" fmla="*/ 277 w 438"/>
                <a:gd name="T3" fmla="*/ 227 h 438"/>
                <a:gd name="T4" fmla="*/ 311 w 438"/>
                <a:gd name="T5" fmla="*/ 199 h 438"/>
                <a:gd name="T6" fmla="*/ 339 w 438"/>
                <a:gd name="T7" fmla="*/ 227 h 438"/>
                <a:gd name="T8" fmla="*/ 168 w 438"/>
                <a:gd name="T9" fmla="*/ 226 h 438"/>
                <a:gd name="T10" fmla="*/ 112 w 438"/>
                <a:gd name="T11" fmla="*/ 226 h 438"/>
                <a:gd name="T12" fmla="*/ 112 w 438"/>
                <a:gd name="T13" fmla="*/ 279 h 438"/>
                <a:gd name="T14" fmla="*/ 162 w 438"/>
                <a:gd name="T15" fmla="*/ 279 h 438"/>
                <a:gd name="T16" fmla="*/ 164 w 438"/>
                <a:gd name="T17" fmla="*/ 279 h 438"/>
                <a:gd name="T18" fmla="*/ 188 w 438"/>
                <a:gd name="T19" fmla="*/ 254 h 438"/>
                <a:gd name="T20" fmla="*/ 168 w 438"/>
                <a:gd name="T21" fmla="*/ 226 h 438"/>
                <a:gd name="T22" fmla="*/ 182 w 438"/>
                <a:gd name="T23" fmla="*/ 175 h 438"/>
                <a:gd name="T24" fmla="*/ 168 w 438"/>
                <a:gd name="T25" fmla="*/ 155 h 438"/>
                <a:gd name="T26" fmla="*/ 161 w 438"/>
                <a:gd name="T27" fmla="*/ 155 h 438"/>
                <a:gd name="T28" fmla="*/ 112 w 438"/>
                <a:gd name="T29" fmla="*/ 155 h 438"/>
                <a:gd name="T30" fmla="*/ 112 w 438"/>
                <a:gd name="T31" fmla="*/ 199 h 438"/>
                <a:gd name="T32" fmla="*/ 164 w 438"/>
                <a:gd name="T33" fmla="*/ 199 h 438"/>
                <a:gd name="T34" fmla="*/ 182 w 438"/>
                <a:gd name="T35" fmla="*/ 175 h 438"/>
                <a:gd name="T36" fmla="*/ 438 w 438"/>
                <a:gd name="T37" fmla="*/ 219 h 438"/>
                <a:gd name="T38" fmla="*/ 219 w 438"/>
                <a:gd name="T39" fmla="*/ 438 h 438"/>
                <a:gd name="T40" fmla="*/ 0 w 438"/>
                <a:gd name="T41" fmla="*/ 219 h 438"/>
                <a:gd name="T42" fmla="*/ 219 w 438"/>
                <a:gd name="T43" fmla="*/ 0 h 438"/>
                <a:gd name="T44" fmla="*/ 438 w 438"/>
                <a:gd name="T45" fmla="*/ 219 h 438"/>
                <a:gd name="T46" fmla="*/ 268 w 438"/>
                <a:gd name="T47" fmla="*/ 155 h 438"/>
                <a:gd name="T48" fmla="*/ 348 w 438"/>
                <a:gd name="T49" fmla="*/ 155 h 438"/>
                <a:gd name="T50" fmla="*/ 348 w 438"/>
                <a:gd name="T51" fmla="*/ 134 h 438"/>
                <a:gd name="T52" fmla="*/ 268 w 438"/>
                <a:gd name="T53" fmla="*/ 134 h 438"/>
                <a:gd name="T54" fmla="*/ 268 w 438"/>
                <a:gd name="T55" fmla="*/ 155 h 438"/>
                <a:gd name="T56" fmla="*/ 192 w 438"/>
                <a:gd name="T57" fmla="*/ 209 h 438"/>
                <a:gd name="T58" fmla="*/ 222 w 438"/>
                <a:gd name="T59" fmla="*/ 172 h 438"/>
                <a:gd name="T60" fmla="*/ 168 w 438"/>
                <a:gd name="T61" fmla="*/ 121 h 438"/>
                <a:gd name="T62" fmla="*/ 112 w 438"/>
                <a:gd name="T63" fmla="*/ 121 h 438"/>
                <a:gd name="T64" fmla="*/ 111 w 438"/>
                <a:gd name="T65" fmla="*/ 121 h 438"/>
                <a:gd name="T66" fmla="*/ 69 w 438"/>
                <a:gd name="T67" fmla="*/ 121 h 438"/>
                <a:gd name="T68" fmla="*/ 69 w 438"/>
                <a:gd name="T69" fmla="*/ 312 h 438"/>
                <a:gd name="T70" fmla="*/ 111 w 438"/>
                <a:gd name="T71" fmla="*/ 312 h 438"/>
                <a:gd name="T72" fmla="*/ 112 w 438"/>
                <a:gd name="T73" fmla="*/ 312 h 438"/>
                <a:gd name="T74" fmla="*/ 168 w 438"/>
                <a:gd name="T75" fmla="*/ 312 h 438"/>
                <a:gd name="T76" fmla="*/ 228 w 438"/>
                <a:gd name="T77" fmla="*/ 256 h 438"/>
                <a:gd name="T78" fmla="*/ 192 w 438"/>
                <a:gd name="T79" fmla="*/ 209 h 438"/>
                <a:gd name="T80" fmla="*/ 375 w 438"/>
                <a:gd name="T81" fmla="*/ 253 h 438"/>
                <a:gd name="T82" fmla="*/ 308 w 438"/>
                <a:gd name="T83" fmla="*/ 170 h 438"/>
                <a:gd name="T84" fmla="*/ 236 w 438"/>
                <a:gd name="T85" fmla="*/ 244 h 438"/>
                <a:gd name="T86" fmla="*/ 308 w 438"/>
                <a:gd name="T87" fmla="*/ 318 h 438"/>
                <a:gd name="T88" fmla="*/ 373 w 438"/>
                <a:gd name="T89" fmla="*/ 265 h 438"/>
                <a:gd name="T90" fmla="*/ 342 w 438"/>
                <a:gd name="T91" fmla="*/ 265 h 438"/>
                <a:gd name="T92" fmla="*/ 311 w 438"/>
                <a:gd name="T93" fmla="*/ 288 h 438"/>
                <a:gd name="T94" fmla="*/ 277 w 438"/>
                <a:gd name="T95" fmla="*/ 253 h 438"/>
                <a:gd name="T96" fmla="*/ 375 w 438"/>
                <a:gd name="T97" fmla="*/ 253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38" h="438">
                  <a:moveTo>
                    <a:pt x="339" y="227"/>
                  </a:moveTo>
                  <a:cubicBezTo>
                    <a:pt x="277" y="227"/>
                    <a:pt x="277" y="227"/>
                    <a:pt x="277" y="227"/>
                  </a:cubicBezTo>
                  <a:cubicBezTo>
                    <a:pt x="277" y="227"/>
                    <a:pt x="281" y="199"/>
                    <a:pt x="311" y="199"/>
                  </a:cubicBezTo>
                  <a:cubicBezTo>
                    <a:pt x="339" y="199"/>
                    <a:pt x="339" y="227"/>
                    <a:pt x="339" y="227"/>
                  </a:cubicBezTo>
                  <a:close/>
                  <a:moveTo>
                    <a:pt x="168" y="226"/>
                  </a:moveTo>
                  <a:cubicBezTo>
                    <a:pt x="168" y="226"/>
                    <a:pt x="168" y="226"/>
                    <a:pt x="112" y="226"/>
                  </a:cubicBezTo>
                  <a:cubicBezTo>
                    <a:pt x="112" y="226"/>
                    <a:pt x="112" y="226"/>
                    <a:pt x="112" y="279"/>
                  </a:cubicBezTo>
                  <a:cubicBezTo>
                    <a:pt x="112" y="279"/>
                    <a:pt x="112" y="279"/>
                    <a:pt x="162" y="279"/>
                  </a:cubicBezTo>
                  <a:cubicBezTo>
                    <a:pt x="162" y="279"/>
                    <a:pt x="162" y="279"/>
                    <a:pt x="164" y="279"/>
                  </a:cubicBezTo>
                  <a:cubicBezTo>
                    <a:pt x="173" y="279"/>
                    <a:pt x="188" y="276"/>
                    <a:pt x="188" y="254"/>
                  </a:cubicBezTo>
                  <a:cubicBezTo>
                    <a:pt x="188" y="226"/>
                    <a:pt x="168" y="226"/>
                    <a:pt x="168" y="226"/>
                  </a:cubicBezTo>
                  <a:close/>
                  <a:moveTo>
                    <a:pt x="182" y="175"/>
                  </a:moveTo>
                  <a:cubicBezTo>
                    <a:pt x="182" y="155"/>
                    <a:pt x="168" y="155"/>
                    <a:pt x="168" y="155"/>
                  </a:cubicBezTo>
                  <a:cubicBezTo>
                    <a:pt x="168" y="155"/>
                    <a:pt x="168" y="155"/>
                    <a:pt x="161" y="155"/>
                  </a:cubicBezTo>
                  <a:cubicBezTo>
                    <a:pt x="161" y="155"/>
                    <a:pt x="161" y="155"/>
                    <a:pt x="112" y="155"/>
                  </a:cubicBezTo>
                  <a:cubicBezTo>
                    <a:pt x="112" y="199"/>
                    <a:pt x="112" y="199"/>
                    <a:pt x="112" y="199"/>
                  </a:cubicBezTo>
                  <a:cubicBezTo>
                    <a:pt x="112" y="199"/>
                    <a:pt x="112" y="199"/>
                    <a:pt x="164" y="199"/>
                  </a:cubicBezTo>
                  <a:cubicBezTo>
                    <a:pt x="173" y="199"/>
                    <a:pt x="182" y="194"/>
                    <a:pt x="182" y="175"/>
                  </a:cubicBezTo>
                  <a:close/>
                  <a:moveTo>
                    <a:pt x="438" y="219"/>
                  </a:moveTo>
                  <a:cubicBezTo>
                    <a:pt x="438" y="339"/>
                    <a:pt x="339" y="438"/>
                    <a:pt x="219" y="438"/>
                  </a:cubicBezTo>
                  <a:cubicBezTo>
                    <a:pt x="99" y="438"/>
                    <a:pt x="0" y="339"/>
                    <a:pt x="0" y="219"/>
                  </a:cubicBezTo>
                  <a:cubicBezTo>
                    <a:pt x="0" y="99"/>
                    <a:pt x="99" y="0"/>
                    <a:pt x="219" y="0"/>
                  </a:cubicBezTo>
                  <a:cubicBezTo>
                    <a:pt x="339" y="0"/>
                    <a:pt x="438" y="99"/>
                    <a:pt x="438" y="219"/>
                  </a:cubicBezTo>
                  <a:close/>
                  <a:moveTo>
                    <a:pt x="268" y="155"/>
                  </a:moveTo>
                  <a:cubicBezTo>
                    <a:pt x="268" y="155"/>
                    <a:pt x="268" y="155"/>
                    <a:pt x="348" y="155"/>
                  </a:cubicBezTo>
                  <a:cubicBezTo>
                    <a:pt x="348" y="134"/>
                    <a:pt x="348" y="134"/>
                    <a:pt x="348" y="134"/>
                  </a:cubicBezTo>
                  <a:cubicBezTo>
                    <a:pt x="348" y="134"/>
                    <a:pt x="348" y="134"/>
                    <a:pt x="268" y="134"/>
                  </a:cubicBezTo>
                  <a:cubicBezTo>
                    <a:pt x="268" y="134"/>
                    <a:pt x="268" y="134"/>
                    <a:pt x="268" y="155"/>
                  </a:cubicBezTo>
                  <a:close/>
                  <a:moveTo>
                    <a:pt x="192" y="209"/>
                  </a:moveTo>
                  <a:cubicBezTo>
                    <a:pt x="192" y="209"/>
                    <a:pt x="222" y="206"/>
                    <a:pt x="222" y="172"/>
                  </a:cubicBezTo>
                  <a:cubicBezTo>
                    <a:pt x="222" y="139"/>
                    <a:pt x="198" y="121"/>
                    <a:pt x="168" y="121"/>
                  </a:cubicBezTo>
                  <a:cubicBezTo>
                    <a:pt x="112" y="121"/>
                    <a:pt x="112" y="121"/>
                    <a:pt x="112" y="121"/>
                  </a:cubicBezTo>
                  <a:cubicBezTo>
                    <a:pt x="111" y="121"/>
                    <a:pt x="111" y="121"/>
                    <a:pt x="111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312"/>
                    <a:pt x="69" y="312"/>
                    <a:pt x="69" y="312"/>
                  </a:cubicBezTo>
                  <a:cubicBezTo>
                    <a:pt x="111" y="312"/>
                    <a:pt x="111" y="312"/>
                    <a:pt x="111" y="312"/>
                  </a:cubicBezTo>
                  <a:cubicBezTo>
                    <a:pt x="112" y="312"/>
                    <a:pt x="112" y="312"/>
                    <a:pt x="112" y="312"/>
                  </a:cubicBezTo>
                  <a:cubicBezTo>
                    <a:pt x="168" y="312"/>
                    <a:pt x="168" y="312"/>
                    <a:pt x="168" y="312"/>
                  </a:cubicBezTo>
                  <a:cubicBezTo>
                    <a:pt x="168" y="312"/>
                    <a:pt x="228" y="315"/>
                    <a:pt x="228" y="256"/>
                  </a:cubicBezTo>
                  <a:cubicBezTo>
                    <a:pt x="228" y="256"/>
                    <a:pt x="231" y="209"/>
                    <a:pt x="192" y="209"/>
                  </a:cubicBezTo>
                  <a:close/>
                  <a:moveTo>
                    <a:pt x="375" y="253"/>
                  </a:moveTo>
                  <a:cubicBezTo>
                    <a:pt x="375" y="253"/>
                    <a:pt x="387" y="170"/>
                    <a:pt x="308" y="170"/>
                  </a:cubicBezTo>
                  <a:cubicBezTo>
                    <a:pt x="236" y="170"/>
                    <a:pt x="236" y="244"/>
                    <a:pt x="236" y="244"/>
                  </a:cubicBezTo>
                  <a:cubicBezTo>
                    <a:pt x="236" y="244"/>
                    <a:pt x="231" y="318"/>
                    <a:pt x="308" y="318"/>
                  </a:cubicBezTo>
                  <a:cubicBezTo>
                    <a:pt x="308" y="318"/>
                    <a:pt x="373" y="319"/>
                    <a:pt x="373" y="265"/>
                  </a:cubicBezTo>
                  <a:cubicBezTo>
                    <a:pt x="342" y="265"/>
                    <a:pt x="342" y="265"/>
                    <a:pt x="342" y="265"/>
                  </a:cubicBezTo>
                  <a:cubicBezTo>
                    <a:pt x="342" y="265"/>
                    <a:pt x="342" y="288"/>
                    <a:pt x="311" y="288"/>
                  </a:cubicBezTo>
                  <a:cubicBezTo>
                    <a:pt x="311" y="288"/>
                    <a:pt x="277" y="289"/>
                    <a:pt x="277" y="253"/>
                  </a:cubicBezTo>
                  <a:cubicBezTo>
                    <a:pt x="375" y="253"/>
                    <a:pt x="375" y="253"/>
                    <a:pt x="375" y="253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841866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CFB9D61-DC86-420D-8AD1-A01D53D5FD6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880342" y="1276351"/>
            <a:ext cx="2958510" cy="4572001"/>
          </a:xfrm>
          <a:prstGeom prst="roundRect">
            <a:avLst>
              <a:gd name="adj" fmla="val 5743"/>
            </a:avLst>
          </a:prstGeom>
          <a:solidFill>
            <a:schemeClr val="bg2">
              <a:lumMod val="85000"/>
            </a:schemeClr>
          </a:solidFill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B92CF37-41DD-4ACE-8426-522DF05614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863" y="2187130"/>
            <a:ext cx="4058934" cy="1012745"/>
          </a:xfrm>
        </p:spPr>
        <p:txBody>
          <a:bodyPr wrap="square" tIns="144000" bIns="108000">
            <a:spAutoFit/>
          </a:bodyPr>
          <a:lstStyle>
            <a:lvl1pPr>
              <a:defRPr sz="2700"/>
            </a:lvl1pPr>
          </a:lstStyle>
          <a:p>
            <a:r>
              <a:rPr lang="en-US"/>
              <a:t>Add Your</a:t>
            </a:r>
            <a:br>
              <a:rPr lang="en-US"/>
            </a:br>
            <a:r>
              <a:rPr lang="en-US"/>
              <a:t>Title Here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5CC1069-48C1-47A7-B406-753DCE45483E}"/>
              </a:ext>
            </a:extLst>
          </p:cNvPr>
          <p:cNvSpPr/>
          <p:nvPr userDrawn="1"/>
        </p:nvSpPr>
        <p:spPr>
          <a:xfrm>
            <a:off x="8102010" y="6319754"/>
            <a:ext cx="1041990" cy="339732"/>
          </a:xfrm>
          <a:custGeom>
            <a:avLst/>
            <a:gdLst>
              <a:gd name="connsiteX0" fmla="*/ 0 w 1389320"/>
              <a:gd name="connsiteY0" fmla="*/ 169865 h 339732"/>
              <a:gd name="connsiteX1" fmla="*/ 0 w 1389320"/>
              <a:gd name="connsiteY1" fmla="*/ 169866 h 339732"/>
              <a:gd name="connsiteX2" fmla="*/ 0 w 1389320"/>
              <a:gd name="connsiteY2" fmla="*/ 169866 h 339732"/>
              <a:gd name="connsiteX3" fmla="*/ 169866 w 1389320"/>
              <a:gd name="connsiteY3" fmla="*/ 0 h 339732"/>
              <a:gd name="connsiteX4" fmla="*/ 1389320 w 1389320"/>
              <a:gd name="connsiteY4" fmla="*/ 0 h 339732"/>
              <a:gd name="connsiteX5" fmla="*/ 1389320 w 1389320"/>
              <a:gd name="connsiteY5" fmla="*/ 339732 h 339732"/>
              <a:gd name="connsiteX6" fmla="*/ 169866 w 1389320"/>
              <a:gd name="connsiteY6" fmla="*/ 339731 h 339732"/>
              <a:gd name="connsiteX7" fmla="*/ 13349 w 1389320"/>
              <a:gd name="connsiteY7" fmla="*/ 235985 h 339732"/>
              <a:gd name="connsiteX8" fmla="*/ 0 w 1389320"/>
              <a:gd name="connsiteY8" fmla="*/ 169866 h 339732"/>
              <a:gd name="connsiteX9" fmla="*/ 13349 w 1389320"/>
              <a:gd name="connsiteY9" fmla="*/ 103747 h 339732"/>
              <a:gd name="connsiteX10" fmla="*/ 169866 w 1389320"/>
              <a:gd name="connsiteY10" fmla="*/ 0 h 3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89320" h="339732">
                <a:moveTo>
                  <a:pt x="0" y="169865"/>
                </a:moveTo>
                <a:lnTo>
                  <a:pt x="0" y="169866"/>
                </a:lnTo>
                <a:lnTo>
                  <a:pt x="0" y="169866"/>
                </a:lnTo>
                <a:close/>
                <a:moveTo>
                  <a:pt x="169866" y="0"/>
                </a:moveTo>
                <a:lnTo>
                  <a:pt x="1389320" y="0"/>
                </a:lnTo>
                <a:lnTo>
                  <a:pt x="1389320" y="339732"/>
                </a:lnTo>
                <a:lnTo>
                  <a:pt x="169866" y="339731"/>
                </a:lnTo>
                <a:cubicBezTo>
                  <a:pt x="99506" y="339731"/>
                  <a:pt x="39136" y="296952"/>
                  <a:pt x="13349" y="235985"/>
                </a:cubicBezTo>
                <a:lnTo>
                  <a:pt x="0" y="169866"/>
                </a:lnTo>
                <a:lnTo>
                  <a:pt x="13349" y="103747"/>
                </a:lnTo>
                <a:cubicBezTo>
                  <a:pt x="39136" y="42779"/>
                  <a:pt x="99506" y="0"/>
                  <a:pt x="169866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F945CD-18DF-434E-B275-A79BA8E3FE1A}"/>
              </a:ext>
            </a:extLst>
          </p:cNvPr>
          <p:cNvSpPr txBox="1"/>
          <p:nvPr userDrawn="1"/>
        </p:nvSpPr>
        <p:spPr>
          <a:xfrm>
            <a:off x="240918" y="274851"/>
            <a:ext cx="1005403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350">
                <a:solidFill>
                  <a:schemeClr val="accent1"/>
                </a:solidFill>
                <a:latin typeface="+mj-lt"/>
              </a:rPr>
              <a:t>Traveland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1AB5F3C-75BA-4B2A-A4AD-5108B2727C8C}"/>
              </a:ext>
            </a:extLst>
          </p:cNvPr>
          <p:cNvGrpSpPr/>
          <p:nvPr userDrawn="1"/>
        </p:nvGrpSpPr>
        <p:grpSpPr>
          <a:xfrm>
            <a:off x="8175396" y="6386927"/>
            <a:ext cx="780707" cy="198938"/>
            <a:chOff x="10900527" y="6386927"/>
            <a:chExt cx="1040942" cy="198938"/>
          </a:xfrm>
        </p:grpSpPr>
        <p:sp>
          <p:nvSpPr>
            <p:cNvPr id="15" name="Freeform 26">
              <a:extLst>
                <a:ext uri="{FF2B5EF4-FFF2-40B4-BE49-F238E27FC236}">
                  <a16:creationId xmlns:a16="http://schemas.microsoft.com/office/drawing/2014/main" id="{DC57B0A5-144A-4ED2-94ED-1C2352E1082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181708" y="6386927"/>
              <a:ext cx="198361" cy="198938"/>
            </a:xfrm>
            <a:custGeom>
              <a:avLst/>
              <a:gdLst>
                <a:gd name="T0" fmla="*/ 219 w 437"/>
                <a:gd name="T1" fmla="*/ 0 h 438"/>
                <a:gd name="T2" fmla="*/ 0 w 437"/>
                <a:gd name="T3" fmla="*/ 219 h 438"/>
                <a:gd name="T4" fmla="*/ 219 w 437"/>
                <a:gd name="T5" fmla="*/ 438 h 438"/>
                <a:gd name="T6" fmla="*/ 437 w 437"/>
                <a:gd name="T7" fmla="*/ 219 h 438"/>
                <a:gd name="T8" fmla="*/ 219 w 437"/>
                <a:gd name="T9" fmla="*/ 0 h 438"/>
                <a:gd name="T10" fmla="*/ 157 w 437"/>
                <a:gd name="T11" fmla="*/ 338 h 438"/>
                <a:gd name="T12" fmla="*/ 101 w 437"/>
                <a:gd name="T13" fmla="*/ 338 h 438"/>
                <a:gd name="T14" fmla="*/ 101 w 437"/>
                <a:gd name="T15" fmla="*/ 178 h 438"/>
                <a:gd name="T16" fmla="*/ 157 w 437"/>
                <a:gd name="T17" fmla="*/ 178 h 438"/>
                <a:gd name="T18" fmla="*/ 157 w 437"/>
                <a:gd name="T19" fmla="*/ 338 h 438"/>
                <a:gd name="T20" fmla="*/ 129 w 437"/>
                <a:gd name="T21" fmla="*/ 155 h 438"/>
                <a:gd name="T22" fmla="*/ 98 w 437"/>
                <a:gd name="T23" fmla="*/ 129 h 438"/>
                <a:gd name="T24" fmla="*/ 129 w 437"/>
                <a:gd name="T25" fmla="*/ 101 h 438"/>
                <a:gd name="T26" fmla="*/ 160 w 437"/>
                <a:gd name="T27" fmla="*/ 129 h 438"/>
                <a:gd name="T28" fmla="*/ 129 w 437"/>
                <a:gd name="T29" fmla="*/ 155 h 438"/>
                <a:gd name="T30" fmla="*/ 347 w 437"/>
                <a:gd name="T31" fmla="*/ 338 h 438"/>
                <a:gd name="T32" fmla="*/ 296 w 437"/>
                <a:gd name="T33" fmla="*/ 338 h 438"/>
                <a:gd name="T34" fmla="*/ 296 w 437"/>
                <a:gd name="T35" fmla="*/ 252 h 438"/>
                <a:gd name="T36" fmla="*/ 268 w 437"/>
                <a:gd name="T37" fmla="*/ 215 h 438"/>
                <a:gd name="T38" fmla="*/ 240 w 437"/>
                <a:gd name="T39" fmla="*/ 235 h 438"/>
                <a:gd name="T40" fmla="*/ 237 w 437"/>
                <a:gd name="T41" fmla="*/ 249 h 438"/>
                <a:gd name="T42" fmla="*/ 237 w 437"/>
                <a:gd name="T43" fmla="*/ 338 h 438"/>
                <a:gd name="T44" fmla="*/ 185 w 437"/>
                <a:gd name="T45" fmla="*/ 338 h 438"/>
                <a:gd name="T46" fmla="*/ 185 w 437"/>
                <a:gd name="T47" fmla="*/ 178 h 438"/>
                <a:gd name="T48" fmla="*/ 237 w 437"/>
                <a:gd name="T49" fmla="*/ 178 h 438"/>
                <a:gd name="T50" fmla="*/ 237 w 437"/>
                <a:gd name="T51" fmla="*/ 198 h 438"/>
                <a:gd name="T52" fmla="*/ 285 w 437"/>
                <a:gd name="T53" fmla="*/ 175 h 438"/>
                <a:gd name="T54" fmla="*/ 347 w 437"/>
                <a:gd name="T55" fmla="*/ 246 h 438"/>
                <a:gd name="T56" fmla="*/ 347 w 437"/>
                <a:gd name="T57" fmla="*/ 338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37" h="438">
                  <a:moveTo>
                    <a:pt x="219" y="0"/>
                  </a:moveTo>
                  <a:cubicBezTo>
                    <a:pt x="99" y="0"/>
                    <a:pt x="0" y="99"/>
                    <a:pt x="0" y="219"/>
                  </a:cubicBezTo>
                  <a:cubicBezTo>
                    <a:pt x="0" y="339"/>
                    <a:pt x="99" y="438"/>
                    <a:pt x="219" y="438"/>
                  </a:cubicBezTo>
                  <a:cubicBezTo>
                    <a:pt x="339" y="438"/>
                    <a:pt x="437" y="339"/>
                    <a:pt x="437" y="219"/>
                  </a:cubicBezTo>
                  <a:cubicBezTo>
                    <a:pt x="437" y="99"/>
                    <a:pt x="339" y="0"/>
                    <a:pt x="219" y="0"/>
                  </a:cubicBezTo>
                  <a:close/>
                  <a:moveTo>
                    <a:pt x="157" y="338"/>
                  </a:moveTo>
                  <a:cubicBezTo>
                    <a:pt x="101" y="338"/>
                    <a:pt x="101" y="338"/>
                    <a:pt x="101" y="33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57" y="178"/>
                    <a:pt x="157" y="178"/>
                    <a:pt x="157" y="178"/>
                  </a:cubicBezTo>
                  <a:cubicBezTo>
                    <a:pt x="157" y="338"/>
                    <a:pt x="157" y="338"/>
                    <a:pt x="157" y="338"/>
                  </a:cubicBezTo>
                  <a:close/>
                  <a:moveTo>
                    <a:pt x="129" y="155"/>
                  </a:moveTo>
                  <a:cubicBezTo>
                    <a:pt x="111" y="155"/>
                    <a:pt x="98" y="144"/>
                    <a:pt x="98" y="129"/>
                  </a:cubicBezTo>
                  <a:cubicBezTo>
                    <a:pt x="98" y="112"/>
                    <a:pt x="111" y="101"/>
                    <a:pt x="129" y="101"/>
                  </a:cubicBezTo>
                  <a:cubicBezTo>
                    <a:pt x="148" y="101"/>
                    <a:pt x="160" y="112"/>
                    <a:pt x="160" y="129"/>
                  </a:cubicBezTo>
                  <a:cubicBezTo>
                    <a:pt x="160" y="144"/>
                    <a:pt x="148" y="155"/>
                    <a:pt x="129" y="155"/>
                  </a:cubicBezTo>
                  <a:close/>
                  <a:moveTo>
                    <a:pt x="347" y="338"/>
                  </a:moveTo>
                  <a:cubicBezTo>
                    <a:pt x="296" y="338"/>
                    <a:pt x="296" y="338"/>
                    <a:pt x="296" y="338"/>
                  </a:cubicBezTo>
                  <a:cubicBezTo>
                    <a:pt x="296" y="252"/>
                    <a:pt x="296" y="252"/>
                    <a:pt x="296" y="252"/>
                  </a:cubicBezTo>
                  <a:cubicBezTo>
                    <a:pt x="296" y="230"/>
                    <a:pt x="285" y="215"/>
                    <a:pt x="268" y="215"/>
                  </a:cubicBezTo>
                  <a:cubicBezTo>
                    <a:pt x="251" y="215"/>
                    <a:pt x="243" y="224"/>
                    <a:pt x="240" y="235"/>
                  </a:cubicBezTo>
                  <a:cubicBezTo>
                    <a:pt x="237" y="238"/>
                    <a:pt x="237" y="241"/>
                    <a:pt x="237" y="249"/>
                  </a:cubicBezTo>
                  <a:cubicBezTo>
                    <a:pt x="237" y="338"/>
                    <a:pt x="237" y="338"/>
                    <a:pt x="237" y="338"/>
                  </a:cubicBezTo>
                  <a:cubicBezTo>
                    <a:pt x="185" y="338"/>
                    <a:pt x="185" y="338"/>
                    <a:pt x="185" y="338"/>
                  </a:cubicBezTo>
                  <a:cubicBezTo>
                    <a:pt x="185" y="338"/>
                    <a:pt x="185" y="192"/>
                    <a:pt x="185" y="178"/>
                  </a:cubicBezTo>
                  <a:cubicBezTo>
                    <a:pt x="237" y="178"/>
                    <a:pt x="237" y="178"/>
                    <a:pt x="237" y="178"/>
                  </a:cubicBezTo>
                  <a:cubicBezTo>
                    <a:pt x="237" y="198"/>
                    <a:pt x="237" y="198"/>
                    <a:pt x="237" y="198"/>
                  </a:cubicBezTo>
                  <a:cubicBezTo>
                    <a:pt x="246" y="189"/>
                    <a:pt x="259" y="175"/>
                    <a:pt x="285" y="175"/>
                  </a:cubicBezTo>
                  <a:cubicBezTo>
                    <a:pt x="319" y="175"/>
                    <a:pt x="347" y="195"/>
                    <a:pt x="347" y="246"/>
                  </a:cubicBezTo>
                  <a:cubicBezTo>
                    <a:pt x="347" y="246"/>
                    <a:pt x="347" y="246"/>
                    <a:pt x="347" y="338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" name="Freeform 29">
              <a:extLst>
                <a:ext uri="{FF2B5EF4-FFF2-40B4-BE49-F238E27FC236}">
                  <a16:creationId xmlns:a16="http://schemas.microsoft.com/office/drawing/2014/main" id="{2250ADDC-2047-46E2-B338-29FCBFF5F5C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743108" y="6386927"/>
              <a:ext cx="198361" cy="198938"/>
            </a:xfrm>
            <a:custGeom>
              <a:avLst/>
              <a:gdLst>
                <a:gd name="T0" fmla="*/ 218 w 437"/>
                <a:gd name="T1" fmla="*/ 0 h 438"/>
                <a:gd name="T2" fmla="*/ 0 w 437"/>
                <a:gd name="T3" fmla="*/ 219 h 438"/>
                <a:gd name="T4" fmla="*/ 218 w 437"/>
                <a:gd name="T5" fmla="*/ 438 h 438"/>
                <a:gd name="T6" fmla="*/ 437 w 437"/>
                <a:gd name="T7" fmla="*/ 219 h 438"/>
                <a:gd name="T8" fmla="*/ 218 w 437"/>
                <a:gd name="T9" fmla="*/ 0 h 438"/>
                <a:gd name="T10" fmla="*/ 277 w 437"/>
                <a:gd name="T11" fmla="*/ 219 h 438"/>
                <a:gd name="T12" fmla="*/ 241 w 437"/>
                <a:gd name="T13" fmla="*/ 219 h 438"/>
                <a:gd name="T14" fmla="*/ 241 w 437"/>
                <a:gd name="T15" fmla="*/ 345 h 438"/>
                <a:gd name="T16" fmla="*/ 189 w 437"/>
                <a:gd name="T17" fmla="*/ 345 h 438"/>
                <a:gd name="T18" fmla="*/ 189 w 437"/>
                <a:gd name="T19" fmla="*/ 219 h 438"/>
                <a:gd name="T20" fmla="*/ 164 w 437"/>
                <a:gd name="T21" fmla="*/ 219 h 438"/>
                <a:gd name="T22" fmla="*/ 164 w 437"/>
                <a:gd name="T23" fmla="*/ 174 h 438"/>
                <a:gd name="T24" fmla="*/ 189 w 437"/>
                <a:gd name="T25" fmla="*/ 174 h 438"/>
                <a:gd name="T26" fmla="*/ 189 w 437"/>
                <a:gd name="T27" fmla="*/ 145 h 438"/>
                <a:gd name="T28" fmla="*/ 241 w 437"/>
                <a:gd name="T29" fmla="*/ 93 h 438"/>
                <a:gd name="T30" fmla="*/ 279 w 437"/>
                <a:gd name="T31" fmla="*/ 93 h 438"/>
                <a:gd name="T32" fmla="*/ 279 w 437"/>
                <a:gd name="T33" fmla="*/ 137 h 438"/>
                <a:gd name="T34" fmla="*/ 253 w 437"/>
                <a:gd name="T35" fmla="*/ 137 h 438"/>
                <a:gd name="T36" fmla="*/ 241 w 437"/>
                <a:gd name="T37" fmla="*/ 149 h 438"/>
                <a:gd name="T38" fmla="*/ 241 w 437"/>
                <a:gd name="T39" fmla="*/ 174 h 438"/>
                <a:gd name="T40" fmla="*/ 281 w 437"/>
                <a:gd name="T41" fmla="*/ 174 h 438"/>
                <a:gd name="T42" fmla="*/ 277 w 437"/>
                <a:gd name="T43" fmla="*/ 219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37" h="438">
                  <a:moveTo>
                    <a:pt x="218" y="0"/>
                  </a:moveTo>
                  <a:cubicBezTo>
                    <a:pt x="98" y="0"/>
                    <a:pt x="0" y="99"/>
                    <a:pt x="0" y="219"/>
                  </a:cubicBezTo>
                  <a:cubicBezTo>
                    <a:pt x="0" y="339"/>
                    <a:pt x="98" y="438"/>
                    <a:pt x="218" y="438"/>
                  </a:cubicBezTo>
                  <a:cubicBezTo>
                    <a:pt x="339" y="438"/>
                    <a:pt x="437" y="339"/>
                    <a:pt x="437" y="219"/>
                  </a:cubicBezTo>
                  <a:cubicBezTo>
                    <a:pt x="437" y="99"/>
                    <a:pt x="339" y="0"/>
                    <a:pt x="218" y="0"/>
                  </a:cubicBezTo>
                  <a:close/>
                  <a:moveTo>
                    <a:pt x="277" y="219"/>
                  </a:moveTo>
                  <a:cubicBezTo>
                    <a:pt x="241" y="219"/>
                    <a:pt x="241" y="219"/>
                    <a:pt x="241" y="219"/>
                  </a:cubicBezTo>
                  <a:cubicBezTo>
                    <a:pt x="241" y="275"/>
                    <a:pt x="241" y="345"/>
                    <a:pt x="241" y="345"/>
                  </a:cubicBezTo>
                  <a:cubicBezTo>
                    <a:pt x="189" y="345"/>
                    <a:pt x="189" y="345"/>
                    <a:pt x="189" y="345"/>
                  </a:cubicBezTo>
                  <a:cubicBezTo>
                    <a:pt x="189" y="345"/>
                    <a:pt x="189" y="276"/>
                    <a:pt x="189" y="219"/>
                  </a:cubicBezTo>
                  <a:cubicBezTo>
                    <a:pt x="164" y="219"/>
                    <a:pt x="164" y="219"/>
                    <a:pt x="164" y="219"/>
                  </a:cubicBezTo>
                  <a:cubicBezTo>
                    <a:pt x="164" y="174"/>
                    <a:pt x="164" y="174"/>
                    <a:pt x="164" y="174"/>
                  </a:cubicBezTo>
                  <a:cubicBezTo>
                    <a:pt x="189" y="174"/>
                    <a:pt x="189" y="174"/>
                    <a:pt x="189" y="174"/>
                  </a:cubicBezTo>
                  <a:cubicBezTo>
                    <a:pt x="189" y="145"/>
                    <a:pt x="189" y="145"/>
                    <a:pt x="189" y="145"/>
                  </a:cubicBezTo>
                  <a:cubicBezTo>
                    <a:pt x="189" y="125"/>
                    <a:pt x="199" y="93"/>
                    <a:pt x="241" y="93"/>
                  </a:cubicBezTo>
                  <a:cubicBezTo>
                    <a:pt x="279" y="93"/>
                    <a:pt x="279" y="93"/>
                    <a:pt x="279" y="93"/>
                  </a:cubicBezTo>
                  <a:cubicBezTo>
                    <a:pt x="279" y="137"/>
                    <a:pt x="279" y="137"/>
                    <a:pt x="279" y="137"/>
                  </a:cubicBezTo>
                  <a:cubicBezTo>
                    <a:pt x="279" y="137"/>
                    <a:pt x="256" y="137"/>
                    <a:pt x="253" y="137"/>
                  </a:cubicBezTo>
                  <a:cubicBezTo>
                    <a:pt x="248" y="137"/>
                    <a:pt x="241" y="138"/>
                    <a:pt x="241" y="149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81" y="174"/>
                    <a:pt x="281" y="174"/>
                    <a:pt x="281" y="174"/>
                  </a:cubicBezTo>
                  <a:cubicBezTo>
                    <a:pt x="277" y="219"/>
                    <a:pt x="277" y="219"/>
                    <a:pt x="277" y="219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" name="Freeform 30">
              <a:extLst>
                <a:ext uri="{FF2B5EF4-FFF2-40B4-BE49-F238E27FC236}">
                  <a16:creationId xmlns:a16="http://schemas.microsoft.com/office/drawing/2014/main" id="{AC6A86F3-01BF-4557-85CC-3050FDA55E3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462504" y="6386927"/>
              <a:ext cx="198170" cy="198938"/>
            </a:xfrm>
            <a:custGeom>
              <a:avLst/>
              <a:gdLst>
                <a:gd name="T0" fmla="*/ 219 w 437"/>
                <a:gd name="T1" fmla="*/ 0 h 438"/>
                <a:gd name="T2" fmla="*/ 0 w 437"/>
                <a:gd name="T3" fmla="*/ 219 h 438"/>
                <a:gd name="T4" fmla="*/ 219 w 437"/>
                <a:gd name="T5" fmla="*/ 438 h 438"/>
                <a:gd name="T6" fmla="*/ 437 w 437"/>
                <a:gd name="T7" fmla="*/ 219 h 438"/>
                <a:gd name="T8" fmla="*/ 219 w 437"/>
                <a:gd name="T9" fmla="*/ 0 h 438"/>
                <a:gd name="T10" fmla="*/ 334 w 437"/>
                <a:gd name="T11" fmla="*/ 162 h 438"/>
                <a:gd name="T12" fmla="*/ 334 w 437"/>
                <a:gd name="T13" fmla="*/ 171 h 438"/>
                <a:gd name="T14" fmla="*/ 171 w 437"/>
                <a:gd name="T15" fmla="*/ 333 h 438"/>
                <a:gd name="T16" fmla="*/ 84 w 437"/>
                <a:gd name="T17" fmla="*/ 308 h 438"/>
                <a:gd name="T18" fmla="*/ 97 w 437"/>
                <a:gd name="T19" fmla="*/ 309 h 438"/>
                <a:gd name="T20" fmla="*/ 168 w 437"/>
                <a:gd name="T21" fmla="*/ 284 h 438"/>
                <a:gd name="T22" fmla="*/ 114 w 437"/>
                <a:gd name="T23" fmla="*/ 245 h 438"/>
                <a:gd name="T24" fmla="*/ 126 w 437"/>
                <a:gd name="T25" fmla="*/ 246 h 438"/>
                <a:gd name="T26" fmla="*/ 141 w 437"/>
                <a:gd name="T27" fmla="*/ 243 h 438"/>
                <a:gd name="T28" fmla="*/ 94 w 437"/>
                <a:gd name="T29" fmla="*/ 186 h 438"/>
                <a:gd name="T30" fmla="*/ 120 w 437"/>
                <a:gd name="T31" fmla="*/ 194 h 438"/>
                <a:gd name="T32" fmla="*/ 96 w 437"/>
                <a:gd name="T33" fmla="*/ 146 h 438"/>
                <a:gd name="T34" fmla="*/ 102 w 437"/>
                <a:gd name="T35" fmla="*/ 117 h 438"/>
                <a:gd name="T36" fmla="*/ 222 w 437"/>
                <a:gd name="T37" fmla="*/ 177 h 438"/>
                <a:gd name="T38" fmla="*/ 219 w 437"/>
                <a:gd name="T39" fmla="*/ 164 h 438"/>
                <a:gd name="T40" fmla="*/ 277 w 437"/>
                <a:gd name="T41" fmla="*/ 105 h 438"/>
                <a:gd name="T42" fmla="*/ 319 w 437"/>
                <a:gd name="T43" fmla="*/ 125 h 438"/>
                <a:gd name="T44" fmla="*/ 355 w 437"/>
                <a:gd name="T45" fmla="*/ 111 h 438"/>
                <a:gd name="T46" fmla="*/ 330 w 437"/>
                <a:gd name="T47" fmla="*/ 141 h 438"/>
                <a:gd name="T48" fmla="*/ 363 w 437"/>
                <a:gd name="T49" fmla="*/ 132 h 438"/>
                <a:gd name="T50" fmla="*/ 334 w 437"/>
                <a:gd name="T51" fmla="*/ 162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37" h="438">
                  <a:moveTo>
                    <a:pt x="219" y="0"/>
                  </a:moveTo>
                  <a:cubicBezTo>
                    <a:pt x="98" y="0"/>
                    <a:pt x="0" y="99"/>
                    <a:pt x="0" y="219"/>
                  </a:cubicBezTo>
                  <a:cubicBezTo>
                    <a:pt x="0" y="339"/>
                    <a:pt x="98" y="438"/>
                    <a:pt x="219" y="438"/>
                  </a:cubicBezTo>
                  <a:cubicBezTo>
                    <a:pt x="339" y="438"/>
                    <a:pt x="437" y="339"/>
                    <a:pt x="437" y="219"/>
                  </a:cubicBezTo>
                  <a:cubicBezTo>
                    <a:pt x="437" y="99"/>
                    <a:pt x="339" y="0"/>
                    <a:pt x="219" y="0"/>
                  </a:cubicBezTo>
                  <a:close/>
                  <a:moveTo>
                    <a:pt x="334" y="162"/>
                  </a:moveTo>
                  <a:cubicBezTo>
                    <a:pt x="334" y="165"/>
                    <a:pt x="334" y="168"/>
                    <a:pt x="334" y="171"/>
                  </a:cubicBezTo>
                  <a:cubicBezTo>
                    <a:pt x="334" y="246"/>
                    <a:pt x="277" y="333"/>
                    <a:pt x="171" y="333"/>
                  </a:cubicBezTo>
                  <a:cubicBezTo>
                    <a:pt x="138" y="333"/>
                    <a:pt x="108" y="324"/>
                    <a:pt x="84" y="308"/>
                  </a:cubicBezTo>
                  <a:cubicBezTo>
                    <a:pt x="87" y="309"/>
                    <a:pt x="93" y="309"/>
                    <a:pt x="97" y="309"/>
                  </a:cubicBezTo>
                  <a:cubicBezTo>
                    <a:pt x="123" y="309"/>
                    <a:pt x="148" y="300"/>
                    <a:pt x="168" y="284"/>
                  </a:cubicBezTo>
                  <a:cubicBezTo>
                    <a:pt x="144" y="284"/>
                    <a:pt x="123" y="267"/>
                    <a:pt x="114" y="245"/>
                  </a:cubicBezTo>
                  <a:cubicBezTo>
                    <a:pt x="118" y="245"/>
                    <a:pt x="121" y="246"/>
                    <a:pt x="126" y="246"/>
                  </a:cubicBezTo>
                  <a:cubicBezTo>
                    <a:pt x="130" y="246"/>
                    <a:pt x="135" y="245"/>
                    <a:pt x="141" y="243"/>
                  </a:cubicBezTo>
                  <a:cubicBezTo>
                    <a:pt x="114" y="237"/>
                    <a:pt x="94" y="215"/>
                    <a:pt x="94" y="186"/>
                  </a:cubicBezTo>
                  <a:cubicBezTo>
                    <a:pt x="102" y="191"/>
                    <a:pt x="111" y="192"/>
                    <a:pt x="120" y="194"/>
                  </a:cubicBezTo>
                  <a:cubicBezTo>
                    <a:pt x="105" y="183"/>
                    <a:pt x="96" y="165"/>
                    <a:pt x="96" y="146"/>
                  </a:cubicBezTo>
                  <a:cubicBezTo>
                    <a:pt x="96" y="135"/>
                    <a:pt x="97" y="125"/>
                    <a:pt x="102" y="117"/>
                  </a:cubicBezTo>
                  <a:cubicBezTo>
                    <a:pt x="132" y="152"/>
                    <a:pt x="174" y="174"/>
                    <a:pt x="222" y="177"/>
                  </a:cubicBezTo>
                  <a:cubicBezTo>
                    <a:pt x="220" y="173"/>
                    <a:pt x="219" y="168"/>
                    <a:pt x="219" y="164"/>
                  </a:cubicBezTo>
                  <a:cubicBezTo>
                    <a:pt x="219" y="132"/>
                    <a:pt x="246" y="105"/>
                    <a:pt x="277" y="105"/>
                  </a:cubicBezTo>
                  <a:cubicBezTo>
                    <a:pt x="294" y="105"/>
                    <a:pt x="309" y="113"/>
                    <a:pt x="319" y="125"/>
                  </a:cubicBezTo>
                  <a:cubicBezTo>
                    <a:pt x="333" y="122"/>
                    <a:pt x="345" y="117"/>
                    <a:pt x="355" y="111"/>
                  </a:cubicBezTo>
                  <a:cubicBezTo>
                    <a:pt x="351" y="123"/>
                    <a:pt x="342" y="135"/>
                    <a:pt x="330" y="141"/>
                  </a:cubicBezTo>
                  <a:cubicBezTo>
                    <a:pt x="342" y="141"/>
                    <a:pt x="354" y="138"/>
                    <a:pt x="363" y="132"/>
                  </a:cubicBezTo>
                  <a:cubicBezTo>
                    <a:pt x="355" y="144"/>
                    <a:pt x="346" y="155"/>
                    <a:pt x="334" y="162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" name="Freeform 33">
              <a:extLst>
                <a:ext uri="{FF2B5EF4-FFF2-40B4-BE49-F238E27FC236}">
                  <a16:creationId xmlns:a16="http://schemas.microsoft.com/office/drawing/2014/main" id="{44A1843F-6CCE-4A84-8C4A-7AAC8A5E6C0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900527" y="6386927"/>
              <a:ext cx="198746" cy="198938"/>
            </a:xfrm>
            <a:custGeom>
              <a:avLst/>
              <a:gdLst>
                <a:gd name="T0" fmla="*/ 339 w 438"/>
                <a:gd name="T1" fmla="*/ 227 h 438"/>
                <a:gd name="T2" fmla="*/ 277 w 438"/>
                <a:gd name="T3" fmla="*/ 227 h 438"/>
                <a:gd name="T4" fmla="*/ 311 w 438"/>
                <a:gd name="T5" fmla="*/ 199 h 438"/>
                <a:gd name="T6" fmla="*/ 339 w 438"/>
                <a:gd name="T7" fmla="*/ 227 h 438"/>
                <a:gd name="T8" fmla="*/ 168 w 438"/>
                <a:gd name="T9" fmla="*/ 226 h 438"/>
                <a:gd name="T10" fmla="*/ 112 w 438"/>
                <a:gd name="T11" fmla="*/ 226 h 438"/>
                <a:gd name="T12" fmla="*/ 112 w 438"/>
                <a:gd name="T13" fmla="*/ 279 h 438"/>
                <a:gd name="T14" fmla="*/ 162 w 438"/>
                <a:gd name="T15" fmla="*/ 279 h 438"/>
                <a:gd name="T16" fmla="*/ 164 w 438"/>
                <a:gd name="T17" fmla="*/ 279 h 438"/>
                <a:gd name="T18" fmla="*/ 188 w 438"/>
                <a:gd name="T19" fmla="*/ 254 h 438"/>
                <a:gd name="T20" fmla="*/ 168 w 438"/>
                <a:gd name="T21" fmla="*/ 226 h 438"/>
                <a:gd name="T22" fmla="*/ 182 w 438"/>
                <a:gd name="T23" fmla="*/ 175 h 438"/>
                <a:gd name="T24" fmla="*/ 168 w 438"/>
                <a:gd name="T25" fmla="*/ 155 h 438"/>
                <a:gd name="T26" fmla="*/ 161 w 438"/>
                <a:gd name="T27" fmla="*/ 155 h 438"/>
                <a:gd name="T28" fmla="*/ 112 w 438"/>
                <a:gd name="T29" fmla="*/ 155 h 438"/>
                <a:gd name="T30" fmla="*/ 112 w 438"/>
                <a:gd name="T31" fmla="*/ 199 h 438"/>
                <a:gd name="T32" fmla="*/ 164 w 438"/>
                <a:gd name="T33" fmla="*/ 199 h 438"/>
                <a:gd name="T34" fmla="*/ 182 w 438"/>
                <a:gd name="T35" fmla="*/ 175 h 438"/>
                <a:gd name="T36" fmla="*/ 438 w 438"/>
                <a:gd name="T37" fmla="*/ 219 h 438"/>
                <a:gd name="T38" fmla="*/ 219 w 438"/>
                <a:gd name="T39" fmla="*/ 438 h 438"/>
                <a:gd name="T40" fmla="*/ 0 w 438"/>
                <a:gd name="T41" fmla="*/ 219 h 438"/>
                <a:gd name="T42" fmla="*/ 219 w 438"/>
                <a:gd name="T43" fmla="*/ 0 h 438"/>
                <a:gd name="T44" fmla="*/ 438 w 438"/>
                <a:gd name="T45" fmla="*/ 219 h 438"/>
                <a:gd name="T46" fmla="*/ 268 w 438"/>
                <a:gd name="T47" fmla="*/ 155 h 438"/>
                <a:gd name="T48" fmla="*/ 348 w 438"/>
                <a:gd name="T49" fmla="*/ 155 h 438"/>
                <a:gd name="T50" fmla="*/ 348 w 438"/>
                <a:gd name="T51" fmla="*/ 134 h 438"/>
                <a:gd name="T52" fmla="*/ 268 w 438"/>
                <a:gd name="T53" fmla="*/ 134 h 438"/>
                <a:gd name="T54" fmla="*/ 268 w 438"/>
                <a:gd name="T55" fmla="*/ 155 h 438"/>
                <a:gd name="T56" fmla="*/ 192 w 438"/>
                <a:gd name="T57" fmla="*/ 209 h 438"/>
                <a:gd name="T58" fmla="*/ 222 w 438"/>
                <a:gd name="T59" fmla="*/ 172 h 438"/>
                <a:gd name="T60" fmla="*/ 168 w 438"/>
                <a:gd name="T61" fmla="*/ 121 h 438"/>
                <a:gd name="T62" fmla="*/ 112 w 438"/>
                <a:gd name="T63" fmla="*/ 121 h 438"/>
                <a:gd name="T64" fmla="*/ 111 w 438"/>
                <a:gd name="T65" fmla="*/ 121 h 438"/>
                <a:gd name="T66" fmla="*/ 69 w 438"/>
                <a:gd name="T67" fmla="*/ 121 h 438"/>
                <a:gd name="T68" fmla="*/ 69 w 438"/>
                <a:gd name="T69" fmla="*/ 312 h 438"/>
                <a:gd name="T70" fmla="*/ 111 w 438"/>
                <a:gd name="T71" fmla="*/ 312 h 438"/>
                <a:gd name="T72" fmla="*/ 112 w 438"/>
                <a:gd name="T73" fmla="*/ 312 h 438"/>
                <a:gd name="T74" fmla="*/ 168 w 438"/>
                <a:gd name="T75" fmla="*/ 312 h 438"/>
                <a:gd name="T76" fmla="*/ 228 w 438"/>
                <a:gd name="T77" fmla="*/ 256 h 438"/>
                <a:gd name="T78" fmla="*/ 192 w 438"/>
                <a:gd name="T79" fmla="*/ 209 h 438"/>
                <a:gd name="T80" fmla="*/ 375 w 438"/>
                <a:gd name="T81" fmla="*/ 253 h 438"/>
                <a:gd name="T82" fmla="*/ 308 w 438"/>
                <a:gd name="T83" fmla="*/ 170 h 438"/>
                <a:gd name="T84" fmla="*/ 236 w 438"/>
                <a:gd name="T85" fmla="*/ 244 h 438"/>
                <a:gd name="T86" fmla="*/ 308 w 438"/>
                <a:gd name="T87" fmla="*/ 318 h 438"/>
                <a:gd name="T88" fmla="*/ 373 w 438"/>
                <a:gd name="T89" fmla="*/ 265 h 438"/>
                <a:gd name="T90" fmla="*/ 342 w 438"/>
                <a:gd name="T91" fmla="*/ 265 h 438"/>
                <a:gd name="T92" fmla="*/ 311 w 438"/>
                <a:gd name="T93" fmla="*/ 288 h 438"/>
                <a:gd name="T94" fmla="*/ 277 w 438"/>
                <a:gd name="T95" fmla="*/ 253 h 438"/>
                <a:gd name="T96" fmla="*/ 375 w 438"/>
                <a:gd name="T97" fmla="*/ 253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38" h="438">
                  <a:moveTo>
                    <a:pt x="339" y="227"/>
                  </a:moveTo>
                  <a:cubicBezTo>
                    <a:pt x="277" y="227"/>
                    <a:pt x="277" y="227"/>
                    <a:pt x="277" y="227"/>
                  </a:cubicBezTo>
                  <a:cubicBezTo>
                    <a:pt x="277" y="227"/>
                    <a:pt x="281" y="199"/>
                    <a:pt x="311" y="199"/>
                  </a:cubicBezTo>
                  <a:cubicBezTo>
                    <a:pt x="339" y="199"/>
                    <a:pt x="339" y="227"/>
                    <a:pt x="339" y="227"/>
                  </a:cubicBezTo>
                  <a:close/>
                  <a:moveTo>
                    <a:pt x="168" y="226"/>
                  </a:moveTo>
                  <a:cubicBezTo>
                    <a:pt x="168" y="226"/>
                    <a:pt x="168" y="226"/>
                    <a:pt x="112" y="226"/>
                  </a:cubicBezTo>
                  <a:cubicBezTo>
                    <a:pt x="112" y="226"/>
                    <a:pt x="112" y="226"/>
                    <a:pt x="112" y="279"/>
                  </a:cubicBezTo>
                  <a:cubicBezTo>
                    <a:pt x="112" y="279"/>
                    <a:pt x="112" y="279"/>
                    <a:pt x="162" y="279"/>
                  </a:cubicBezTo>
                  <a:cubicBezTo>
                    <a:pt x="162" y="279"/>
                    <a:pt x="162" y="279"/>
                    <a:pt x="164" y="279"/>
                  </a:cubicBezTo>
                  <a:cubicBezTo>
                    <a:pt x="173" y="279"/>
                    <a:pt x="188" y="276"/>
                    <a:pt x="188" y="254"/>
                  </a:cubicBezTo>
                  <a:cubicBezTo>
                    <a:pt x="188" y="226"/>
                    <a:pt x="168" y="226"/>
                    <a:pt x="168" y="226"/>
                  </a:cubicBezTo>
                  <a:close/>
                  <a:moveTo>
                    <a:pt x="182" y="175"/>
                  </a:moveTo>
                  <a:cubicBezTo>
                    <a:pt x="182" y="155"/>
                    <a:pt x="168" y="155"/>
                    <a:pt x="168" y="155"/>
                  </a:cubicBezTo>
                  <a:cubicBezTo>
                    <a:pt x="168" y="155"/>
                    <a:pt x="168" y="155"/>
                    <a:pt x="161" y="155"/>
                  </a:cubicBezTo>
                  <a:cubicBezTo>
                    <a:pt x="161" y="155"/>
                    <a:pt x="161" y="155"/>
                    <a:pt x="112" y="155"/>
                  </a:cubicBezTo>
                  <a:cubicBezTo>
                    <a:pt x="112" y="199"/>
                    <a:pt x="112" y="199"/>
                    <a:pt x="112" y="199"/>
                  </a:cubicBezTo>
                  <a:cubicBezTo>
                    <a:pt x="112" y="199"/>
                    <a:pt x="112" y="199"/>
                    <a:pt x="164" y="199"/>
                  </a:cubicBezTo>
                  <a:cubicBezTo>
                    <a:pt x="173" y="199"/>
                    <a:pt x="182" y="194"/>
                    <a:pt x="182" y="175"/>
                  </a:cubicBezTo>
                  <a:close/>
                  <a:moveTo>
                    <a:pt x="438" y="219"/>
                  </a:moveTo>
                  <a:cubicBezTo>
                    <a:pt x="438" y="339"/>
                    <a:pt x="339" y="438"/>
                    <a:pt x="219" y="438"/>
                  </a:cubicBezTo>
                  <a:cubicBezTo>
                    <a:pt x="99" y="438"/>
                    <a:pt x="0" y="339"/>
                    <a:pt x="0" y="219"/>
                  </a:cubicBezTo>
                  <a:cubicBezTo>
                    <a:pt x="0" y="99"/>
                    <a:pt x="99" y="0"/>
                    <a:pt x="219" y="0"/>
                  </a:cubicBezTo>
                  <a:cubicBezTo>
                    <a:pt x="339" y="0"/>
                    <a:pt x="438" y="99"/>
                    <a:pt x="438" y="219"/>
                  </a:cubicBezTo>
                  <a:close/>
                  <a:moveTo>
                    <a:pt x="268" y="155"/>
                  </a:moveTo>
                  <a:cubicBezTo>
                    <a:pt x="268" y="155"/>
                    <a:pt x="268" y="155"/>
                    <a:pt x="348" y="155"/>
                  </a:cubicBezTo>
                  <a:cubicBezTo>
                    <a:pt x="348" y="134"/>
                    <a:pt x="348" y="134"/>
                    <a:pt x="348" y="134"/>
                  </a:cubicBezTo>
                  <a:cubicBezTo>
                    <a:pt x="348" y="134"/>
                    <a:pt x="348" y="134"/>
                    <a:pt x="268" y="134"/>
                  </a:cubicBezTo>
                  <a:cubicBezTo>
                    <a:pt x="268" y="134"/>
                    <a:pt x="268" y="134"/>
                    <a:pt x="268" y="155"/>
                  </a:cubicBezTo>
                  <a:close/>
                  <a:moveTo>
                    <a:pt x="192" y="209"/>
                  </a:moveTo>
                  <a:cubicBezTo>
                    <a:pt x="192" y="209"/>
                    <a:pt x="222" y="206"/>
                    <a:pt x="222" y="172"/>
                  </a:cubicBezTo>
                  <a:cubicBezTo>
                    <a:pt x="222" y="139"/>
                    <a:pt x="198" y="121"/>
                    <a:pt x="168" y="121"/>
                  </a:cubicBezTo>
                  <a:cubicBezTo>
                    <a:pt x="112" y="121"/>
                    <a:pt x="112" y="121"/>
                    <a:pt x="112" y="121"/>
                  </a:cubicBezTo>
                  <a:cubicBezTo>
                    <a:pt x="111" y="121"/>
                    <a:pt x="111" y="121"/>
                    <a:pt x="111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312"/>
                    <a:pt x="69" y="312"/>
                    <a:pt x="69" y="312"/>
                  </a:cubicBezTo>
                  <a:cubicBezTo>
                    <a:pt x="111" y="312"/>
                    <a:pt x="111" y="312"/>
                    <a:pt x="111" y="312"/>
                  </a:cubicBezTo>
                  <a:cubicBezTo>
                    <a:pt x="112" y="312"/>
                    <a:pt x="112" y="312"/>
                    <a:pt x="112" y="312"/>
                  </a:cubicBezTo>
                  <a:cubicBezTo>
                    <a:pt x="168" y="312"/>
                    <a:pt x="168" y="312"/>
                    <a:pt x="168" y="312"/>
                  </a:cubicBezTo>
                  <a:cubicBezTo>
                    <a:pt x="168" y="312"/>
                    <a:pt x="228" y="315"/>
                    <a:pt x="228" y="256"/>
                  </a:cubicBezTo>
                  <a:cubicBezTo>
                    <a:pt x="228" y="256"/>
                    <a:pt x="231" y="209"/>
                    <a:pt x="192" y="209"/>
                  </a:cubicBezTo>
                  <a:close/>
                  <a:moveTo>
                    <a:pt x="375" y="253"/>
                  </a:moveTo>
                  <a:cubicBezTo>
                    <a:pt x="375" y="253"/>
                    <a:pt x="387" y="170"/>
                    <a:pt x="308" y="170"/>
                  </a:cubicBezTo>
                  <a:cubicBezTo>
                    <a:pt x="236" y="170"/>
                    <a:pt x="236" y="244"/>
                    <a:pt x="236" y="244"/>
                  </a:cubicBezTo>
                  <a:cubicBezTo>
                    <a:pt x="236" y="244"/>
                    <a:pt x="231" y="318"/>
                    <a:pt x="308" y="318"/>
                  </a:cubicBezTo>
                  <a:cubicBezTo>
                    <a:pt x="308" y="318"/>
                    <a:pt x="373" y="319"/>
                    <a:pt x="373" y="265"/>
                  </a:cubicBezTo>
                  <a:cubicBezTo>
                    <a:pt x="342" y="265"/>
                    <a:pt x="342" y="265"/>
                    <a:pt x="342" y="265"/>
                  </a:cubicBezTo>
                  <a:cubicBezTo>
                    <a:pt x="342" y="265"/>
                    <a:pt x="342" y="288"/>
                    <a:pt x="311" y="288"/>
                  </a:cubicBezTo>
                  <a:cubicBezTo>
                    <a:pt x="311" y="288"/>
                    <a:pt x="277" y="289"/>
                    <a:pt x="277" y="253"/>
                  </a:cubicBezTo>
                  <a:cubicBezTo>
                    <a:pt x="375" y="253"/>
                    <a:pt x="375" y="253"/>
                    <a:pt x="375" y="253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343153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1">
            <a:extLst>
              <a:ext uri="{FF2B5EF4-FFF2-40B4-BE49-F238E27FC236}">
                <a16:creationId xmlns:a16="http://schemas.microsoft.com/office/drawing/2014/main" id="{FA74DBBB-04E5-4519-ABF3-E3BB0B47F6B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9143999" cy="6858000"/>
          </a:xfrm>
          <a:solidFill>
            <a:schemeClr val="bg2">
              <a:lumMod val="85000"/>
            </a:schemeClr>
          </a:solidFill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805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558478-A1C2-4E3B-8CE0-1ADBF769C137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9F19F7-F8DC-48BC-97CA-A92BD3808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35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2" r:id="rId15"/>
    <p:sldLayoutId id="2147483693" r:id="rId16"/>
    <p:sldLayoutId id="2147483705" r:id="rId17"/>
    <p:sldLayoutId id="2147483651" r:id="rId18"/>
    <p:sldLayoutId id="2147483673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7.png"/><Relationship Id="rId7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2.png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3C63489-C89A-4737-93EE-FD0FF22F82F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12192000"/>
              <a:gd name="connsiteY0" fmla="*/ 0 h 6256422"/>
              <a:gd name="connsiteX1" fmla="*/ 12192000 w 12192000"/>
              <a:gd name="connsiteY1" fmla="*/ 0 h 6256422"/>
              <a:gd name="connsiteX2" fmla="*/ 12192000 w 12192000"/>
              <a:gd name="connsiteY2" fmla="*/ 5710017 h 6256422"/>
              <a:gd name="connsiteX3" fmla="*/ 12192000 w 12192000"/>
              <a:gd name="connsiteY3" fmla="*/ 6107622 h 6256422"/>
              <a:gd name="connsiteX4" fmla="*/ 11835116 w 12192000"/>
              <a:gd name="connsiteY4" fmla="*/ 6129927 h 6256422"/>
              <a:gd name="connsiteX5" fmla="*/ 6096000 w 12192000"/>
              <a:gd name="connsiteY5" fmla="*/ 6256422 h 6256422"/>
              <a:gd name="connsiteX6" fmla="*/ 356884 w 12192000"/>
              <a:gd name="connsiteY6" fmla="*/ 6129927 h 6256422"/>
              <a:gd name="connsiteX7" fmla="*/ 0 w 12192000"/>
              <a:gd name="connsiteY7" fmla="*/ 6107622 h 6256422"/>
              <a:gd name="connsiteX8" fmla="*/ 0 w 12192000"/>
              <a:gd name="connsiteY8" fmla="*/ 5710017 h 6256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256422">
                <a:moveTo>
                  <a:pt x="0" y="0"/>
                </a:moveTo>
                <a:lnTo>
                  <a:pt x="12192000" y="0"/>
                </a:lnTo>
                <a:lnTo>
                  <a:pt x="12192000" y="5710017"/>
                </a:lnTo>
                <a:lnTo>
                  <a:pt x="12192000" y="6107622"/>
                </a:lnTo>
                <a:lnTo>
                  <a:pt x="11835116" y="6129927"/>
                </a:lnTo>
                <a:cubicBezTo>
                  <a:pt x="10470974" y="6207181"/>
                  <a:pt x="8406527" y="6256422"/>
                  <a:pt x="6096000" y="6256422"/>
                </a:cubicBezTo>
                <a:cubicBezTo>
                  <a:pt x="3785474" y="6256422"/>
                  <a:pt x="1721026" y="6207181"/>
                  <a:pt x="356884" y="6129927"/>
                </a:cubicBezTo>
                <a:lnTo>
                  <a:pt x="0" y="6107622"/>
                </a:lnTo>
                <a:lnTo>
                  <a:pt x="0" y="5710017"/>
                </a:lnTo>
                <a:close/>
              </a:path>
            </a:pathLst>
          </a:cu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1243558-4786-486F-979D-DE3853A4E5AC}"/>
              </a:ext>
            </a:extLst>
          </p:cNvPr>
          <p:cNvGrpSpPr/>
          <p:nvPr/>
        </p:nvGrpSpPr>
        <p:grpSpPr>
          <a:xfrm>
            <a:off x="8262913" y="5664591"/>
            <a:ext cx="729440" cy="729440"/>
            <a:chOff x="5575060" y="5483331"/>
            <a:chExt cx="1122920" cy="112292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11AD705-CDFA-4B34-B8D7-B2369BA8BCE1}"/>
                </a:ext>
              </a:extLst>
            </p:cNvPr>
            <p:cNvSpPr/>
            <p:nvPr/>
          </p:nvSpPr>
          <p:spPr>
            <a:xfrm>
              <a:off x="5575060" y="5483331"/>
              <a:ext cx="1122920" cy="1122920"/>
            </a:xfrm>
            <a:prstGeom prst="ellipse">
              <a:avLst/>
            </a:prstGeom>
            <a:solidFill>
              <a:schemeClr val="accent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AAEAEB9-8F0F-4D51-936D-CD609248A6D7}"/>
                </a:ext>
              </a:extLst>
            </p:cNvPr>
            <p:cNvSpPr/>
            <p:nvPr/>
          </p:nvSpPr>
          <p:spPr>
            <a:xfrm>
              <a:off x="5686520" y="5594791"/>
              <a:ext cx="900000" cy="90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5765A640-DE3F-45AA-BE8C-DD116088A298}"/>
              </a:ext>
            </a:extLst>
          </p:cNvPr>
          <p:cNvSpPr txBox="1"/>
          <p:nvPr/>
        </p:nvSpPr>
        <p:spPr>
          <a:xfrm>
            <a:off x="3296784" y="1310680"/>
            <a:ext cx="2725875" cy="85408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4950" dirty="0" smtClean="0">
                <a:solidFill>
                  <a:schemeClr val="bg2"/>
                </a:solidFill>
                <a:latin typeface="+mj-lt"/>
              </a:rPr>
              <a:t>ПРОЕКТ</a:t>
            </a:r>
            <a:endParaRPr lang="en-US" sz="495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34D583FA-6EC4-4087-A92C-D62FF0976715}"/>
              </a:ext>
            </a:extLst>
          </p:cNvPr>
          <p:cNvSpPr/>
          <p:nvPr/>
        </p:nvSpPr>
        <p:spPr>
          <a:xfrm>
            <a:off x="541469" y="2636995"/>
            <a:ext cx="8086164" cy="229496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Координационный центр ИТ-стажировок: платформа по популяризации ИТ-специальностей в Смоленской области </a:t>
            </a:r>
          </a:p>
          <a:p>
            <a:pPr algn="ctr"/>
            <a:r>
              <a:rPr lang="ru-RU" sz="35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«Войти в </a:t>
            </a:r>
            <a:r>
              <a:rPr lang="ru-RU" sz="35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АйТи</a:t>
            </a:r>
            <a:r>
              <a:rPr lang="ru-RU" sz="35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en-US" sz="35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445165" y="5788859"/>
            <a:ext cx="34065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</a:rPr>
              <a:t>1</a:t>
            </a:r>
            <a:endParaRPr lang="ru-RU" sz="22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996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3" grpId="0"/>
      <p:bldP spid="2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79A7A6B7-B613-4C3A-BABB-EA22DA89FC49}"/>
              </a:ext>
            </a:extLst>
          </p:cNvPr>
          <p:cNvSpPr/>
          <p:nvPr/>
        </p:nvSpPr>
        <p:spPr>
          <a:xfrm rot="1309026">
            <a:off x="141108" y="2156423"/>
            <a:ext cx="4219307" cy="3332573"/>
          </a:xfrm>
          <a:custGeom>
            <a:avLst/>
            <a:gdLst>
              <a:gd name="connsiteX0" fmla="*/ 274655 w 875200"/>
              <a:gd name="connsiteY0" fmla="*/ 193 h 691267"/>
              <a:gd name="connsiteX1" fmla="*/ 74920 w 875200"/>
              <a:gd name="connsiteY1" fmla="*/ 71875 h 691267"/>
              <a:gd name="connsiteX2" fmla="*/ 6388 w 875200"/>
              <a:gd name="connsiteY2" fmla="*/ 169619 h 691267"/>
              <a:gd name="connsiteX3" fmla="*/ 43544 w 875200"/>
              <a:gd name="connsiteY3" fmla="*/ 360538 h 691267"/>
              <a:gd name="connsiteX4" fmla="*/ 323584 w 875200"/>
              <a:gd name="connsiteY4" fmla="*/ 655017 h 691267"/>
              <a:gd name="connsiteX5" fmla="*/ 378488 w 875200"/>
              <a:gd name="connsiteY5" fmla="*/ 681418 h 691267"/>
              <a:gd name="connsiteX6" fmla="*/ 461926 w 875200"/>
              <a:gd name="connsiteY6" fmla="*/ 690889 h 691267"/>
              <a:gd name="connsiteX7" fmla="*/ 569286 w 875200"/>
              <a:gd name="connsiteY7" fmla="*/ 683448 h 691267"/>
              <a:gd name="connsiteX8" fmla="*/ 660734 w 875200"/>
              <a:gd name="connsiteY8" fmla="*/ 640620 h 691267"/>
              <a:gd name="connsiteX9" fmla="*/ 856646 w 875200"/>
              <a:gd name="connsiteY9" fmla="*/ 415278 h 691267"/>
              <a:gd name="connsiteX10" fmla="*/ 808013 w 875200"/>
              <a:gd name="connsiteY10" fmla="*/ 131063 h 691267"/>
              <a:gd name="connsiteX11" fmla="*/ 668121 w 875200"/>
              <a:gd name="connsiteY11" fmla="*/ 54188 h 691267"/>
              <a:gd name="connsiteX12" fmla="*/ 484152 w 875200"/>
              <a:gd name="connsiteY12" fmla="*/ 31314 h 691267"/>
              <a:gd name="connsiteX13" fmla="*/ 274655 w 875200"/>
              <a:gd name="connsiteY13" fmla="*/ 193 h 691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75200" h="691267">
                <a:moveTo>
                  <a:pt x="274655" y="193"/>
                </a:moveTo>
                <a:cubicBezTo>
                  <a:pt x="202700" y="2883"/>
                  <a:pt x="130551" y="26163"/>
                  <a:pt x="74920" y="71875"/>
                </a:cubicBezTo>
                <a:cubicBezTo>
                  <a:pt x="43702" y="97524"/>
                  <a:pt x="17568" y="130796"/>
                  <a:pt x="6388" y="169619"/>
                </a:cubicBezTo>
                <a:cubicBezTo>
                  <a:pt x="-12014" y="233545"/>
                  <a:pt x="12108" y="301913"/>
                  <a:pt x="43544" y="360538"/>
                </a:cubicBezTo>
                <a:cubicBezTo>
                  <a:pt x="108331" y="481362"/>
                  <a:pt x="206172" y="584244"/>
                  <a:pt x="323584" y="655017"/>
                </a:cubicBezTo>
                <a:cubicBezTo>
                  <a:pt x="341023" y="665524"/>
                  <a:pt x="359038" y="675413"/>
                  <a:pt x="378488" y="681418"/>
                </a:cubicBezTo>
                <a:cubicBezTo>
                  <a:pt x="405319" y="689713"/>
                  <a:pt x="433841" y="690337"/>
                  <a:pt x="461926" y="690889"/>
                </a:cubicBezTo>
                <a:cubicBezTo>
                  <a:pt x="497907" y="691598"/>
                  <a:pt x="534390" y="692258"/>
                  <a:pt x="569286" y="683448"/>
                </a:cubicBezTo>
                <a:cubicBezTo>
                  <a:pt x="602061" y="675171"/>
                  <a:pt x="632237" y="658811"/>
                  <a:pt x="660734" y="640620"/>
                </a:cubicBezTo>
                <a:cubicBezTo>
                  <a:pt x="746147" y="586092"/>
                  <a:pt x="821865" y="510459"/>
                  <a:pt x="856646" y="415278"/>
                </a:cubicBezTo>
                <a:cubicBezTo>
                  <a:pt x="891421" y="320097"/>
                  <a:pt x="878466" y="203903"/>
                  <a:pt x="808013" y="131063"/>
                </a:cubicBezTo>
                <a:cubicBezTo>
                  <a:pt x="770566" y="92344"/>
                  <a:pt x="720128" y="68191"/>
                  <a:pt x="668121" y="54188"/>
                </a:cubicBezTo>
                <a:cubicBezTo>
                  <a:pt x="607230" y="37791"/>
                  <a:pt x="546224" y="37282"/>
                  <a:pt x="484152" y="31314"/>
                </a:cubicBezTo>
                <a:cubicBezTo>
                  <a:pt x="412906" y="24467"/>
                  <a:pt x="347598" y="-2534"/>
                  <a:pt x="274655" y="193"/>
                </a:cubicBezTo>
                <a:close/>
              </a:path>
            </a:pathLst>
          </a:custGeom>
          <a:solidFill>
            <a:schemeClr val="accent2"/>
          </a:solidFill>
          <a:ln w="605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F925CCD-AE45-4E58-912F-1817125C0728}"/>
              </a:ext>
            </a:extLst>
          </p:cNvPr>
          <p:cNvSpPr txBox="1"/>
          <p:nvPr/>
        </p:nvSpPr>
        <p:spPr>
          <a:xfrm>
            <a:off x="4927081" y="2825742"/>
            <a:ext cx="3849474" cy="45653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Проект разработан в 2021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году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440" r="440"/>
          <a:stretch>
            <a:fillRect/>
          </a:stretch>
        </p:blipFill>
        <p:spPr>
          <a:xfrm>
            <a:off x="901005" y="2528572"/>
            <a:ext cx="3655035" cy="2588273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66CED800-EE8A-4A56-91F5-C6B64CCA26D7}"/>
              </a:ext>
            </a:extLst>
          </p:cNvPr>
          <p:cNvSpPr/>
          <p:nvPr/>
        </p:nvSpPr>
        <p:spPr>
          <a:xfrm>
            <a:off x="3685046" y="3763596"/>
            <a:ext cx="5233024" cy="1369521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270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E7F0A6F-BE41-4554-94CD-365AFD8B1C8A}"/>
              </a:ext>
            </a:extLst>
          </p:cNvPr>
          <p:cNvGrpSpPr/>
          <p:nvPr/>
        </p:nvGrpSpPr>
        <p:grpSpPr>
          <a:xfrm>
            <a:off x="3874304" y="4063281"/>
            <a:ext cx="270557" cy="214714"/>
            <a:chOff x="4783822" y="970351"/>
            <a:chExt cx="476250" cy="377952"/>
          </a:xfrm>
          <a:solidFill>
            <a:schemeClr val="accent1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126C574-7CAF-43DC-ADE4-ED618F6DF171}"/>
                </a:ext>
              </a:extLst>
            </p:cNvPr>
            <p:cNvSpPr/>
            <p:nvPr/>
          </p:nvSpPr>
          <p:spPr>
            <a:xfrm>
              <a:off x="5069572" y="970351"/>
              <a:ext cx="190500" cy="377952"/>
            </a:xfrm>
            <a:custGeom>
              <a:avLst/>
              <a:gdLst>
                <a:gd name="connsiteX0" fmla="*/ 190500 w 190500"/>
                <a:gd name="connsiteY0" fmla="*/ 377952 h 377952"/>
                <a:gd name="connsiteX1" fmla="*/ 190500 w 190500"/>
                <a:gd name="connsiteY1" fmla="*/ 187452 h 377952"/>
                <a:gd name="connsiteX2" fmla="*/ 81820 w 190500"/>
                <a:gd name="connsiteY2" fmla="*/ 187452 h 377952"/>
                <a:gd name="connsiteX3" fmla="*/ 190500 w 190500"/>
                <a:gd name="connsiteY3" fmla="*/ 81725 h 377952"/>
                <a:gd name="connsiteX4" fmla="*/ 190500 w 190500"/>
                <a:gd name="connsiteY4" fmla="*/ 0 h 377952"/>
                <a:gd name="connsiteX5" fmla="*/ 0 w 190500"/>
                <a:gd name="connsiteY5" fmla="*/ 187452 h 377952"/>
                <a:gd name="connsiteX6" fmla="*/ 0 w 190500"/>
                <a:gd name="connsiteY6" fmla="*/ 187452 h 377952"/>
                <a:gd name="connsiteX7" fmla="*/ 0 w 190500"/>
                <a:gd name="connsiteY7" fmla="*/ 377952 h 377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500" h="377952">
                  <a:moveTo>
                    <a:pt x="190500" y="377952"/>
                  </a:moveTo>
                  <a:lnTo>
                    <a:pt x="190500" y="187452"/>
                  </a:lnTo>
                  <a:lnTo>
                    <a:pt x="81820" y="187452"/>
                  </a:lnTo>
                  <a:cubicBezTo>
                    <a:pt x="83469" y="128608"/>
                    <a:pt x="131633" y="81753"/>
                    <a:pt x="190500" y="81725"/>
                  </a:cubicBezTo>
                  <a:lnTo>
                    <a:pt x="190500" y="0"/>
                  </a:lnTo>
                  <a:cubicBezTo>
                    <a:pt x="86469" y="-13"/>
                    <a:pt x="1665" y="83434"/>
                    <a:pt x="0" y="187452"/>
                  </a:cubicBezTo>
                  <a:lnTo>
                    <a:pt x="0" y="187452"/>
                  </a:lnTo>
                  <a:lnTo>
                    <a:pt x="0" y="3779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AE57A4A-D263-4428-A918-B3940B9C935F}"/>
                </a:ext>
              </a:extLst>
            </p:cNvPr>
            <p:cNvSpPr/>
            <p:nvPr/>
          </p:nvSpPr>
          <p:spPr>
            <a:xfrm>
              <a:off x="4783822" y="970351"/>
              <a:ext cx="190500" cy="377952"/>
            </a:xfrm>
            <a:custGeom>
              <a:avLst/>
              <a:gdLst>
                <a:gd name="connsiteX0" fmla="*/ 190500 w 190500"/>
                <a:gd name="connsiteY0" fmla="*/ 377952 h 377952"/>
                <a:gd name="connsiteX1" fmla="*/ 190500 w 190500"/>
                <a:gd name="connsiteY1" fmla="*/ 187452 h 377952"/>
                <a:gd name="connsiteX2" fmla="*/ 81820 w 190500"/>
                <a:gd name="connsiteY2" fmla="*/ 187452 h 377952"/>
                <a:gd name="connsiteX3" fmla="*/ 190500 w 190500"/>
                <a:gd name="connsiteY3" fmla="*/ 81725 h 377952"/>
                <a:gd name="connsiteX4" fmla="*/ 190500 w 190500"/>
                <a:gd name="connsiteY4" fmla="*/ 0 h 377952"/>
                <a:gd name="connsiteX5" fmla="*/ 0 w 190500"/>
                <a:gd name="connsiteY5" fmla="*/ 187452 h 377952"/>
                <a:gd name="connsiteX6" fmla="*/ 0 w 190500"/>
                <a:gd name="connsiteY6" fmla="*/ 187452 h 377952"/>
                <a:gd name="connsiteX7" fmla="*/ 0 w 190500"/>
                <a:gd name="connsiteY7" fmla="*/ 377952 h 377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500" h="377952">
                  <a:moveTo>
                    <a:pt x="190500" y="377952"/>
                  </a:moveTo>
                  <a:lnTo>
                    <a:pt x="190500" y="187452"/>
                  </a:lnTo>
                  <a:lnTo>
                    <a:pt x="81820" y="187452"/>
                  </a:lnTo>
                  <a:cubicBezTo>
                    <a:pt x="83469" y="128608"/>
                    <a:pt x="131633" y="81753"/>
                    <a:pt x="190500" y="81725"/>
                  </a:cubicBezTo>
                  <a:lnTo>
                    <a:pt x="190500" y="0"/>
                  </a:lnTo>
                  <a:cubicBezTo>
                    <a:pt x="86469" y="-13"/>
                    <a:pt x="1665" y="83434"/>
                    <a:pt x="0" y="187452"/>
                  </a:cubicBezTo>
                  <a:lnTo>
                    <a:pt x="0" y="187452"/>
                  </a:lnTo>
                  <a:lnTo>
                    <a:pt x="0" y="3779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0A9B535-45B0-4429-AC0F-EBF4A98BDF61}"/>
              </a:ext>
            </a:extLst>
          </p:cNvPr>
          <p:cNvGrpSpPr/>
          <p:nvPr/>
        </p:nvGrpSpPr>
        <p:grpSpPr>
          <a:xfrm>
            <a:off x="7986923" y="4675365"/>
            <a:ext cx="270557" cy="214714"/>
            <a:chOff x="6135301" y="776971"/>
            <a:chExt cx="476250" cy="377952"/>
          </a:xfrm>
          <a:solidFill>
            <a:schemeClr val="accent1"/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86282D5-4CA9-4743-B460-12FC3A8C2F01}"/>
                </a:ext>
              </a:extLst>
            </p:cNvPr>
            <p:cNvSpPr/>
            <p:nvPr/>
          </p:nvSpPr>
          <p:spPr>
            <a:xfrm>
              <a:off x="6135301" y="776971"/>
              <a:ext cx="190500" cy="377952"/>
            </a:xfrm>
            <a:custGeom>
              <a:avLst/>
              <a:gdLst>
                <a:gd name="connsiteX0" fmla="*/ 0 w 190500"/>
                <a:gd name="connsiteY0" fmla="*/ 0 h 377952"/>
                <a:gd name="connsiteX1" fmla="*/ 0 w 190500"/>
                <a:gd name="connsiteY1" fmla="*/ 190500 h 377952"/>
                <a:gd name="connsiteX2" fmla="*/ 108680 w 190500"/>
                <a:gd name="connsiteY2" fmla="*/ 190500 h 377952"/>
                <a:gd name="connsiteX3" fmla="*/ 0 w 190500"/>
                <a:gd name="connsiteY3" fmla="*/ 296228 h 377952"/>
                <a:gd name="connsiteX4" fmla="*/ 0 w 190500"/>
                <a:gd name="connsiteY4" fmla="*/ 377952 h 377952"/>
                <a:gd name="connsiteX5" fmla="*/ 190500 w 190500"/>
                <a:gd name="connsiteY5" fmla="*/ 190500 h 377952"/>
                <a:gd name="connsiteX6" fmla="*/ 190500 w 190500"/>
                <a:gd name="connsiteY6" fmla="*/ 190500 h 377952"/>
                <a:gd name="connsiteX7" fmla="*/ 190500 w 190500"/>
                <a:gd name="connsiteY7" fmla="*/ 0 h 377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500" h="377952">
                  <a:moveTo>
                    <a:pt x="0" y="0"/>
                  </a:moveTo>
                  <a:lnTo>
                    <a:pt x="0" y="190500"/>
                  </a:lnTo>
                  <a:lnTo>
                    <a:pt x="108680" y="190500"/>
                  </a:lnTo>
                  <a:cubicBezTo>
                    <a:pt x="107031" y="249344"/>
                    <a:pt x="58867" y="296199"/>
                    <a:pt x="0" y="296228"/>
                  </a:cubicBezTo>
                  <a:lnTo>
                    <a:pt x="0" y="377952"/>
                  </a:lnTo>
                  <a:cubicBezTo>
                    <a:pt x="104031" y="377965"/>
                    <a:pt x="188835" y="294518"/>
                    <a:pt x="190500" y="190500"/>
                  </a:cubicBezTo>
                  <a:lnTo>
                    <a:pt x="190500" y="190500"/>
                  </a:lnTo>
                  <a:lnTo>
                    <a:pt x="19050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182374B-FCC0-4CB1-A7AF-D2F0BD9ACE1C}"/>
                </a:ext>
              </a:extLst>
            </p:cNvPr>
            <p:cNvSpPr/>
            <p:nvPr/>
          </p:nvSpPr>
          <p:spPr>
            <a:xfrm>
              <a:off x="6421051" y="776971"/>
              <a:ext cx="190500" cy="377952"/>
            </a:xfrm>
            <a:custGeom>
              <a:avLst/>
              <a:gdLst>
                <a:gd name="connsiteX0" fmla="*/ 0 w 190500"/>
                <a:gd name="connsiteY0" fmla="*/ 0 h 377952"/>
                <a:gd name="connsiteX1" fmla="*/ 0 w 190500"/>
                <a:gd name="connsiteY1" fmla="*/ 190500 h 377952"/>
                <a:gd name="connsiteX2" fmla="*/ 108680 w 190500"/>
                <a:gd name="connsiteY2" fmla="*/ 190500 h 377952"/>
                <a:gd name="connsiteX3" fmla="*/ 0 w 190500"/>
                <a:gd name="connsiteY3" fmla="*/ 296228 h 377952"/>
                <a:gd name="connsiteX4" fmla="*/ 0 w 190500"/>
                <a:gd name="connsiteY4" fmla="*/ 377952 h 377952"/>
                <a:gd name="connsiteX5" fmla="*/ 190500 w 190500"/>
                <a:gd name="connsiteY5" fmla="*/ 190500 h 377952"/>
                <a:gd name="connsiteX6" fmla="*/ 190500 w 190500"/>
                <a:gd name="connsiteY6" fmla="*/ 190500 h 377952"/>
                <a:gd name="connsiteX7" fmla="*/ 190500 w 190500"/>
                <a:gd name="connsiteY7" fmla="*/ 0 h 377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500" h="377952">
                  <a:moveTo>
                    <a:pt x="0" y="0"/>
                  </a:moveTo>
                  <a:lnTo>
                    <a:pt x="0" y="190500"/>
                  </a:lnTo>
                  <a:lnTo>
                    <a:pt x="108680" y="190500"/>
                  </a:lnTo>
                  <a:cubicBezTo>
                    <a:pt x="107031" y="249344"/>
                    <a:pt x="58867" y="296199"/>
                    <a:pt x="0" y="296228"/>
                  </a:cubicBezTo>
                  <a:lnTo>
                    <a:pt x="0" y="377952"/>
                  </a:lnTo>
                  <a:cubicBezTo>
                    <a:pt x="104031" y="377965"/>
                    <a:pt x="188835" y="294518"/>
                    <a:pt x="190500" y="190500"/>
                  </a:cubicBezTo>
                  <a:lnTo>
                    <a:pt x="190500" y="190500"/>
                  </a:lnTo>
                  <a:lnTo>
                    <a:pt x="19050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EF59116E-CBE3-41C1-947C-0B52ADEF57B3}"/>
              </a:ext>
            </a:extLst>
          </p:cNvPr>
          <p:cNvSpPr txBox="1"/>
          <p:nvPr/>
        </p:nvSpPr>
        <p:spPr>
          <a:xfrm>
            <a:off x="4150992" y="3676462"/>
            <a:ext cx="4956335" cy="160043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05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</a:p>
          <a:p>
            <a:endParaRPr lang="ru-RU" sz="1050" b="1" dirty="0">
              <a:solidFill>
                <a:schemeClr val="accent1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Эффективность взаимодействия !</a:t>
            </a:r>
          </a:p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«Студент — ВУЗ — Работодатель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Стажировки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практики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ИТ-сфере.</a:t>
            </a:r>
          </a:p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Открытость !  Доступность ! </a:t>
            </a:r>
            <a:endParaRPr lang="ru-RU" sz="14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" y="0"/>
            <a:ext cx="4030504" cy="15843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700" dirty="0">
                <a:solidFill>
                  <a:srgbClr val="380193">
                    <a:lumMod val="75000"/>
                  </a:srgbClr>
                </a:solidFill>
                <a:latin typeface="Nunito Sans Black"/>
                <a:ea typeface="+mj-ea"/>
                <a:cs typeface="+mj-cs"/>
              </a:rPr>
              <a:t>ЦЕЛЬ</a:t>
            </a:r>
            <a:r>
              <a:rPr lang="ru-RU" sz="2700" dirty="0" smtClean="0">
                <a:solidFill>
                  <a:srgbClr val="380193">
                    <a:lumMod val="75000"/>
                  </a:srgbClr>
                </a:solidFill>
                <a:latin typeface="Nunito Sans Black"/>
                <a:ea typeface="+mj-ea"/>
                <a:cs typeface="+mj-cs"/>
              </a:rPr>
              <a:t>:</a:t>
            </a:r>
          </a:p>
          <a:p>
            <a:endParaRPr lang="ru-RU" sz="1500" dirty="0" smtClean="0">
              <a:solidFill>
                <a:srgbClr val="380193">
                  <a:lumMod val="75000"/>
                </a:srgbClr>
              </a:solidFill>
              <a:latin typeface="Nunito Sans Black"/>
              <a:ea typeface="+mj-ea"/>
              <a:cs typeface="+mj-cs"/>
            </a:endParaRPr>
          </a:p>
          <a:p>
            <a:r>
              <a:rPr lang="ru-RU" sz="2000" b="1" dirty="0" smtClean="0">
                <a:solidFill>
                  <a:srgbClr val="380193">
                    <a:lumMod val="75000"/>
                  </a:srgbClr>
                </a:solidFill>
                <a:latin typeface="Nunito Sans Black"/>
                <a:ea typeface="+mj-ea"/>
                <a:cs typeface="+mj-cs"/>
              </a:rPr>
              <a:t>Сокращение </a:t>
            </a:r>
            <a:r>
              <a:rPr lang="ru-RU" sz="2000" b="1" dirty="0">
                <a:solidFill>
                  <a:srgbClr val="380193">
                    <a:lumMod val="75000"/>
                  </a:srgbClr>
                </a:solidFill>
                <a:latin typeface="Nunito Sans Black"/>
                <a:ea typeface="+mj-ea"/>
                <a:cs typeface="+mj-cs"/>
              </a:rPr>
              <a:t>дефицита </a:t>
            </a:r>
            <a:r>
              <a:rPr lang="ru-RU" sz="2000" b="1" dirty="0" smtClean="0">
                <a:solidFill>
                  <a:srgbClr val="380193">
                    <a:lumMod val="75000"/>
                  </a:srgbClr>
                </a:solidFill>
                <a:latin typeface="Nunito Sans Black"/>
                <a:ea typeface="+mj-ea"/>
                <a:cs typeface="+mj-cs"/>
              </a:rPr>
              <a:t>ИТ-кадров </a:t>
            </a:r>
            <a:r>
              <a:rPr lang="ru-RU" sz="2000" b="1" dirty="0">
                <a:solidFill>
                  <a:srgbClr val="380193">
                    <a:lumMod val="75000"/>
                  </a:srgbClr>
                </a:solidFill>
                <a:latin typeface="Nunito Sans Black"/>
                <a:ea typeface="+mj-ea"/>
                <a:cs typeface="+mj-cs"/>
              </a:rPr>
              <a:t>в Смоленской области </a:t>
            </a:r>
            <a:endParaRPr lang="ru-RU" sz="2000" b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7480" y="5545151"/>
            <a:ext cx="731583" cy="73158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466818" y="5726276"/>
            <a:ext cx="34176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  <a:endParaRPr lang="ru-RU" sz="2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8598" y="6276734"/>
            <a:ext cx="1225402" cy="42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3918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/>
      <p:bldP spid="21" grpId="0" animBg="1"/>
      <p:bldP spid="3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0517C50-6EA4-4EDE-AB2F-5D1F437D97A1}"/>
              </a:ext>
            </a:extLst>
          </p:cNvPr>
          <p:cNvSpPr/>
          <p:nvPr/>
        </p:nvSpPr>
        <p:spPr>
          <a:xfrm>
            <a:off x="3774327" y="1006502"/>
            <a:ext cx="1568057" cy="1740097"/>
          </a:xfrm>
          <a:custGeom>
            <a:avLst/>
            <a:gdLst>
              <a:gd name="connsiteX0" fmla="*/ 3090763 w 5125818"/>
              <a:gd name="connsiteY0" fmla="*/ 477 h 5688196"/>
              <a:gd name="connsiteX1" fmla="*/ 5066034 w 5125818"/>
              <a:gd name="connsiteY1" fmla="*/ 4569762 h 5688196"/>
              <a:gd name="connsiteX2" fmla="*/ 115013 w 5125818"/>
              <a:gd name="connsiteY2" fmla="*/ 4196138 h 5688196"/>
              <a:gd name="connsiteX3" fmla="*/ 2350712 w 5125818"/>
              <a:gd name="connsiteY3" fmla="*/ 186956 h 5688196"/>
              <a:gd name="connsiteX4" fmla="*/ 3090763 w 5125818"/>
              <a:gd name="connsiteY4" fmla="*/ 477 h 568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25818" h="5688196">
                <a:moveTo>
                  <a:pt x="3090763" y="477"/>
                </a:moveTo>
                <a:cubicBezTo>
                  <a:pt x="4683430" y="45102"/>
                  <a:pt x="5337838" y="3212974"/>
                  <a:pt x="5066034" y="4569762"/>
                </a:cubicBezTo>
                <a:cubicBezTo>
                  <a:pt x="4736741" y="6125330"/>
                  <a:pt x="842703" y="6110326"/>
                  <a:pt x="115013" y="4196138"/>
                </a:cubicBezTo>
                <a:cubicBezTo>
                  <a:pt x="-612678" y="2281950"/>
                  <a:pt x="2350712" y="186956"/>
                  <a:pt x="2350712" y="186956"/>
                </a:cubicBezTo>
                <a:cubicBezTo>
                  <a:pt x="2616567" y="51466"/>
                  <a:pt x="2863239" y="-5899"/>
                  <a:pt x="3090763" y="47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500" b="1" dirty="0" smtClean="0">
                <a:solidFill>
                  <a:schemeClr val="accent1">
                    <a:lumMod val="75000"/>
                  </a:schemeClr>
                </a:solidFill>
              </a:rPr>
              <a:t>980</a:t>
            </a:r>
            <a:endParaRPr lang="en-US" sz="25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26CCCBB-2B20-4711-9093-BE64E89BCC65}"/>
              </a:ext>
            </a:extLst>
          </p:cNvPr>
          <p:cNvSpPr/>
          <p:nvPr/>
        </p:nvSpPr>
        <p:spPr>
          <a:xfrm>
            <a:off x="3811471" y="3434004"/>
            <a:ext cx="1568057" cy="1740097"/>
          </a:xfrm>
          <a:custGeom>
            <a:avLst/>
            <a:gdLst>
              <a:gd name="connsiteX0" fmla="*/ 3090763 w 5125818"/>
              <a:gd name="connsiteY0" fmla="*/ 477 h 5688196"/>
              <a:gd name="connsiteX1" fmla="*/ 5066034 w 5125818"/>
              <a:gd name="connsiteY1" fmla="*/ 4569762 h 5688196"/>
              <a:gd name="connsiteX2" fmla="*/ 115013 w 5125818"/>
              <a:gd name="connsiteY2" fmla="*/ 4196138 h 5688196"/>
              <a:gd name="connsiteX3" fmla="*/ 2350712 w 5125818"/>
              <a:gd name="connsiteY3" fmla="*/ 186956 h 5688196"/>
              <a:gd name="connsiteX4" fmla="*/ 3090763 w 5125818"/>
              <a:gd name="connsiteY4" fmla="*/ 477 h 568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25818" h="5688196">
                <a:moveTo>
                  <a:pt x="3090763" y="477"/>
                </a:moveTo>
                <a:cubicBezTo>
                  <a:pt x="4683430" y="45102"/>
                  <a:pt x="5337838" y="3212974"/>
                  <a:pt x="5066034" y="4569762"/>
                </a:cubicBezTo>
                <a:cubicBezTo>
                  <a:pt x="4736741" y="6125330"/>
                  <a:pt x="842703" y="6110326"/>
                  <a:pt x="115013" y="4196138"/>
                </a:cubicBezTo>
                <a:cubicBezTo>
                  <a:pt x="-612678" y="2281950"/>
                  <a:pt x="2350712" y="186956"/>
                  <a:pt x="2350712" y="186956"/>
                </a:cubicBezTo>
                <a:cubicBezTo>
                  <a:pt x="2616567" y="51466"/>
                  <a:pt x="2863239" y="-5899"/>
                  <a:pt x="3090763" y="47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500" b="1" dirty="0" smtClean="0">
                <a:solidFill>
                  <a:schemeClr val="accent1">
                    <a:lumMod val="75000"/>
                  </a:schemeClr>
                </a:solidFill>
              </a:rPr>
              <a:t>1120</a:t>
            </a:r>
            <a:endParaRPr lang="en-US" sz="25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7E301C5-C164-4740-BF0E-A3EF3D5F5F49}"/>
              </a:ext>
            </a:extLst>
          </p:cNvPr>
          <p:cNvSpPr txBox="1"/>
          <p:nvPr/>
        </p:nvSpPr>
        <p:spPr>
          <a:xfrm>
            <a:off x="5849994" y="1312027"/>
            <a:ext cx="614271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500" dirty="0" smtClean="0">
                <a:solidFill>
                  <a:schemeClr val="accent1"/>
                </a:solidFill>
                <a:latin typeface="+mj-lt"/>
              </a:rPr>
              <a:t>20</a:t>
            </a:r>
            <a:r>
              <a:rPr lang="ru-RU" sz="1500" dirty="0" smtClean="0">
                <a:solidFill>
                  <a:schemeClr val="accent1"/>
                </a:solidFill>
                <a:latin typeface="+mj-lt"/>
              </a:rPr>
              <a:t>22</a:t>
            </a:r>
            <a:endParaRPr lang="en-US" sz="15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AE1DC5-C0DF-4E70-838E-F194A6644EE8}"/>
              </a:ext>
            </a:extLst>
          </p:cNvPr>
          <p:cNvSpPr txBox="1"/>
          <p:nvPr/>
        </p:nvSpPr>
        <p:spPr>
          <a:xfrm>
            <a:off x="4859393" y="1274817"/>
            <a:ext cx="2751677" cy="375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актуально</a:t>
            </a:r>
            <a:endParaRPr lang="en-US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9615AB-2418-483A-A236-C18E037D1975}"/>
              </a:ext>
            </a:extLst>
          </p:cNvPr>
          <p:cNvSpPr txBox="1"/>
          <p:nvPr/>
        </p:nvSpPr>
        <p:spPr>
          <a:xfrm>
            <a:off x="5983265" y="3728667"/>
            <a:ext cx="614271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500" dirty="0" smtClean="0">
                <a:solidFill>
                  <a:schemeClr val="accent1"/>
                </a:solidFill>
                <a:latin typeface="+mj-lt"/>
              </a:rPr>
              <a:t>20</a:t>
            </a:r>
            <a:r>
              <a:rPr lang="ru-RU" sz="1500" dirty="0" smtClean="0">
                <a:solidFill>
                  <a:schemeClr val="accent1"/>
                </a:solidFill>
                <a:latin typeface="+mj-lt"/>
              </a:rPr>
              <a:t>30</a:t>
            </a:r>
            <a:endParaRPr lang="en-US" sz="15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6627F4-9989-4F52-906F-2B7145F8779C}"/>
              </a:ext>
            </a:extLst>
          </p:cNvPr>
          <p:cNvSpPr txBox="1"/>
          <p:nvPr/>
        </p:nvSpPr>
        <p:spPr>
          <a:xfrm>
            <a:off x="4841125" y="3669811"/>
            <a:ext cx="1704259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перспектива</a:t>
            </a:r>
            <a:endParaRPr lang="en-US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7783AF0-D960-48C7-9DC2-9773F55DD9E6}"/>
              </a:ext>
            </a:extLst>
          </p:cNvPr>
          <p:cNvGrpSpPr/>
          <p:nvPr/>
        </p:nvGrpSpPr>
        <p:grpSpPr>
          <a:xfrm flipV="1">
            <a:off x="3153155" y="4534428"/>
            <a:ext cx="324848" cy="324848"/>
            <a:chOff x="5575060" y="5483331"/>
            <a:chExt cx="1122920" cy="112292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68D1079-FBD4-4332-ADFC-27B074D1820E}"/>
                </a:ext>
              </a:extLst>
            </p:cNvPr>
            <p:cNvSpPr/>
            <p:nvPr/>
          </p:nvSpPr>
          <p:spPr>
            <a:xfrm>
              <a:off x="5575060" y="5483331"/>
              <a:ext cx="1122920" cy="1122920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A618DE6B-9A58-4B07-BC68-BDC946763D7C}"/>
                </a:ext>
              </a:extLst>
            </p:cNvPr>
            <p:cNvSpPr/>
            <p:nvPr/>
          </p:nvSpPr>
          <p:spPr>
            <a:xfrm>
              <a:off x="5686520" y="5594791"/>
              <a:ext cx="900000" cy="90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FC0C56C-E5D4-4DC2-BC9A-BC8CBFE7692A}"/>
              </a:ext>
            </a:extLst>
          </p:cNvPr>
          <p:cNvGrpSpPr/>
          <p:nvPr/>
        </p:nvGrpSpPr>
        <p:grpSpPr>
          <a:xfrm flipV="1">
            <a:off x="3162301" y="2218721"/>
            <a:ext cx="324848" cy="324848"/>
            <a:chOff x="5575060" y="5483331"/>
            <a:chExt cx="1122920" cy="112292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5FE99FB-B571-46DA-A6A6-8AAE6C61C935}"/>
                </a:ext>
              </a:extLst>
            </p:cNvPr>
            <p:cNvSpPr/>
            <p:nvPr/>
          </p:nvSpPr>
          <p:spPr>
            <a:xfrm>
              <a:off x="5575060" y="5483331"/>
              <a:ext cx="1122920" cy="1122920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AD182E64-C176-4D65-BD8C-C5BB4BA30643}"/>
                </a:ext>
              </a:extLst>
            </p:cNvPr>
            <p:cNvSpPr/>
            <p:nvPr/>
          </p:nvSpPr>
          <p:spPr>
            <a:xfrm>
              <a:off x="5686520" y="5594791"/>
              <a:ext cx="900000" cy="90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2FEECFB-85AF-4F95-AE67-D0159A0E137E}"/>
              </a:ext>
            </a:extLst>
          </p:cNvPr>
          <p:cNvCxnSpPr>
            <a:stCxn id="17" idx="4"/>
            <a:endCxn id="20" idx="0"/>
          </p:cNvCxnSpPr>
          <p:nvPr/>
        </p:nvCxnSpPr>
        <p:spPr>
          <a:xfrm flipV="1">
            <a:off x="3315579" y="2543569"/>
            <a:ext cx="9146" cy="19908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EB1771B-B9EE-478A-9912-D685FC291C84}"/>
              </a:ext>
            </a:extLst>
          </p:cNvPr>
          <p:cNvCxnSpPr>
            <a:cxnSpLocks/>
            <a:endCxn id="18" idx="0"/>
          </p:cNvCxnSpPr>
          <p:nvPr/>
        </p:nvCxnSpPr>
        <p:spPr>
          <a:xfrm flipH="1" flipV="1">
            <a:off x="3315579" y="4827032"/>
            <a:ext cx="15762" cy="20309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9" name="Chart 28">
            <a:extLst>
              <a:ext uri="{FF2B5EF4-FFF2-40B4-BE49-F238E27FC236}">
                <a16:creationId xmlns:a16="http://schemas.microsoft.com/office/drawing/2014/main" id="{1C669036-B2F6-4807-8D98-07DB960432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1858011"/>
              </p:ext>
            </p:extLst>
          </p:nvPr>
        </p:nvGraphicFramePr>
        <p:xfrm>
          <a:off x="486440" y="3728667"/>
          <a:ext cx="2448147" cy="1475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2" name="TextBox 31">
            <a:extLst>
              <a:ext uri="{FF2B5EF4-FFF2-40B4-BE49-F238E27FC236}">
                <a16:creationId xmlns:a16="http://schemas.microsoft.com/office/drawing/2014/main" id="{DE3B980F-60C1-40D0-9443-10A4D5E2B375}"/>
              </a:ext>
            </a:extLst>
          </p:cNvPr>
          <p:cNvSpPr txBox="1"/>
          <p:nvPr/>
        </p:nvSpPr>
        <p:spPr>
          <a:xfrm>
            <a:off x="184705" y="2098881"/>
            <a:ext cx="2245679" cy="4770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ru-RU" sz="25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Потребность</a:t>
            </a:r>
            <a:endParaRPr lang="en-US" sz="25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C0E9F50-B852-4D36-8E96-79FA55214E1D}"/>
              </a:ext>
            </a:extLst>
          </p:cNvPr>
          <p:cNvSpPr txBox="1"/>
          <p:nvPr/>
        </p:nvSpPr>
        <p:spPr>
          <a:xfrm>
            <a:off x="486439" y="2785084"/>
            <a:ext cx="2448146" cy="69871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Квалифицированные специалисты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в сфере ИТ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2934585" cy="17463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</a:t>
            </a:r>
          </a:p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ИТ-рынок</a:t>
            </a:r>
            <a:endParaRPr lang="ru-RU" sz="2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7480" y="5545151"/>
            <a:ext cx="731583" cy="73158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459604" y="5710887"/>
            <a:ext cx="34176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</a:rPr>
              <a:t>3</a:t>
            </a:r>
            <a:endParaRPr lang="ru-RU" sz="2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8951" y="2569389"/>
            <a:ext cx="6097" cy="1719221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-68118" y="4973449"/>
            <a:ext cx="67197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/>
              <a:t>Кол. чел.</a:t>
            </a:r>
            <a:endParaRPr lang="ru-RU" sz="9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8598" y="6276733"/>
            <a:ext cx="1225402" cy="42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0886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1" grpId="0"/>
      <p:bldP spid="12" grpId="0"/>
      <p:bldP spid="14" grpId="0"/>
      <p:bldP spid="15" grpId="0"/>
      <p:bldGraphic spid="29" grpId="0">
        <p:bldSub>
          <a:bldChart bld="category"/>
        </p:bldSub>
      </p:bldGraphic>
      <p:bldP spid="32" grpId="0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0517C50-6EA4-4EDE-AB2F-5D1F437D97A1}"/>
              </a:ext>
            </a:extLst>
          </p:cNvPr>
          <p:cNvSpPr/>
          <p:nvPr/>
        </p:nvSpPr>
        <p:spPr>
          <a:xfrm rot="1519314">
            <a:off x="4060509" y="1031034"/>
            <a:ext cx="1568057" cy="1740097"/>
          </a:xfrm>
          <a:custGeom>
            <a:avLst/>
            <a:gdLst>
              <a:gd name="connsiteX0" fmla="*/ 3090763 w 5125818"/>
              <a:gd name="connsiteY0" fmla="*/ 477 h 5688196"/>
              <a:gd name="connsiteX1" fmla="*/ 5066034 w 5125818"/>
              <a:gd name="connsiteY1" fmla="*/ 4569762 h 5688196"/>
              <a:gd name="connsiteX2" fmla="*/ 115013 w 5125818"/>
              <a:gd name="connsiteY2" fmla="*/ 4196138 h 5688196"/>
              <a:gd name="connsiteX3" fmla="*/ 2350712 w 5125818"/>
              <a:gd name="connsiteY3" fmla="*/ 186956 h 5688196"/>
              <a:gd name="connsiteX4" fmla="*/ 3090763 w 5125818"/>
              <a:gd name="connsiteY4" fmla="*/ 477 h 568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25818" h="5688196">
                <a:moveTo>
                  <a:pt x="3090763" y="477"/>
                </a:moveTo>
                <a:cubicBezTo>
                  <a:pt x="4683430" y="45102"/>
                  <a:pt x="5337838" y="3212974"/>
                  <a:pt x="5066034" y="4569762"/>
                </a:cubicBezTo>
                <a:cubicBezTo>
                  <a:pt x="4736741" y="6125330"/>
                  <a:pt x="842703" y="6110326"/>
                  <a:pt x="115013" y="4196138"/>
                </a:cubicBezTo>
                <a:cubicBezTo>
                  <a:pt x="-612678" y="2281950"/>
                  <a:pt x="2350712" y="186956"/>
                  <a:pt x="2350712" y="186956"/>
                </a:cubicBezTo>
                <a:cubicBezTo>
                  <a:pt x="2616567" y="51466"/>
                  <a:pt x="2863239" y="-5899"/>
                  <a:pt x="3090763" y="47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26CCCBB-2B20-4711-9093-BE64E89BCC65}"/>
              </a:ext>
            </a:extLst>
          </p:cNvPr>
          <p:cNvSpPr/>
          <p:nvPr/>
        </p:nvSpPr>
        <p:spPr>
          <a:xfrm rot="20226612">
            <a:off x="3717067" y="4730459"/>
            <a:ext cx="1568057" cy="1740097"/>
          </a:xfrm>
          <a:custGeom>
            <a:avLst/>
            <a:gdLst>
              <a:gd name="connsiteX0" fmla="*/ 3090763 w 5125818"/>
              <a:gd name="connsiteY0" fmla="*/ 477 h 5688196"/>
              <a:gd name="connsiteX1" fmla="*/ 5066034 w 5125818"/>
              <a:gd name="connsiteY1" fmla="*/ 4569762 h 5688196"/>
              <a:gd name="connsiteX2" fmla="*/ 115013 w 5125818"/>
              <a:gd name="connsiteY2" fmla="*/ 4196138 h 5688196"/>
              <a:gd name="connsiteX3" fmla="*/ 2350712 w 5125818"/>
              <a:gd name="connsiteY3" fmla="*/ 186956 h 5688196"/>
              <a:gd name="connsiteX4" fmla="*/ 3090763 w 5125818"/>
              <a:gd name="connsiteY4" fmla="*/ 477 h 568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25818" h="5688196">
                <a:moveTo>
                  <a:pt x="3090763" y="477"/>
                </a:moveTo>
                <a:cubicBezTo>
                  <a:pt x="4683430" y="45102"/>
                  <a:pt x="5337838" y="3212974"/>
                  <a:pt x="5066034" y="4569762"/>
                </a:cubicBezTo>
                <a:cubicBezTo>
                  <a:pt x="4736741" y="6125330"/>
                  <a:pt x="842703" y="6110326"/>
                  <a:pt x="115013" y="4196138"/>
                </a:cubicBezTo>
                <a:cubicBezTo>
                  <a:pt x="-612678" y="2281950"/>
                  <a:pt x="2350712" y="186956"/>
                  <a:pt x="2350712" y="186956"/>
                </a:cubicBezTo>
                <a:cubicBezTo>
                  <a:pt x="2616567" y="51466"/>
                  <a:pt x="2863239" y="-5899"/>
                  <a:pt x="3090763" y="47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7E301C5-C164-4740-BF0E-A3EF3D5F5F49}"/>
              </a:ext>
            </a:extLst>
          </p:cNvPr>
          <p:cNvSpPr txBox="1"/>
          <p:nvPr/>
        </p:nvSpPr>
        <p:spPr>
          <a:xfrm>
            <a:off x="5688226" y="1254751"/>
            <a:ext cx="305365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ru-RU" b="1" dirty="0" smtClean="0">
                <a:solidFill>
                  <a:schemeClr val="accent1"/>
                </a:solidFill>
                <a:latin typeface="+mj-lt"/>
              </a:rPr>
              <a:t>Количество организаций</a:t>
            </a:r>
          </a:p>
          <a:p>
            <a:r>
              <a:rPr lang="ru-RU" b="1" dirty="0" smtClean="0">
                <a:solidFill>
                  <a:schemeClr val="accent1"/>
                </a:solidFill>
                <a:latin typeface="+mj-lt"/>
              </a:rPr>
              <a:t>сфере ИТ деятельности</a:t>
            </a:r>
            <a:endParaRPr lang="en-US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9615AB-2418-483A-A236-C18E037D1975}"/>
              </a:ext>
            </a:extLst>
          </p:cNvPr>
          <p:cNvSpPr txBox="1"/>
          <p:nvPr/>
        </p:nvSpPr>
        <p:spPr>
          <a:xfrm>
            <a:off x="4844537" y="4680927"/>
            <a:ext cx="3419975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ru-RU" sz="1500" b="1" dirty="0" smtClean="0">
                <a:solidFill>
                  <a:schemeClr val="accent1"/>
                </a:solidFill>
                <a:latin typeface="+mj-lt"/>
              </a:rPr>
              <a:t>По </a:t>
            </a:r>
            <a:r>
              <a:rPr lang="ru-RU" sz="1500" b="1" dirty="0">
                <a:solidFill>
                  <a:schemeClr val="accent1"/>
                </a:solidFill>
                <a:latin typeface="+mj-lt"/>
              </a:rPr>
              <a:t>направлениям разработки ПО </a:t>
            </a:r>
            <a:endParaRPr lang="en-US" sz="1500" b="1" dirty="0">
              <a:solidFill>
                <a:schemeClr val="accent1"/>
              </a:solidFill>
              <a:latin typeface="+mj-lt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7783AF0-D960-48C7-9DC2-9773F55DD9E6}"/>
              </a:ext>
            </a:extLst>
          </p:cNvPr>
          <p:cNvGrpSpPr/>
          <p:nvPr/>
        </p:nvGrpSpPr>
        <p:grpSpPr>
          <a:xfrm flipV="1">
            <a:off x="4232598" y="4711488"/>
            <a:ext cx="324848" cy="324848"/>
            <a:chOff x="5575060" y="5483331"/>
            <a:chExt cx="1122920" cy="112292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68D1079-FBD4-4332-ADFC-27B074D1820E}"/>
                </a:ext>
              </a:extLst>
            </p:cNvPr>
            <p:cNvSpPr/>
            <p:nvPr/>
          </p:nvSpPr>
          <p:spPr>
            <a:xfrm>
              <a:off x="5575060" y="5483331"/>
              <a:ext cx="1122920" cy="1122920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A618DE6B-9A58-4B07-BC68-BDC946763D7C}"/>
                </a:ext>
              </a:extLst>
            </p:cNvPr>
            <p:cNvSpPr/>
            <p:nvPr/>
          </p:nvSpPr>
          <p:spPr>
            <a:xfrm>
              <a:off x="5686520" y="5594791"/>
              <a:ext cx="900000" cy="90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FC0C56C-E5D4-4DC2-BC9A-BC8CBFE7692A}"/>
              </a:ext>
            </a:extLst>
          </p:cNvPr>
          <p:cNvGrpSpPr/>
          <p:nvPr/>
        </p:nvGrpSpPr>
        <p:grpSpPr>
          <a:xfrm flipV="1">
            <a:off x="4395931" y="2372269"/>
            <a:ext cx="324848" cy="324848"/>
            <a:chOff x="5575060" y="5483331"/>
            <a:chExt cx="1122920" cy="112292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5FE99FB-B571-46DA-A6A6-8AAE6C61C935}"/>
                </a:ext>
              </a:extLst>
            </p:cNvPr>
            <p:cNvSpPr/>
            <p:nvPr/>
          </p:nvSpPr>
          <p:spPr>
            <a:xfrm>
              <a:off x="5575060" y="5483331"/>
              <a:ext cx="1122920" cy="1122920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AD182E64-C176-4D65-BD8C-C5BB4BA30643}"/>
                </a:ext>
              </a:extLst>
            </p:cNvPr>
            <p:cNvSpPr/>
            <p:nvPr/>
          </p:nvSpPr>
          <p:spPr>
            <a:xfrm>
              <a:off x="5686520" y="5594791"/>
              <a:ext cx="900000" cy="90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2FEECFB-85AF-4F95-AE67-D0159A0E137E}"/>
              </a:ext>
            </a:extLst>
          </p:cNvPr>
          <p:cNvCxnSpPr>
            <a:stCxn id="17" idx="4"/>
            <a:endCxn id="20" idx="0"/>
          </p:cNvCxnSpPr>
          <p:nvPr/>
        </p:nvCxnSpPr>
        <p:spPr>
          <a:xfrm flipV="1">
            <a:off x="4395022" y="2697117"/>
            <a:ext cx="163333" cy="20143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9C0E9F50-B852-4D36-8E96-79FA55214E1D}"/>
              </a:ext>
            </a:extLst>
          </p:cNvPr>
          <p:cNvSpPr txBox="1"/>
          <p:nvPr/>
        </p:nvSpPr>
        <p:spPr>
          <a:xfrm>
            <a:off x="52783" y="3617101"/>
            <a:ext cx="2737363" cy="4580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Крупные  компании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002755">
            <a:off x="875241" y="4005701"/>
            <a:ext cx="1621677" cy="17131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8119" y="4062693"/>
            <a:ext cx="323116" cy="323116"/>
          </a:xfrm>
          <a:prstGeom prst="rect">
            <a:avLst/>
          </a:prstGeom>
        </p:spPr>
      </p:pic>
      <p:cxnSp>
        <p:nvCxnSpPr>
          <p:cNvPr id="25" name="Straight Connector 21">
            <a:extLst>
              <a:ext uri="{FF2B5EF4-FFF2-40B4-BE49-F238E27FC236}">
                <a16:creationId xmlns:a16="http://schemas.microsoft.com/office/drawing/2014/main" id="{12FEECFB-85AF-4F95-AE67-D0159A0E137E}"/>
              </a:ext>
            </a:extLst>
          </p:cNvPr>
          <p:cNvCxnSpPr/>
          <p:nvPr/>
        </p:nvCxnSpPr>
        <p:spPr>
          <a:xfrm flipV="1">
            <a:off x="2355401" y="2601248"/>
            <a:ext cx="2015069" cy="15975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075015" y="4217017"/>
            <a:ext cx="61106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b="1" dirty="0" smtClean="0">
                <a:solidFill>
                  <a:schemeClr val="accent1">
                    <a:lumMod val="75000"/>
                  </a:schemeClr>
                </a:solidFill>
              </a:rPr>
              <a:t>54</a:t>
            </a:r>
            <a:endParaRPr lang="ru-RU" sz="3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6091" y="5580010"/>
            <a:ext cx="731583" cy="731583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8578216" y="5745747"/>
            <a:ext cx="34176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/>
              <a:t>4</a:t>
            </a:r>
            <a:endParaRPr lang="ru-RU" sz="22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190142" y="5908296"/>
            <a:ext cx="32502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b="1" i="1" dirty="0" smtClean="0">
                <a:solidFill>
                  <a:schemeClr val="accent1">
                    <a:lumMod val="75000"/>
                  </a:schemeClr>
                </a:solidFill>
              </a:rPr>
              <a:t>! Востребованы: </a:t>
            </a:r>
          </a:p>
          <a:p>
            <a:r>
              <a:rPr lang="ru-RU" sz="1300" i="1" dirty="0">
                <a:solidFill>
                  <a:schemeClr val="accent1">
                    <a:lumMod val="75000"/>
                  </a:schemeClr>
                </a:solidFill>
              </a:rPr>
              <a:t>-</a:t>
            </a:r>
            <a:r>
              <a:rPr lang="ru-RU" sz="1300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300" i="1" dirty="0">
                <a:solidFill>
                  <a:schemeClr val="accent1">
                    <a:lumMod val="75000"/>
                  </a:schemeClr>
                </a:solidFill>
              </a:rPr>
              <a:t>разработка и тестирование ПО; </a:t>
            </a:r>
          </a:p>
          <a:p>
            <a:r>
              <a:rPr lang="ru-RU" sz="1300" i="1" dirty="0" smtClean="0">
                <a:solidFill>
                  <a:schemeClr val="accent1">
                    <a:lumMod val="75000"/>
                  </a:schemeClr>
                </a:solidFill>
              </a:rPr>
              <a:t>- </a:t>
            </a:r>
            <a:r>
              <a:rPr lang="ru-RU" sz="1300" i="1" dirty="0">
                <a:solidFill>
                  <a:schemeClr val="accent1">
                    <a:lumMod val="75000"/>
                  </a:schemeClr>
                </a:solidFill>
              </a:rPr>
              <a:t>системное администрирование и </a:t>
            </a:r>
            <a:r>
              <a:rPr lang="ru-RU" sz="1300" i="1" dirty="0" smtClean="0">
                <a:solidFill>
                  <a:schemeClr val="accent1">
                    <a:lumMod val="75000"/>
                  </a:schemeClr>
                </a:solidFill>
              </a:rPr>
              <a:t>ИБ</a:t>
            </a:r>
            <a:endParaRPr lang="ru-RU" sz="1300" i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5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038" y="20012"/>
            <a:ext cx="2932430" cy="1743607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4557446" y="1234131"/>
            <a:ext cx="82426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b="1" dirty="0" smtClean="0">
                <a:solidFill>
                  <a:schemeClr val="accent1">
                    <a:lumMod val="75000"/>
                  </a:schemeClr>
                </a:solidFill>
              </a:rPr>
              <a:t>869</a:t>
            </a:r>
            <a:endParaRPr lang="ru-RU" sz="3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276402" y="5489454"/>
            <a:ext cx="82426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b="1" dirty="0" smtClean="0">
                <a:solidFill>
                  <a:schemeClr val="accent1">
                    <a:lumMod val="75000"/>
                  </a:schemeClr>
                </a:solidFill>
              </a:rPr>
              <a:t>607</a:t>
            </a:r>
            <a:endParaRPr lang="ru-RU" sz="3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18598" y="6291512"/>
            <a:ext cx="1225402" cy="42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199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1" grpId="0"/>
      <p:bldP spid="14" grpId="0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AFDA40F-0BD1-43AC-92E5-B812EE96C858}"/>
              </a:ext>
            </a:extLst>
          </p:cNvPr>
          <p:cNvSpPr/>
          <p:nvPr/>
        </p:nvSpPr>
        <p:spPr>
          <a:xfrm>
            <a:off x="4" y="1"/>
            <a:ext cx="5515580" cy="3433864"/>
          </a:xfrm>
          <a:custGeom>
            <a:avLst/>
            <a:gdLst>
              <a:gd name="connsiteX0" fmla="*/ 0 w 9405623"/>
              <a:gd name="connsiteY0" fmla="*/ 0 h 6518795"/>
              <a:gd name="connsiteX1" fmla="*/ 8491849 w 9405623"/>
              <a:gd name="connsiteY1" fmla="*/ 0 h 6518795"/>
              <a:gd name="connsiteX2" fmla="*/ 9384106 w 9405623"/>
              <a:gd name="connsiteY2" fmla="*/ 3792209 h 6518795"/>
              <a:gd name="connsiteX3" fmla="*/ 8786584 w 9405623"/>
              <a:gd name="connsiteY3" fmla="*/ 4757422 h 6518795"/>
              <a:gd name="connsiteX4" fmla="*/ 1391963 w 9405623"/>
              <a:gd name="connsiteY4" fmla="*/ 6497278 h 6518795"/>
              <a:gd name="connsiteX5" fmla="*/ 426750 w 9405623"/>
              <a:gd name="connsiteY5" fmla="*/ 5899756 h 6518795"/>
              <a:gd name="connsiteX6" fmla="*/ 0 w 9405623"/>
              <a:gd name="connsiteY6" fmla="*/ 4086011 h 6518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405623" h="6518795">
                <a:moveTo>
                  <a:pt x="0" y="0"/>
                </a:moveTo>
                <a:lnTo>
                  <a:pt x="8491849" y="0"/>
                </a:lnTo>
                <a:lnTo>
                  <a:pt x="9384106" y="3792209"/>
                </a:lnTo>
                <a:cubicBezTo>
                  <a:pt x="9485641" y="4223746"/>
                  <a:pt x="9218121" y="4655887"/>
                  <a:pt x="8786584" y="4757422"/>
                </a:cubicBezTo>
                <a:lnTo>
                  <a:pt x="1391963" y="6497278"/>
                </a:lnTo>
                <a:cubicBezTo>
                  <a:pt x="960425" y="6598813"/>
                  <a:pt x="528285" y="6331293"/>
                  <a:pt x="426750" y="5899756"/>
                </a:cubicBezTo>
                <a:lnTo>
                  <a:pt x="0" y="4086011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 w="317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797E23A-27BA-4D67-893A-557ADB10E1FC}"/>
              </a:ext>
            </a:extLst>
          </p:cNvPr>
          <p:cNvSpPr/>
          <p:nvPr/>
        </p:nvSpPr>
        <p:spPr>
          <a:xfrm>
            <a:off x="8102010" y="6454317"/>
            <a:ext cx="1041990" cy="254799"/>
          </a:xfrm>
          <a:custGeom>
            <a:avLst/>
            <a:gdLst>
              <a:gd name="connsiteX0" fmla="*/ 0 w 1389320"/>
              <a:gd name="connsiteY0" fmla="*/ 169865 h 339732"/>
              <a:gd name="connsiteX1" fmla="*/ 0 w 1389320"/>
              <a:gd name="connsiteY1" fmla="*/ 169866 h 339732"/>
              <a:gd name="connsiteX2" fmla="*/ 0 w 1389320"/>
              <a:gd name="connsiteY2" fmla="*/ 169866 h 339732"/>
              <a:gd name="connsiteX3" fmla="*/ 169866 w 1389320"/>
              <a:gd name="connsiteY3" fmla="*/ 0 h 339732"/>
              <a:gd name="connsiteX4" fmla="*/ 1389320 w 1389320"/>
              <a:gd name="connsiteY4" fmla="*/ 0 h 339732"/>
              <a:gd name="connsiteX5" fmla="*/ 1389320 w 1389320"/>
              <a:gd name="connsiteY5" fmla="*/ 339732 h 339732"/>
              <a:gd name="connsiteX6" fmla="*/ 169866 w 1389320"/>
              <a:gd name="connsiteY6" fmla="*/ 339731 h 339732"/>
              <a:gd name="connsiteX7" fmla="*/ 13349 w 1389320"/>
              <a:gd name="connsiteY7" fmla="*/ 235985 h 339732"/>
              <a:gd name="connsiteX8" fmla="*/ 0 w 1389320"/>
              <a:gd name="connsiteY8" fmla="*/ 169866 h 339732"/>
              <a:gd name="connsiteX9" fmla="*/ 13349 w 1389320"/>
              <a:gd name="connsiteY9" fmla="*/ 103747 h 339732"/>
              <a:gd name="connsiteX10" fmla="*/ 169866 w 1389320"/>
              <a:gd name="connsiteY10" fmla="*/ 0 h 3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89320" h="339732">
                <a:moveTo>
                  <a:pt x="0" y="169865"/>
                </a:moveTo>
                <a:lnTo>
                  <a:pt x="0" y="169866"/>
                </a:lnTo>
                <a:lnTo>
                  <a:pt x="0" y="169866"/>
                </a:lnTo>
                <a:close/>
                <a:moveTo>
                  <a:pt x="169866" y="0"/>
                </a:moveTo>
                <a:lnTo>
                  <a:pt x="1389320" y="0"/>
                </a:lnTo>
                <a:lnTo>
                  <a:pt x="1389320" y="339732"/>
                </a:lnTo>
                <a:lnTo>
                  <a:pt x="169866" y="339731"/>
                </a:lnTo>
                <a:cubicBezTo>
                  <a:pt x="99506" y="339731"/>
                  <a:pt x="39136" y="296952"/>
                  <a:pt x="13349" y="235985"/>
                </a:cubicBezTo>
                <a:lnTo>
                  <a:pt x="0" y="169866"/>
                </a:lnTo>
                <a:lnTo>
                  <a:pt x="13349" y="103747"/>
                </a:lnTo>
                <a:cubicBezTo>
                  <a:pt x="39136" y="42779"/>
                  <a:pt x="99506" y="0"/>
                  <a:pt x="169866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9097898-17E0-4316-8884-D1E4B09CF0CB}"/>
              </a:ext>
            </a:extLst>
          </p:cNvPr>
          <p:cNvGrpSpPr/>
          <p:nvPr/>
        </p:nvGrpSpPr>
        <p:grpSpPr>
          <a:xfrm>
            <a:off x="8175396" y="6504697"/>
            <a:ext cx="780707" cy="149204"/>
            <a:chOff x="10900527" y="6386927"/>
            <a:chExt cx="1040942" cy="198938"/>
          </a:xfrm>
        </p:grpSpPr>
        <p:sp>
          <p:nvSpPr>
            <p:cNvPr id="11" name="Freeform 26">
              <a:extLst>
                <a:ext uri="{FF2B5EF4-FFF2-40B4-BE49-F238E27FC236}">
                  <a16:creationId xmlns:a16="http://schemas.microsoft.com/office/drawing/2014/main" id="{8A6D5BA3-2261-4027-8EC6-6038FA22CE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181708" y="6386927"/>
              <a:ext cx="198361" cy="198938"/>
            </a:xfrm>
            <a:custGeom>
              <a:avLst/>
              <a:gdLst>
                <a:gd name="T0" fmla="*/ 219 w 437"/>
                <a:gd name="T1" fmla="*/ 0 h 438"/>
                <a:gd name="T2" fmla="*/ 0 w 437"/>
                <a:gd name="T3" fmla="*/ 219 h 438"/>
                <a:gd name="T4" fmla="*/ 219 w 437"/>
                <a:gd name="T5" fmla="*/ 438 h 438"/>
                <a:gd name="T6" fmla="*/ 437 w 437"/>
                <a:gd name="T7" fmla="*/ 219 h 438"/>
                <a:gd name="T8" fmla="*/ 219 w 437"/>
                <a:gd name="T9" fmla="*/ 0 h 438"/>
                <a:gd name="T10" fmla="*/ 157 w 437"/>
                <a:gd name="T11" fmla="*/ 338 h 438"/>
                <a:gd name="T12" fmla="*/ 101 w 437"/>
                <a:gd name="T13" fmla="*/ 338 h 438"/>
                <a:gd name="T14" fmla="*/ 101 w 437"/>
                <a:gd name="T15" fmla="*/ 178 h 438"/>
                <a:gd name="T16" fmla="*/ 157 w 437"/>
                <a:gd name="T17" fmla="*/ 178 h 438"/>
                <a:gd name="T18" fmla="*/ 157 w 437"/>
                <a:gd name="T19" fmla="*/ 338 h 438"/>
                <a:gd name="T20" fmla="*/ 129 w 437"/>
                <a:gd name="T21" fmla="*/ 155 h 438"/>
                <a:gd name="T22" fmla="*/ 98 w 437"/>
                <a:gd name="T23" fmla="*/ 129 h 438"/>
                <a:gd name="T24" fmla="*/ 129 w 437"/>
                <a:gd name="T25" fmla="*/ 101 h 438"/>
                <a:gd name="T26" fmla="*/ 160 w 437"/>
                <a:gd name="T27" fmla="*/ 129 h 438"/>
                <a:gd name="T28" fmla="*/ 129 w 437"/>
                <a:gd name="T29" fmla="*/ 155 h 438"/>
                <a:gd name="T30" fmla="*/ 347 w 437"/>
                <a:gd name="T31" fmla="*/ 338 h 438"/>
                <a:gd name="T32" fmla="*/ 296 w 437"/>
                <a:gd name="T33" fmla="*/ 338 h 438"/>
                <a:gd name="T34" fmla="*/ 296 w 437"/>
                <a:gd name="T35" fmla="*/ 252 h 438"/>
                <a:gd name="T36" fmla="*/ 268 w 437"/>
                <a:gd name="T37" fmla="*/ 215 h 438"/>
                <a:gd name="T38" fmla="*/ 240 w 437"/>
                <a:gd name="T39" fmla="*/ 235 h 438"/>
                <a:gd name="T40" fmla="*/ 237 w 437"/>
                <a:gd name="T41" fmla="*/ 249 h 438"/>
                <a:gd name="T42" fmla="*/ 237 w 437"/>
                <a:gd name="T43" fmla="*/ 338 h 438"/>
                <a:gd name="T44" fmla="*/ 185 w 437"/>
                <a:gd name="T45" fmla="*/ 338 h 438"/>
                <a:gd name="T46" fmla="*/ 185 w 437"/>
                <a:gd name="T47" fmla="*/ 178 h 438"/>
                <a:gd name="T48" fmla="*/ 237 w 437"/>
                <a:gd name="T49" fmla="*/ 178 h 438"/>
                <a:gd name="T50" fmla="*/ 237 w 437"/>
                <a:gd name="T51" fmla="*/ 198 h 438"/>
                <a:gd name="T52" fmla="*/ 285 w 437"/>
                <a:gd name="T53" fmla="*/ 175 h 438"/>
                <a:gd name="T54" fmla="*/ 347 w 437"/>
                <a:gd name="T55" fmla="*/ 246 h 438"/>
                <a:gd name="T56" fmla="*/ 347 w 437"/>
                <a:gd name="T57" fmla="*/ 338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37" h="438">
                  <a:moveTo>
                    <a:pt x="219" y="0"/>
                  </a:moveTo>
                  <a:cubicBezTo>
                    <a:pt x="99" y="0"/>
                    <a:pt x="0" y="99"/>
                    <a:pt x="0" y="219"/>
                  </a:cubicBezTo>
                  <a:cubicBezTo>
                    <a:pt x="0" y="339"/>
                    <a:pt x="99" y="438"/>
                    <a:pt x="219" y="438"/>
                  </a:cubicBezTo>
                  <a:cubicBezTo>
                    <a:pt x="339" y="438"/>
                    <a:pt x="437" y="339"/>
                    <a:pt x="437" y="219"/>
                  </a:cubicBezTo>
                  <a:cubicBezTo>
                    <a:pt x="437" y="99"/>
                    <a:pt x="339" y="0"/>
                    <a:pt x="219" y="0"/>
                  </a:cubicBezTo>
                  <a:close/>
                  <a:moveTo>
                    <a:pt x="157" y="338"/>
                  </a:moveTo>
                  <a:cubicBezTo>
                    <a:pt x="101" y="338"/>
                    <a:pt x="101" y="338"/>
                    <a:pt x="101" y="33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57" y="178"/>
                    <a:pt x="157" y="178"/>
                    <a:pt x="157" y="178"/>
                  </a:cubicBezTo>
                  <a:cubicBezTo>
                    <a:pt x="157" y="338"/>
                    <a:pt x="157" y="338"/>
                    <a:pt x="157" y="338"/>
                  </a:cubicBezTo>
                  <a:close/>
                  <a:moveTo>
                    <a:pt x="129" y="155"/>
                  </a:moveTo>
                  <a:cubicBezTo>
                    <a:pt x="111" y="155"/>
                    <a:pt x="98" y="144"/>
                    <a:pt x="98" y="129"/>
                  </a:cubicBezTo>
                  <a:cubicBezTo>
                    <a:pt x="98" y="112"/>
                    <a:pt x="111" y="101"/>
                    <a:pt x="129" y="101"/>
                  </a:cubicBezTo>
                  <a:cubicBezTo>
                    <a:pt x="148" y="101"/>
                    <a:pt x="160" y="112"/>
                    <a:pt x="160" y="129"/>
                  </a:cubicBezTo>
                  <a:cubicBezTo>
                    <a:pt x="160" y="144"/>
                    <a:pt x="148" y="155"/>
                    <a:pt x="129" y="155"/>
                  </a:cubicBezTo>
                  <a:close/>
                  <a:moveTo>
                    <a:pt x="347" y="338"/>
                  </a:moveTo>
                  <a:cubicBezTo>
                    <a:pt x="296" y="338"/>
                    <a:pt x="296" y="338"/>
                    <a:pt x="296" y="338"/>
                  </a:cubicBezTo>
                  <a:cubicBezTo>
                    <a:pt x="296" y="252"/>
                    <a:pt x="296" y="252"/>
                    <a:pt x="296" y="252"/>
                  </a:cubicBezTo>
                  <a:cubicBezTo>
                    <a:pt x="296" y="230"/>
                    <a:pt x="285" y="215"/>
                    <a:pt x="268" y="215"/>
                  </a:cubicBezTo>
                  <a:cubicBezTo>
                    <a:pt x="251" y="215"/>
                    <a:pt x="243" y="224"/>
                    <a:pt x="240" y="235"/>
                  </a:cubicBezTo>
                  <a:cubicBezTo>
                    <a:pt x="237" y="238"/>
                    <a:pt x="237" y="241"/>
                    <a:pt x="237" y="249"/>
                  </a:cubicBezTo>
                  <a:cubicBezTo>
                    <a:pt x="237" y="338"/>
                    <a:pt x="237" y="338"/>
                    <a:pt x="237" y="338"/>
                  </a:cubicBezTo>
                  <a:cubicBezTo>
                    <a:pt x="185" y="338"/>
                    <a:pt x="185" y="338"/>
                    <a:pt x="185" y="338"/>
                  </a:cubicBezTo>
                  <a:cubicBezTo>
                    <a:pt x="185" y="338"/>
                    <a:pt x="185" y="192"/>
                    <a:pt x="185" y="178"/>
                  </a:cubicBezTo>
                  <a:cubicBezTo>
                    <a:pt x="237" y="178"/>
                    <a:pt x="237" y="178"/>
                    <a:pt x="237" y="178"/>
                  </a:cubicBezTo>
                  <a:cubicBezTo>
                    <a:pt x="237" y="198"/>
                    <a:pt x="237" y="198"/>
                    <a:pt x="237" y="198"/>
                  </a:cubicBezTo>
                  <a:cubicBezTo>
                    <a:pt x="246" y="189"/>
                    <a:pt x="259" y="175"/>
                    <a:pt x="285" y="175"/>
                  </a:cubicBezTo>
                  <a:cubicBezTo>
                    <a:pt x="319" y="175"/>
                    <a:pt x="347" y="195"/>
                    <a:pt x="347" y="246"/>
                  </a:cubicBezTo>
                  <a:cubicBezTo>
                    <a:pt x="347" y="246"/>
                    <a:pt x="347" y="246"/>
                    <a:pt x="347" y="338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" name="Freeform 29">
              <a:extLst>
                <a:ext uri="{FF2B5EF4-FFF2-40B4-BE49-F238E27FC236}">
                  <a16:creationId xmlns:a16="http://schemas.microsoft.com/office/drawing/2014/main" id="{B51D7C2D-A55D-4B3F-9B23-3B71832AA2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743108" y="6386927"/>
              <a:ext cx="198361" cy="198938"/>
            </a:xfrm>
            <a:custGeom>
              <a:avLst/>
              <a:gdLst>
                <a:gd name="T0" fmla="*/ 218 w 437"/>
                <a:gd name="T1" fmla="*/ 0 h 438"/>
                <a:gd name="T2" fmla="*/ 0 w 437"/>
                <a:gd name="T3" fmla="*/ 219 h 438"/>
                <a:gd name="T4" fmla="*/ 218 w 437"/>
                <a:gd name="T5" fmla="*/ 438 h 438"/>
                <a:gd name="T6" fmla="*/ 437 w 437"/>
                <a:gd name="T7" fmla="*/ 219 h 438"/>
                <a:gd name="T8" fmla="*/ 218 w 437"/>
                <a:gd name="T9" fmla="*/ 0 h 438"/>
                <a:gd name="T10" fmla="*/ 277 w 437"/>
                <a:gd name="T11" fmla="*/ 219 h 438"/>
                <a:gd name="T12" fmla="*/ 241 w 437"/>
                <a:gd name="T13" fmla="*/ 219 h 438"/>
                <a:gd name="T14" fmla="*/ 241 w 437"/>
                <a:gd name="T15" fmla="*/ 345 h 438"/>
                <a:gd name="T16" fmla="*/ 189 w 437"/>
                <a:gd name="T17" fmla="*/ 345 h 438"/>
                <a:gd name="T18" fmla="*/ 189 w 437"/>
                <a:gd name="T19" fmla="*/ 219 h 438"/>
                <a:gd name="T20" fmla="*/ 164 w 437"/>
                <a:gd name="T21" fmla="*/ 219 h 438"/>
                <a:gd name="T22" fmla="*/ 164 w 437"/>
                <a:gd name="T23" fmla="*/ 174 h 438"/>
                <a:gd name="T24" fmla="*/ 189 w 437"/>
                <a:gd name="T25" fmla="*/ 174 h 438"/>
                <a:gd name="T26" fmla="*/ 189 w 437"/>
                <a:gd name="T27" fmla="*/ 145 h 438"/>
                <a:gd name="T28" fmla="*/ 241 w 437"/>
                <a:gd name="T29" fmla="*/ 93 h 438"/>
                <a:gd name="T30" fmla="*/ 279 w 437"/>
                <a:gd name="T31" fmla="*/ 93 h 438"/>
                <a:gd name="T32" fmla="*/ 279 w 437"/>
                <a:gd name="T33" fmla="*/ 137 h 438"/>
                <a:gd name="T34" fmla="*/ 253 w 437"/>
                <a:gd name="T35" fmla="*/ 137 h 438"/>
                <a:gd name="T36" fmla="*/ 241 w 437"/>
                <a:gd name="T37" fmla="*/ 149 h 438"/>
                <a:gd name="T38" fmla="*/ 241 w 437"/>
                <a:gd name="T39" fmla="*/ 174 h 438"/>
                <a:gd name="T40" fmla="*/ 281 w 437"/>
                <a:gd name="T41" fmla="*/ 174 h 438"/>
                <a:gd name="T42" fmla="*/ 277 w 437"/>
                <a:gd name="T43" fmla="*/ 219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37" h="438">
                  <a:moveTo>
                    <a:pt x="218" y="0"/>
                  </a:moveTo>
                  <a:cubicBezTo>
                    <a:pt x="98" y="0"/>
                    <a:pt x="0" y="99"/>
                    <a:pt x="0" y="219"/>
                  </a:cubicBezTo>
                  <a:cubicBezTo>
                    <a:pt x="0" y="339"/>
                    <a:pt x="98" y="438"/>
                    <a:pt x="218" y="438"/>
                  </a:cubicBezTo>
                  <a:cubicBezTo>
                    <a:pt x="339" y="438"/>
                    <a:pt x="437" y="339"/>
                    <a:pt x="437" y="219"/>
                  </a:cubicBezTo>
                  <a:cubicBezTo>
                    <a:pt x="437" y="99"/>
                    <a:pt x="339" y="0"/>
                    <a:pt x="218" y="0"/>
                  </a:cubicBezTo>
                  <a:close/>
                  <a:moveTo>
                    <a:pt x="277" y="219"/>
                  </a:moveTo>
                  <a:cubicBezTo>
                    <a:pt x="241" y="219"/>
                    <a:pt x="241" y="219"/>
                    <a:pt x="241" y="219"/>
                  </a:cubicBezTo>
                  <a:cubicBezTo>
                    <a:pt x="241" y="275"/>
                    <a:pt x="241" y="345"/>
                    <a:pt x="241" y="345"/>
                  </a:cubicBezTo>
                  <a:cubicBezTo>
                    <a:pt x="189" y="345"/>
                    <a:pt x="189" y="345"/>
                    <a:pt x="189" y="345"/>
                  </a:cubicBezTo>
                  <a:cubicBezTo>
                    <a:pt x="189" y="345"/>
                    <a:pt x="189" y="276"/>
                    <a:pt x="189" y="219"/>
                  </a:cubicBezTo>
                  <a:cubicBezTo>
                    <a:pt x="164" y="219"/>
                    <a:pt x="164" y="219"/>
                    <a:pt x="164" y="219"/>
                  </a:cubicBezTo>
                  <a:cubicBezTo>
                    <a:pt x="164" y="174"/>
                    <a:pt x="164" y="174"/>
                    <a:pt x="164" y="174"/>
                  </a:cubicBezTo>
                  <a:cubicBezTo>
                    <a:pt x="189" y="174"/>
                    <a:pt x="189" y="174"/>
                    <a:pt x="189" y="174"/>
                  </a:cubicBezTo>
                  <a:cubicBezTo>
                    <a:pt x="189" y="145"/>
                    <a:pt x="189" y="145"/>
                    <a:pt x="189" y="145"/>
                  </a:cubicBezTo>
                  <a:cubicBezTo>
                    <a:pt x="189" y="125"/>
                    <a:pt x="199" y="93"/>
                    <a:pt x="241" y="93"/>
                  </a:cubicBezTo>
                  <a:cubicBezTo>
                    <a:pt x="279" y="93"/>
                    <a:pt x="279" y="93"/>
                    <a:pt x="279" y="93"/>
                  </a:cubicBezTo>
                  <a:cubicBezTo>
                    <a:pt x="279" y="137"/>
                    <a:pt x="279" y="137"/>
                    <a:pt x="279" y="137"/>
                  </a:cubicBezTo>
                  <a:cubicBezTo>
                    <a:pt x="279" y="137"/>
                    <a:pt x="256" y="137"/>
                    <a:pt x="253" y="137"/>
                  </a:cubicBezTo>
                  <a:cubicBezTo>
                    <a:pt x="248" y="137"/>
                    <a:pt x="241" y="138"/>
                    <a:pt x="241" y="149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81" y="174"/>
                    <a:pt x="281" y="174"/>
                    <a:pt x="281" y="174"/>
                  </a:cubicBezTo>
                  <a:cubicBezTo>
                    <a:pt x="277" y="219"/>
                    <a:pt x="277" y="219"/>
                    <a:pt x="277" y="219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" name="Freeform 30">
              <a:extLst>
                <a:ext uri="{FF2B5EF4-FFF2-40B4-BE49-F238E27FC236}">
                  <a16:creationId xmlns:a16="http://schemas.microsoft.com/office/drawing/2014/main" id="{6C0CA744-5286-4A66-88B0-DEE934BF51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462504" y="6386927"/>
              <a:ext cx="198170" cy="198938"/>
            </a:xfrm>
            <a:custGeom>
              <a:avLst/>
              <a:gdLst>
                <a:gd name="T0" fmla="*/ 219 w 437"/>
                <a:gd name="T1" fmla="*/ 0 h 438"/>
                <a:gd name="T2" fmla="*/ 0 w 437"/>
                <a:gd name="T3" fmla="*/ 219 h 438"/>
                <a:gd name="T4" fmla="*/ 219 w 437"/>
                <a:gd name="T5" fmla="*/ 438 h 438"/>
                <a:gd name="T6" fmla="*/ 437 w 437"/>
                <a:gd name="T7" fmla="*/ 219 h 438"/>
                <a:gd name="T8" fmla="*/ 219 w 437"/>
                <a:gd name="T9" fmla="*/ 0 h 438"/>
                <a:gd name="T10" fmla="*/ 334 w 437"/>
                <a:gd name="T11" fmla="*/ 162 h 438"/>
                <a:gd name="T12" fmla="*/ 334 w 437"/>
                <a:gd name="T13" fmla="*/ 171 h 438"/>
                <a:gd name="T14" fmla="*/ 171 w 437"/>
                <a:gd name="T15" fmla="*/ 333 h 438"/>
                <a:gd name="T16" fmla="*/ 84 w 437"/>
                <a:gd name="T17" fmla="*/ 308 h 438"/>
                <a:gd name="T18" fmla="*/ 97 w 437"/>
                <a:gd name="T19" fmla="*/ 309 h 438"/>
                <a:gd name="T20" fmla="*/ 168 w 437"/>
                <a:gd name="T21" fmla="*/ 284 h 438"/>
                <a:gd name="T22" fmla="*/ 114 w 437"/>
                <a:gd name="T23" fmla="*/ 245 h 438"/>
                <a:gd name="T24" fmla="*/ 126 w 437"/>
                <a:gd name="T25" fmla="*/ 246 h 438"/>
                <a:gd name="T26" fmla="*/ 141 w 437"/>
                <a:gd name="T27" fmla="*/ 243 h 438"/>
                <a:gd name="T28" fmla="*/ 94 w 437"/>
                <a:gd name="T29" fmla="*/ 186 h 438"/>
                <a:gd name="T30" fmla="*/ 120 w 437"/>
                <a:gd name="T31" fmla="*/ 194 h 438"/>
                <a:gd name="T32" fmla="*/ 96 w 437"/>
                <a:gd name="T33" fmla="*/ 146 h 438"/>
                <a:gd name="T34" fmla="*/ 102 w 437"/>
                <a:gd name="T35" fmla="*/ 117 h 438"/>
                <a:gd name="T36" fmla="*/ 222 w 437"/>
                <a:gd name="T37" fmla="*/ 177 h 438"/>
                <a:gd name="T38" fmla="*/ 219 w 437"/>
                <a:gd name="T39" fmla="*/ 164 h 438"/>
                <a:gd name="T40" fmla="*/ 277 w 437"/>
                <a:gd name="T41" fmla="*/ 105 h 438"/>
                <a:gd name="T42" fmla="*/ 319 w 437"/>
                <a:gd name="T43" fmla="*/ 125 h 438"/>
                <a:gd name="T44" fmla="*/ 355 w 437"/>
                <a:gd name="T45" fmla="*/ 111 h 438"/>
                <a:gd name="T46" fmla="*/ 330 w 437"/>
                <a:gd name="T47" fmla="*/ 141 h 438"/>
                <a:gd name="T48" fmla="*/ 363 w 437"/>
                <a:gd name="T49" fmla="*/ 132 h 438"/>
                <a:gd name="T50" fmla="*/ 334 w 437"/>
                <a:gd name="T51" fmla="*/ 162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37" h="438">
                  <a:moveTo>
                    <a:pt x="219" y="0"/>
                  </a:moveTo>
                  <a:cubicBezTo>
                    <a:pt x="98" y="0"/>
                    <a:pt x="0" y="99"/>
                    <a:pt x="0" y="219"/>
                  </a:cubicBezTo>
                  <a:cubicBezTo>
                    <a:pt x="0" y="339"/>
                    <a:pt x="98" y="438"/>
                    <a:pt x="219" y="438"/>
                  </a:cubicBezTo>
                  <a:cubicBezTo>
                    <a:pt x="339" y="438"/>
                    <a:pt x="437" y="339"/>
                    <a:pt x="437" y="219"/>
                  </a:cubicBezTo>
                  <a:cubicBezTo>
                    <a:pt x="437" y="99"/>
                    <a:pt x="339" y="0"/>
                    <a:pt x="219" y="0"/>
                  </a:cubicBezTo>
                  <a:close/>
                  <a:moveTo>
                    <a:pt x="334" y="162"/>
                  </a:moveTo>
                  <a:cubicBezTo>
                    <a:pt x="334" y="165"/>
                    <a:pt x="334" y="168"/>
                    <a:pt x="334" y="171"/>
                  </a:cubicBezTo>
                  <a:cubicBezTo>
                    <a:pt x="334" y="246"/>
                    <a:pt x="277" y="333"/>
                    <a:pt x="171" y="333"/>
                  </a:cubicBezTo>
                  <a:cubicBezTo>
                    <a:pt x="138" y="333"/>
                    <a:pt x="108" y="324"/>
                    <a:pt x="84" y="308"/>
                  </a:cubicBezTo>
                  <a:cubicBezTo>
                    <a:pt x="87" y="309"/>
                    <a:pt x="93" y="309"/>
                    <a:pt x="97" y="309"/>
                  </a:cubicBezTo>
                  <a:cubicBezTo>
                    <a:pt x="123" y="309"/>
                    <a:pt x="148" y="300"/>
                    <a:pt x="168" y="284"/>
                  </a:cubicBezTo>
                  <a:cubicBezTo>
                    <a:pt x="144" y="284"/>
                    <a:pt x="123" y="267"/>
                    <a:pt x="114" y="245"/>
                  </a:cubicBezTo>
                  <a:cubicBezTo>
                    <a:pt x="118" y="245"/>
                    <a:pt x="121" y="246"/>
                    <a:pt x="126" y="246"/>
                  </a:cubicBezTo>
                  <a:cubicBezTo>
                    <a:pt x="130" y="246"/>
                    <a:pt x="135" y="245"/>
                    <a:pt x="141" y="243"/>
                  </a:cubicBezTo>
                  <a:cubicBezTo>
                    <a:pt x="114" y="237"/>
                    <a:pt x="94" y="215"/>
                    <a:pt x="94" y="186"/>
                  </a:cubicBezTo>
                  <a:cubicBezTo>
                    <a:pt x="102" y="191"/>
                    <a:pt x="111" y="192"/>
                    <a:pt x="120" y="194"/>
                  </a:cubicBezTo>
                  <a:cubicBezTo>
                    <a:pt x="105" y="183"/>
                    <a:pt x="96" y="165"/>
                    <a:pt x="96" y="146"/>
                  </a:cubicBezTo>
                  <a:cubicBezTo>
                    <a:pt x="96" y="135"/>
                    <a:pt x="97" y="125"/>
                    <a:pt x="102" y="117"/>
                  </a:cubicBezTo>
                  <a:cubicBezTo>
                    <a:pt x="132" y="152"/>
                    <a:pt x="174" y="174"/>
                    <a:pt x="222" y="177"/>
                  </a:cubicBezTo>
                  <a:cubicBezTo>
                    <a:pt x="220" y="173"/>
                    <a:pt x="219" y="168"/>
                    <a:pt x="219" y="164"/>
                  </a:cubicBezTo>
                  <a:cubicBezTo>
                    <a:pt x="219" y="132"/>
                    <a:pt x="246" y="105"/>
                    <a:pt x="277" y="105"/>
                  </a:cubicBezTo>
                  <a:cubicBezTo>
                    <a:pt x="294" y="105"/>
                    <a:pt x="309" y="113"/>
                    <a:pt x="319" y="125"/>
                  </a:cubicBezTo>
                  <a:cubicBezTo>
                    <a:pt x="333" y="122"/>
                    <a:pt x="345" y="117"/>
                    <a:pt x="355" y="111"/>
                  </a:cubicBezTo>
                  <a:cubicBezTo>
                    <a:pt x="351" y="123"/>
                    <a:pt x="342" y="135"/>
                    <a:pt x="330" y="141"/>
                  </a:cubicBezTo>
                  <a:cubicBezTo>
                    <a:pt x="342" y="141"/>
                    <a:pt x="354" y="138"/>
                    <a:pt x="363" y="132"/>
                  </a:cubicBezTo>
                  <a:cubicBezTo>
                    <a:pt x="355" y="144"/>
                    <a:pt x="346" y="155"/>
                    <a:pt x="334" y="162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" name="Freeform 33">
              <a:extLst>
                <a:ext uri="{FF2B5EF4-FFF2-40B4-BE49-F238E27FC236}">
                  <a16:creationId xmlns:a16="http://schemas.microsoft.com/office/drawing/2014/main" id="{179D9A04-AB9D-4487-BE5A-D67C445B61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900527" y="6386927"/>
              <a:ext cx="198746" cy="198938"/>
            </a:xfrm>
            <a:custGeom>
              <a:avLst/>
              <a:gdLst>
                <a:gd name="T0" fmla="*/ 339 w 438"/>
                <a:gd name="T1" fmla="*/ 227 h 438"/>
                <a:gd name="T2" fmla="*/ 277 w 438"/>
                <a:gd name="T3" fmla="*/ 227 h 438"/>
                <a:gd name="T4" fmla="*/ 311 w 438"/>
                <a:gd name="T5" fmla="*/ 199 h 438"/>
                <a:gd name="T6" fmla="*/ 339 w 438"/>
                <a:gd name="T7" fmla="*/ 227 h 438"/>
                <a:gd name="T8" fmla="*/ 168 w 438"/>
                <a:gd name="T9" fmla="*/ 226 h 438"/>
                <a:gd name="T10" fmla="*/ 112 w 438"/>
                <a:gd name="T11" fmla="*/ 226 h 438"/>
                <a:gd name="T12" fmla="*/ 112 w 438"/>
                <a:gd name="T13" fmla="*/ 279 h 438"/>
                <a:gd name="T14" fmla="*/ 162 w 438"/>
                <a:gd name="T15" fmla="*/ 279 h 438"/>
                <a:gd name="T16" fmla="*/ 164 w 438"/>
                <a:gd name="T17" fmla="*/ 279 h 438"/>
                <a:gd name="T18" fmla="*/ 188 w 438"/>
                <a:gd name="T19" fmla="*/ 254 h 438"/>
                <a:gd name="T20" fmla="*/ 168 w 438"/>
                <a:gd name="T21" fmla="*/ 226 h 438"/>
                <a:gd name="T22" fmla="*/ 182 w 438"/>
                <a:gd name="T23" fmla="*/ 175 h 438"/>
                <a:gd name="T24" fmla="*/ 168 w 438"/>
                <a:gd name="T25" fmla="*/ 155 h 438"/>
                <a:gd name="T26" fmla="*/ 161 w 438"/>
                <a:gd name="T27" fmla="*/ 155 h 438"/>
                <a:gd name="T28" fmla="*/ 112 w 438"/>
                <a:gd name="T29" fmla="*/ 155 h 438"/>
                <a:gd name="T30" fmla="*/ 112 w 438"/>
                <a:gd name="T31" fmla="*/ 199 h 438"/>
                <a:gd name="T32" fmla="*/ 164 w 438"/>
                <a:gd name="T33" fmla="*/ 199 h 438"/>
                <a:gd name="T34" fmla="*/ 182 w 438"/>
                <a:gd name="T35" fmla="*/ 175 h 438"/>
                <a:gd name="T36" fmla="*/ 438 w 438"/>
                <a:gd name="T37" fmla="*/ 219 h 438"/>
                <a:gd name="T38" fmla="*/ 219 w 438"/>
                <a:gd name="T39" fmla="*/ 438 h 438"/>
                <a:gd name="T40" fmla="*/ 0 w 438"/>
                <a:gd name="T41" fmla="*/ 219 h 438"/>
                <a:gd name="T42" fmla="*/ 219 w 438"/>
                <a:gd name="T43" fmla="*/ 0 h 438"/>
                <a:gd name="T44" fmla="*/ 438 w 438"/>
                <a:gd name="T45" fmla="*/ 219 h 438"/>
                <a:gd name="T46" fmla="*/ 268 w 438"/>
                <a:gd name="T47" fmla="*/ 155 h 438"/>
                <a:gd name="T48" fmla="*/ 348 w 438"/>
                <a:gd name="T49" fmla="*/ 155 h 438"/>
                <a:gd name="T50" fmla="*/ 348 w 438"/>
                <a:gd name="T51" fmla="*/ 134 h 438"/>
                <a:gd name="T52" fmla="*/ 268 w 438"/>
                <a:gd name="T53" fmla="*/ 134 h 438"/>
                <a:gd name="T54" fmla="*/ 268 w 438"/>
                <a:gd name="T55" fmla="*/ 155 h 438"/>
                <a:gd name="T56" fmla="*/ 192 w 438"/>
                <a:gd name="T57" fmla="*/ 209 h 438"/>
                <a:gd name="T58" fmla="*/ 222 w 438"/>
                <a:gd name="T59" fmla="*/ 172 h 438"/>
                <a:gd name="T60" fmla="*/ 168 w 438"/>
                <a:gd name="T61" fmla="*/ 121 h 438"/>
                <a:gd name="T62" fmla="*/ 112 w 438"/>
                <a:gd name="T63" fmla="*/ 121 h 438"/>
                <a:gd name="T64" fmla="*/ 111 w 438"/>
                <a:gd name="T65" fmla="*/ 121 h 438"/>
                <a:gd name="T66" fmla="*/ 69 w 438"/>
                <a:gd name="T67" fmla="*/ 121 h 438"/>
                <a:gd name="T68" fmla="*/ 69 w 438"/>
                <a:gd name="T69" fmla="*/ 312 h 438"/>
                <a:gd name="T70" fmla="*/ 111 w 438"/>
                <a:gd name="T71" fmla="*/ 312 h 438"/>
                <a:gd name="T72" fmla="*/ 112 w 438"/>
                <a:gd name="T73" fmla="*/ 312 h 438"/>
                <a:gd name="T74" fmla="*/ 168 w 438"/>
                <a:gd name="T75" fmla="*/ 312 h 438"/>
                <a:gd name="T76" fmla="*/ 228 w 438"/>
                <a:gd name="T77" fmla="*/ 256 h 438"/>
                <a:gd name="T78" fmla="*/ 192 w 438"/>
                <a:gd name="T79" fmla="*/ 209 h 438"/>
                <a:gd name="T80" fmla="*/ 375 w 438"/>
                <a:gd name="T81" fmla="*/ 253 h 438"/>
                <a:gd name="T82" fmla="*/ 308 w 438"/>
                <a:gd name="T83" fmla="*/ 170 h 438"/>
                <a:gd name="T84" fmla="*/ 236 w 438"/>
                <a:gd name="T85" fmla="*/ 244 h 438"/>
                <a:gd name="T86" fmla="*/ 308 w 438"/>
                <a:gd name="T87" fmla="*/ 318 h 438"/>
                <a:gd name="T88" fmla="*/ 373 w 438"/>
                <a:gd name="T89" fmla="*/ 265 h 438"/>
                <a:gd name="T90" fmla="*/ 342 w 438"/>
                <a:gd name="T91" fmla="*/ 265 h 438"/>
                <a:gd name="T92" fmla="*/ 311 w 438"/>
                <a:gd name="T93" fmla="*/ 288 h 438"/>
                <a:gd name="T94" fmla="*/ 277 w 438"/>
                <a:gd name="T95" fmla="*/ 253 h 438"/>
                <a:gd name="T96" fmla="*/ 375 w 438"/>
                <a:gd name="T97" fmla="*/ 253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38" h="438">
                  <a:moveTo>
                    <a:pt x="339" y="227"/>
                  </a:moveTo>
                  <a:cubicBezTo>
                    <a:pt x="277" y="227"/>
                    <a:pt x="277" y="227"/>
                    <a:pt x="277" y="227"/>
                  </a:cubicBezTo>
                  <a:cubicBezTo>
                    <a:pt x="277" y="227"/>
                    <a:pt x="281" y="199"/>
                    <a:pt x="311" y="199"/>
                  </a:cubicBezTo>
                  <a:cubicBezTo>
                    <a:pt x="339" y="199"/>
                    <a:pt x="339" y="227"/>
                    <a:pt x="339" y="227"/>
                  </a:cubicBezTo>
                  <a:close/>
                  <a:moveTo>
                    <a:pt x="168" y="226"/>
                  </a:moveTo>
                  <a:cubicBezTo>
                    <a:pt x="168" y="226"/>
                    <a:pt x="168" y="226"/>
                    <a:pt x="112" y="226"/>
                  </a:cubicBezTo>
                  <a:cubicBezTo>
                    <a:pt x="112" y="226"/>
                    <a:pt x="112" y="226"/>
                    <a:pt x="112" y="279"/>
                  </a:cubicBezTo>
                  <a:cubicBezTo>
                    <a:pt x="112" y="279"/>
                    <a:pt x="112" y="279"/>
                    <a:pt x="162" y="279"/>
                  </a:cubicBezTo>
                  <a:cubicBezTo>
                    <a:pt x="162" y="279"/>
                    <a:pt x="162" y="279"/>
                    <a:pt x="164" y="279"/>
                  </a:cubicBezTo>
                  <a:cubicBezTo>
                    <a:pt x="173" y="279"/>
                    <a:pt x="188" y="276"/>
                    <a:pt x="188" y="254"/>
                  </a:cubicBezTo>
                  <a:cubicBezTo>
                    <a:pt x="188" y="226"/>
                    <a:pt x="168" y="226"/>
                    <a:pt x="168" y="226"/>
                  </a:cubicBezTo>
                  <a:close/>
                  <a:moveTo>
                    <a:pt x="182" y="175"/>
                  </a:moveTo>
                  <a:cubicBezTo>
                    <a:pt x="182" y="155"/>
                    <a:pt x="168" y="155"/>
                    <a:pt x="168" y="155"/>
                  </a:cubicBezTo>
                  <a:cubicBezTo>
                    <a:pt x="168" y="155"/>
                    <a:pt x="168" y="155"/>
                    <a:pt x="161" y="155"/>
                  </a:cubicBezTo>
                  <a:cubicBezTo>
                    <a:pt x="161" y="155"/>
                    <a:pt x="161" y="155"/>
                    <a:pt x="112" y="155"/>
                  </a:cubicBezTo>
                  <a:cubicBezTo>
                    <a:pt x="112" y="199"/>
                    <a:pt x="112" y="199"/>
                    <a:pt x="112" y="199"/>
                  </a:cubicBezTo>
                  <a:cubicBezTo>
                    <a:pt x="112" y="199"/>
                    <a:pt x="112" y="199"/>
                    <a:pt x="164" y="199"/>
                  </a:cubicBezTo>
                  <a:cubicBezTo>
                    <a:pt x="173" y="199"/>
                    <a:pt x="182" y="194"/>
                    <a:pt x="182" y="175"/>
                  </a:cubicBezTo>
                  <a:close/>
                  <a:moveTo>
                    <a:pt x="438" y="219"/>
                  </a:moveTo>
                  <a:cubicBezTo>
                    <a:pt x="438" y="339"/>
                    <a:pt x="339" y="438"/>
                    <a:pt x="219" y="438"/>
                  </a:cubicBezTo>
                  <a:cubicBezTo>
                    <a:pt x="99" y="438"/>
                    <a:pt x="0" y="339"/>
                    <a:pt x="0" y="219"/>
                  </a:cubicBezTo>
                  <a:cubicBezTo>
                    <a:pt x="0" y="99"/>
                    <a:pt x="99" y="0"/>
                    <a:pt x="219" y="0"/>
                  </a:cubicBezTo>
                  <a:cubicBezTo>
                    <a:pt x="339" y="0"/>
                    <a:pt x="438" y="99"/>
                    <a:pt x="438" y="219"/>
                  </a:cubicBezTo>
                  <a:close/>
                  <a:moveTo>
                    <a:pt x="268" y="155"/>
                  </a:moveTo>
                  <a:cubicBezTo>
                    <a:pt x="268" y="155"/>
                    <a:pt x="268" y="155"/>
                    <a:pt x="348" y="155"/>
                  </a:cubicBezTo>
                  <a:cubicBezTo>
                    <a:pt x="348" y="134"/>
                    <a:pt x="348" y="134"/>
                    <a:pt x="348" y="134"/>
                  </a:cubicBezTo>
                  <a:cubicBezTo>
                    <a:pt x="348" y="134"/>
                    <a:pt x="348" y="134"/>
                    <a:pt x="268" y="134"/>
                  </a:cubicBezTo>
                  <a:cubicBezTo>
                    <a:pt x="268" y="134"/>
                    <a:pt x="268" y="134"/>
                    <a:pt x="268" y="155"/>
                  </a:cubicBezTo>
                  <a:close/>
                  <a:moveTo>
                    <a:pt x="192" y="209"/>
                  </a:moveTo>
                  <a:cubicBezTo>
                    <a:pt x="192" y="209"/>
                    <a:pt x="222" y="206"/>
                    <a:pt x="222" y="172"/>
                  </a:cubicBezTo>
                  <a:cubicBezTo>
                    <a:pt x="222" y="139"/>
                    <a:pt x="198" y="121"/>
                    <a:pt x="168" y="121"/>
                  </a:cubicBezTo>
                  <a:cubicBezTo>
                    <a:pt x="112" y="121"/>
                    <a:pt x="112" y="121"/>
                    <a:pt x="112" y="121"/>
                  </a:cubicBezTo>
                  <a:cubicBezTo>
                    <a:pt x="111" y="121"/>
                    <a:pt x="111" y="121"/>
                    <a:pt x="111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312"/>
                    <a:pt x="69" y="312"/>
                    <a:pt x="69" y="312"/>
                  </a:cubicBezTo>
                  <a:cubicBezTo>
                    <a:pt x="111" y="312"/>
                    <a:pt x="111" y="312"/>
                    <a:pt x="111" y="312"/>
                  </a:cubicBezTo>
                  <a:cubicBezTo>
                    <a:pt x="112" y="312"/>
                    <a:pt x="112" y="312"/>
                    <a:pt x="112" y="312"/>
                  </a:cubicBezTo>
                  <a:cubicBezTo>
                    <a:pt x="168" y="312"/>
                    <a:pt x="168" y="312"/>
                    <a:pt x="168" y="312"/>
                  </a:cubicBezTo>
                  <a:cubicBezTo>
                    <a:pt x="168" y="312"/>
                    <a:pt x="228" y="315"/>
                    <a:pt x="228" y="256"/>
                  </a:cubicBezTo>
                  <a:cubicBezTo>
                    <a:pt x="228" y="256"/>
                    <a:pt x="231" y="209"/>
                    <a:pt x="192" y="209"/>
                  </a:cubicBezTo>
                  <a:close/>
                  <a:moveTo>
                    <a:pt x="375" y="253"/>
                  </a:moveTo>
                  <a:cubicBezTo>
                    <a:pt x="375" y="253"/>
                    <a:pt x="387" y="170"/>
                    <a:pt x="308" y="170"/>
                  </a:cubicBezTo>
                  <a:cubicBezTo>
                    <a:pt x="236" y="170"/>
                    <a:pt x="236" y="244"/>
                    <a:pt x="236" y="244"/>
                  </a:cubicBezTo>
                  <a:cubicBezTo>
                    <a:pt x="236" y="244"/>
                    <a:pt x="231" y="318"/>
                    <a:pt x="308" y="318"/>
                  </a:cubicBezTo>
                  <a:cubicBezTo>
                    <a:pt x="308" y="318"/>
                    <a:pt x="373" y="319"/>
                    <a:pt x="373" y="265"/>
                  </a:cubicBezTo>
                  <a:cubicBezTo>
                    <a:pt x="342" y="265"/>
                    <a:pt x="342" y="265"/>
                    <a:pt x="342" y="265"/>
                  </a:cubicBezTo>
                  <a:cubicBezTo>
                    <a:pt x="342" y="265"/>
                    <a:pt x="342" y="288"/>
                    <a:pt x="311" y="288"/>
                  </a:cubicBezTo>
                  <a:cubicBezTo>
                    <a:pt x="311" y="288"/>
                    <a:pt x="277" y="289"/>
                    <a:pt x="277" y="253"/>
                  </a:cubicBezTo>
                  <a:cubicBezTo>
                    <a:pt x="375" y="253"/>
                    <a:pt x="375" y="253"/>
                    <a:pt x="375" y="253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4824671C-2B2C-4A00-9021-003AD0D233A2}"/>
              </a:ext>
            </a:extLst>
          </p:cNvPr>
          <p:cNvSpPr txBox="1"/>
          <p:nvPr/>
        </p:nvSpPr>
        <p:spPr>
          <a:xfrm>
            <a:off x="-4" y="1016809"/>
            <a:ext cx="5860619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2400" dirty="0" smtClean="0">
                <a:solidFill>
                  <a:schemeClr val="bg2"/>
                </a:solidFill>
                <a:latin typeface="+mj-lt"/>
              </a:rPr>
              <a:t>Платформа </a:t>
            </a:r>
            <a:r>
              <a:rPr lang="ru-RU" sz="2400" dirty="0">
                <a:solidFill>
                  <a:schemeClr val="bg2"/>
                </a:solidFill>
                <a:latin typeface="+mj-lt"/>
              </a:rPr>
              <a:t>по популяризации</a:t>
            </a:r>
          </a:p>
          <a:p>
            <a:r>
              <a:rPr lang="ru-RU" sz="2400" dirty="0">
                <a:solidFill>
                  <a:schemeClr val="bg2"/>
                </a:solidFill>
                <a:latin typeface="+mj-lt"/>
              </a:rPr>
              <a:t>ИТ-специальностей</a:t>
            </a:r>
            <a:endParaRPr lang="en-US" sz="2800" dirty="0">
              <a:solidFill>
                <a:schemeClr val="bg2"/>
              </a:solidFill>
              <a:latin typeface="+mj-lt"/>
            </a:endParaRPr>
          </a:p>
          <a:p>
            <a:r>
              <a:rPr lang="ru-RU" sz="2400" dirty="0" smtClean="0">
                <a:solidFill>
                  <a:schemeClr val="bg2"/>
                </a:solidFill>
                <a:latin typeface="+mj-lt"/>
              </a:rPr>
              <a:t>Координационный центр </a:t>
            </a:r>
            <a:r>
              <a:rPr lang="ru-RU" sz="2000" dirty="0" smtClean="0">
                <a:solidFill>
                  <a:schemeClr val="bg2"/>
                </a:solidFill>
                <a:latin typeface="+mj-lt"/>
              </a:rPr>
              <a:t>ИТ-стажировок </a:t>
            </a:r>
            <a:endParaRPr lang="ru-RU" sz="20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528A8B6-DF95-4BD1-8AED-DD3F3D338799}"/>
              </a:ext>
            </a:extLst>
          </p:cNvPr>
          <p:cNvSpPr txBox="1"/>
          <p:nvPr/>
        </p:nvSpPr>
        <p:spPr>
          <a:xfrm>
            <a:off x="166183" y="2251203"/>
            <a:ext cx="259932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endParaRPr lang="ru-RU" sz="1100" dirty="0" smtClean="0">
              <a:solidFill>
                <a:schemeClr val="bg2"/>
              </a:solidFill>
            </a:endParaRPr>
          </a:p>
          <a:p>
            <a:pPr algn="just"/>
            <a:r>
              <a:rPr lang="ru-RU" sz="1100" dirty="0" smtClean="0">
                <a:solidFill>
                  <a:schemeClr val="bg2"/>
                </a:solidFill>
              </a:rPr>
              <a:t>500 </a:t>
            </a:r>
            <a:r>
              <a:rPr lang="ru-RU" sz="1100" dirty="0">
                <a:solidFill>
                  <a:schemeClr val="bg2"/>
                </a:solidFill>
              </a:rPr>
              <a:t>студентов, </a:t>
            </a:r>
            <a:endParaRPr lang="ru-RU" sz="1100" dirty="0" smtClean="0">
              <a:solidFill>
                <a:schemeClr val="bg2"/>
              </a:solidFill>
            </a:endParaRPr>
          </a:p>
          <a:p>
            <a:pPr algn="just"/>
            <a:r>
              <a:rPr lang="ru-RU" sz="1100" dirty="0" smtClean="0">
                <a:solidFill>
                  <a:schemeClr val="bg2"/>
                </a:solidFill>
              </a:rPr>
              <a:t>12 </a:t>
            </a:r>
            <a:r>
              <a:rPr lang="ru-RU" sz="1100" dirty="0">
                <a:solidFill>
                  <a:schemeClr val="bg2"/>
                </a:solidFill>
              </a:rPr>
              <a:t>учебных </a:t>
            </a:r>
            <a:r>
              <a:rPr lang="ru-RU" sz="1100" dirty="0" smtClean="0">
                <a:solidFill>
                  <a:schemeClr val="bg2"/>
                </a:solidFill>
              </a:rPr>
              <a:t>заведений</a:t>
            </a:r>
          </a:p>
          <a:p>
            <a:pPr algn="just"/>
            <a:r>
              <a:rPr lang="ru-RU" sz="1100" dirty="0" smtClean="0">
                <a:solidFill>
                  <a:schemeClr val="bg2"/>
                </a:solidFill>
              </a:rPr>
              <a:t>18 </a:t>
            </a:r>
            <a:r>
              <a:rPr lang="ru-RU" sz="1100" dirty="0">
                <a:solidFill>
                  <a:schemeClr val="bg2"/>
                </a:solidFill>
              </a:rPr>
              <a:t>ключевых ИТ-компаний региона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790662B7-956C-4D37-A969-B8AC2BF68247}"/>
              </a:ext>
            </a:extLst>
          </p:cNvPr>
          <p:cNvSpPr/>
          <p:nvPr/>
        </p:nvSpPr>
        <p:spPr>
          <a:xfrm rot="4570983">
            <a:off x="1113628" y="4084938"/>
            <a:ext cx="1788540" cy="4571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169" y="143878"/>
            <a:ext cx="1182727" cy="60355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969648" y="110199"/>
            <a:ext cx="3335150" cy="30135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026751" y="445656"/>
            <a:ext cx="205312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ИТ-КЛАСТЕР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40+ ИТ-компаний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4456" y="5639349"/>
            <a:ext cx="731583" cy="73158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535053" y="5812460"/>
            <a:ext cx="34176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</a:rPr>
              <a:t>5</a:t>
            </a:r>
            <a:endParaRPr lang="ru-RU" sz="2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-564741" y="4417392"/>
            <a:ext cx="3005349" cy="1875866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251448" y="4279897"/>
            <a:ext cx="90742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ВУЗы</a:t>
            </a:r>
          </a:p>
          <a:p>
            <a:r>
              <a:rPr lang="ru-RU" sz="2000" b="1" dirty="0" err="1" smtClean="0">
                <a:solidFill>
                  <a:schemeClr val="bg1"/>
                </a:solidFill>
              </a:rPr>
              <a:t>СУЗы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5456953">
            <a:off x="1471164" y="5230707"/>
            <a:ext cx="1410688" cy="880517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883037">
            <a:off x="2267425" y="4481211"/>
            <a:ext cx="1170533" cy="1572904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 rot="3353787">
            <a:off x="2295645" y="4944498"/>
            <a:ext cx="10486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Точка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кипения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 rot="4067827">
            <a:off x="1625792" y="5467534"/>
            <a:ext cx="982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ИТ-</a:t>
            </a:r>
            <a:r>
              <a:rPr lang="ru-RU" dirty="0" err="1" smtClean="0">
                <a:solidFill>
                  <a:schemeClr val="bg1"/>
                </a:solidFill>
              </a:rPr>
              <a:t>Хаб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10032" y="5746564"/>
            <a:ext cx="1414625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Резиденты, </a:t>
            </a:r>
            <a:endParaRPr lang="ru-RU" sz="1100" dirty="0" smtClean="0">
              <a:solidFill>
                <a:schemeClr val="bg1"/>
              </a:solidFill>
            </a:endParaRPr>
          </a:p>
          <a:p>
            <a:r>
              <a:rPr lang="ru-RU" sz="1100" dirty="0" err="1" smtClean="0">
                <a:solidFill>
                  <a:schemeClr val="bg1"/>
                </a:solidFill>
              </a:rPr>
              <a:t>Нетворкинг</a:t>
            </a:r>
            <a:r>
              <a:rPr lang="ru-RU" sz="1100" dirty="0">
                <a:solidFill>
                  <a:schemeClr val="bg1"/>
                </a:solidFill>
              </a:rPr>
              <a:t>, </a:t>
            </a:r>
            <a:endParaRPr lang="ru-RU" sz="1100" dirty="0" smtClean="0">
              <a:solidFill>
                <a:schemeClr val="bg1"/>
              </a:solidFill>
            </a:endParaRPr>
          </a:p>
          <a:p>
            <a:r>
              <a:rPr lang="ru-RU" sz="1100" dirty="0" smtClean="0">
                <a:solidFill>
                  <a:schemeClr val="bg1"/>
                </a:solidFill>
              </a:rPr>
              <a:t>Профориентация</a:t>
            </a:r>
            <a:r>
              <a:rPr lang="ru-RU" sz="1100" dirty="0">
                <a:solidFill>
                  <a:schemeClr val="bg1"/>
                </a:solidFill>
              </a:rPr>
              <a:t>, </a:t>
            </a:r>
            <a:endParaRPr lang="ru-RU" sz="1100" dirty="0" smtClean="0">
              <a:solidFill>
                <a:schemeClr val="bg1"/>
              </a:solidFill>
            </a:endParaRPr>
          </a:p>
          <a:p>
            <a:r>
              <a:rPr lang="ru-RU" sz="1100" dirty="0" err="1" smtClean="0">
                <a:solidFill>
                  <a:schemeClr val="bg1"/>
                </a:solidFill>
              </a:rPr>
              <a:t>Кворкинг</a:t>
            </a:r>
            <a:r>
              <a:rPr lang="ru-RU" sz="1100" dirty="0">
                <a:solidFill>
                  <a:schemeClr val="bg1"/>
                </a:solidFill>
              </a:rPr>
              <a:t>, </a:t>
            </a:r>
            <a:endParaRPr lang="ru-RU" sz="1100" dirty="0" smtClean="0">
              <a:solidFill>
                <a:schemeClr val="bg1"/>
              </a:solidFill>
            </a:endParaRPr>
          </a:p>
          <a:p>
            <a:r>
              <a:rPr lang="ru-RU" sz="1100" dirty="0" smtClean="0">
                <a:solidFill>
                  <a:schemeClr val="bg1"/>
                </a:solidFill>
              </a:rPr>
              <a:t>Обучение</a:t>
            </a:r>
            <a:endParaRPr lang="ru-RU" sz="1100" dirty="0">
              <a:solidFill>
                <a:schemeClr val="bg1"/>
              </a:solidFill>
            </a:endParaRPr>
          </a:p>
          <a:p>
            <a:endParaRPr lang="ru-RU" dirty="0"/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136962">
            <a:off x="3794646" y="2794614"/>
            <a:ext cx="341727" cy="3226097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576388">
            <a:off x="1623216" y="4063255"/>
            <a:ext cx="254242" cy="571717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434586">
            <a:off x="5034083" y="2516126"/>
            <a:ext cx="656534" cy="1142531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6130205">
            <a:off x="5618411" y="1040276"/>
            <a:ext cx="596602" cy="924718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5165508" y="3517250"/>
            <a:ext cx="4004530" cy="2125300"/>
          </a:xfrm>
          <a:prstGeom prst="rect">
            <a:avLst/>
          </a:prstGeom>
        </p:spPr>
      </p:pic>
      <p:sp>
        <p:nvSpPr>
          <p:cNvPr id="33" name="Прямоугольник 32"/>
          <p:cNvSpPr/>
          <p:nvPr/>
        </p:nvSpPr>
        <p:spPr>
          <a:xfrm>
            <a:off x="5856380" y="3793622"/>
            <a:ext cx="2678673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Службы </a:t>
            </a:r>
            <a:r>
              <a:rPr lang="ru-RU" sz="2000" b="1" dirty="0" smtClean="0">
                <a:solidFill>
                  <a:schemeClr val="bg1"/>
                </a:solidFill>
              </a:rPr>
              <a:t>занятости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\ </a:t>
            </a:r>
            <a:r>
              <a:rPr lang="ru-RU" dirty="0" smtClean="0">
                <a:solidFill>
                  <a:schemeClr val="bg1"/>
                </a:solidFill>
              </a:rPr>
              <a:t>центры стажировок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962422">
            <a:off x="3869069" y="5528842"/>
            <a:ext cx="1374726" cy="1572904"/>
          </a:xfrm>
          <a:prstGeom prst="rect">
            <a:avLst/>
          </a:prstGeom>
          <a:effectLst>
            <a:glow rad="127000">
              <a:schemeClr val="accent1">
                <a:alpha val="63000"/>
              </a:schemeClr>
            </a:glow>
          </a:effectLst>
        </p:spPr>
      </p:pic>
      <p:sp>
        <p:nvSpPr>
          <p:cNvPr id="35" name="TextBox 34"/>
          <p:cNvSpPr txBox="1"/>
          <p:nvPr/>
        </p:nvSpPr>
        <p:spPr>
          <a:xfrm>
            <a:off x="3829517" y="6078544"/>
            <a:ext cx="1595622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      </a:t>
            </a:r>
            <a:r>
              <a:rPr lang="ru-RU" sz="1600" b="1" dirty="0" smtClean="0">
                <a:solidFill>
                  <a:schemeClr val="bg1"/>
                </a:solidFill>
              </a:rPr>
              <a:t>Школы</a:t>
            </a:r>
          </a:p>
          <a:p>
            <a:r>
              <a:rPr lang="ru-RU" sz="1300" dirty="0" smtClean="0">
                <a:solidFill>
                  <a:schemeClr val="bg1"/>
                </a:solidFill>
              </a:rPr>
              <a:t>ИТ-направления</a:t>
            </a:r>
            <a:endParaRPr lang="ru-RU" sz="13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18595" y="6379450"/>
            <a:ext cx="1225402" cy="42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3753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9" grpId="0" build="p"/>
      <p:bldP spid="20" grpId="0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5C173243-424C-4D2C-AA1B-21F2E49F3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675" y="873869"/>
            <a:ext cx="4644596" cy="586860"/>
          </a:xfrm>
        </p:spPr>
        <p:txBody>
          <a:bodyPr anchor="ctr"/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Инновационность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проекта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AC3FD75-10C0-4696-AE63-A2A1E7C21FE9}"/>
              </a:ext>
            </a:extLst>
          </p:cNvPr>
          <p:cNvSpPr/>
          <p:nvPr/>
        </p:nvSpPr>
        <p:spPr>
          <a:xfrm>
            <a:off x="3129355" y="2539953"/>
            <a:ext cx="2687378" cy="1618806"/>
          </a:xfrm>
          <a:prstGeom prst="roundRect">
            <a:avLst>
              <a:gd name="adj" fmla="val 9455"/>
            </a:avLst>
          </a:prstGeom>
          <a:ln>
            <a:noFill/>
          </a:ln>
          <a:effectLst>
            <a:outerShdw blurRad="1270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32480AE-3769-43B6-8026-12DF73A36184}"/>
              </a:ext>
            </a:extLst>
          </p:cNvPr>
          <p:cNvSpPr/>
          <p:nvPr/>
        </p:nvSpPr>
        <p:spPr>
          <a:xfrm>
            <a:off x="5992174" y="2483998"/>
            <a:ext cx="2687378" cy="1618806"/>
          </a:xfrm>
          <a:prstGeom prst="roundRect">
            <a:avLst>
              <a:gd name="adj" fmla="val 9455"/>
            </a:avLst>
          </a:prstGeom>
          <a:solidFill>
            <a:schemeClr val="accent2"/>
          </a:solidFill>
          <a:ln>
            <a:noFill/>
          </a:ln>
          <a:effectLst>
            <a:outerShdw blurRad="1270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9" name="Freeform 40">
            <a:extLst>
              <a:ext uri="{FF2B5EF4-FFF2-40B4-BE49-F238E27FC236}">
                <a16:creationId xmlns:a16="http://schemas.microsoft.com/office/drawing/2014/main" id="{BC3076C5-5EF3-4395-8FC6-92106897B5B1}"/>
              </a:ext>
            </a:extLst>
          </p:cNvPr>
          <p:cNvSpPr>
            <a:spLocks noEditPoints="1"/>
          </p:cNvSpPr>
          <p:nvPr/>
        </p:nvSpPr>
        <p:spPr bwMode="auto">
          <a:xfrm>
            <a:off x="7167517" y="2655617"/>
            <a:ext cx="336691" cy="337410"/>
          </a:xfrm>
          <a:custGeom>
            <a:avLst/>
            <a:gdLst>
              <a:gd name="T0" fmla="*/ 192 w 198"/>
              <a:gd name="T1" fmla="*/ 19 h 198"/>
              <a:gd name="T2" fmla="*/ 184 w 198"/>
              <a:gd name="T3" fmla="*/ 17 h 198"/>
              <a:gd name="T4" fmla="*/ 190 w 198"/>
              <a:gd name="T5" fmla="*/ 22 h 198"/>
              <a:gd name="T6" fmla="*/ 177 w 198"/>
              <a:gd name="T7" fmla="*/ 25 h 198"/>
              <a:gd name="T8" fmla="*/ 182 w 198"/>
              <a:gd name="T9" fmla="*/ 29 h 198"/>
              <a:gd name="T10" fmla="*/ 169 w 198"/>
              <a:gd name="T11" fmla="*/ 33 h 198"/>
              <a:gd name="T12" fmla="*/ 98 w 198"/>
              <a:gd name="T13" fmla="*/ 104 h 198"/>
              <a:gd name="T14" fmla="*/ 94 w 198"/>
              <a:gd name="T15" fmla="*/ 100 h 198"/>
              <a:gd name="T16" fmla="*/ 165 w 198"/>
              <a:gd name="T17" fmla="*/ 29 h 198"/>
              <a:gd name="T18" fmla="*/ 168 w 198"/>
              <a:gd name="T19" fmla="*/ 16 h 198"/>
              <a:gd name="T20" fmla="*/ 173 w 198"/>
              <a:gd name="T21" fmla="*/ 21 h 198"/>
              <a:gd name="T22" fmla="*/ 176 w 198"/>
              <a:gd name="T23" fmla="*/ 8 h 198"/>
              <a:gd name="T24" fmla="*/ 181 w 198"/>
              <a:gd name="T25" fmla="*/ 14 h 198"/>
              <a:gd name="T26" fmla="*/ 178 w 198"/>
              <a:gd name="T27" fmla="*/ 5 h 198"/>
              <a:gd name="T28" fmla="*/ 186 w 198"/>
              <a:gd name="T29" fmla="*/ 8 h 198"/>
              <a:gd name="T30" fmla="*/ 193 w 198"/>
              <a:gd name="T31" fmla="*/ 9 h 198"/>
              <a:gd name="T32" fmla="*/ 198 w 198"/>
              <a:gd name="T33" fmla="*/ 14 h 198"/>
              <a:gd name="T34" fmla="*/ 104 w 198"/>
              <a:gd name="T35" fmla="*/ 81 h 198"/>
              <a:gd name="T36" fmla="*/ 71 w 198"/>
              <a:gd name="T37" fmla="*/ 103 h 198"/>
              <a:gd name="T38" fmla="*/ 119 w 198"/>
              <a:gd name="T39" fmla="*/ 103 h 198"/>
              <a:gd name="T40" fmla="*/ 102 w 198"/>
              <a:gd name="T41" fmla="*/ 108 h 198"/>
              <a:gd name="T42" fmla="*/ 96 w 198"/>
              <a:gd name="T43" fmla="*/ 111 h 198"/>
              <a:gd name="T44" fmla="*/ 87 w 198"/>
              <a:gd name="T45" fmla="*/ 103 h 198"/>
              <a:gd name="T46" fmla="*/ 90 w 198"/>
              <a:gd name="T47" fmla="*/ 96 h 198"/>
              <a:gd name="T48" fmla="*/ 95 w 198"/>
              <a:gd name="T49" fmla="*/ 44 h 198"/>
              <a:gd name="T50" fmla="*/ 95 w 198"/>
              <a:gd name="T51" fmla="*/ 162 h 198"/>
              <a:gd name="T52" fmla="*/ 143 w 198"/>
              <a:gd name="T53" fmla="*/ 68 h 198"/>
              <a:gd name="T54" fmla="*/ 138 w 198"/>
              <a:gd name="T55" fmla="*/ 103 h 198"/>
              <a:gd name="T56" fmla="*/ 52 w 198"/>
              <a:gd name="T57" fmla="*/ 103 h 198"/>
              <a:gd name="T58" fmla="*/ 119 w 198"/>
              <a:gd name="T59" fmla="*/ 67 h 198"/>
              <a:gd name="T60" fmla="*/ 157 w 198"/>
              <a:gd name="T61" fmla="*/ 54 h 198"/>
              <a:gd name="T62" fmla="*/ 95 w 198"/>
              <a:gd name="T63" fmla="*/ 182 h 198"/>
              <a:gd name="T64" fmla="*/ 95 w 198"/>
              <a:gd name="T65" fmla="*/ 24 h 198"/>
              <a:gd name="T66" fmla="*/ 156 w 198"/>
              <a:gd name="T67" fmla="*/ 30 h 198"/>
              <a:gd name="T68" fmla="*/ 0 w 198"/>
              <a:gd name="T69" fmla="*/ 103 h 198"/>
              <a:gd name="T70" fmla="*/ 190 w 198"/>
              <a:gd name="T71" fmla="*/ 103 h 198"/>
              <a:gd name="T72" fmla="*/ 157 w 198"/>
              <a:gd name="T73" fmla="*/ 54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98" h="198">
                <a:moveTo>
                  <a:pt x="198" y="14"/>
                </a:moveTo>
                <a:cubicBezTo>
                  <a:pt x="192" y="19"/>
                  <a:pt x="192" y="19"/>
                  <a:pt x="192" y="19"/>
                </a:cubicBezTo>
                <a:cubicBezTo>
                  <a:pt x="185" y="17"/>
                  <a:pt x="185" y="17"/>
                  <a:pt x="185" y="17"/>
                </a:cubicBezTo>
                <a:cubicBezTo>
                  <a:pt x="184" y="17"/>
                  <a:pt x="184" y="17"/>
                  <a:pt x="184" y="17"/>
                </a:cubicBezTo>
                <a:cubicBezTo>
                  <a:pt x="183" y="19"/>
                  <a:pt x="183" y="19"/>
                  <a:pt x="183" y="19"/>
                </a:cubicBezTo>
                <a:cubicBezTo>
                  <a:pt x="190" y="22"/>
                  <a:pt x="190" y="22"/>
                  <a:pt x="190" y="22"/>
                </a:cubicBezTo>
                <a:cubicBezTo>
                  <a:pt x="184" y="27"/>
                  <a:pt x="184" y="27"/>
                  <a:pt x="184" y="27"/>
                </a:cubicBezTo>
                <a:cubicBezTo>
                  <a:pt x="177" y="25"/>
                  <a:pt x="177" y="25"/>
                  <a:pt x="177" y="25"/>
                </a:cubicBezTo>
                <a:cubicBezTo>
                  <a:pt x="175" y="27"/>
                  <a:pt x="175" y="27"/>
                  <a:pt x="175" y="27"/>
                </a:cubicBezTo>
                <a:cubicBezTo>
                  <a:pt x="182" y="29"/>
                  <a:pt x="182" y="29"/>
                  <a:pt x="182" y="29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69" y="33"/>
                  <a:pt x="169" y="33"/>
                  <a:pt x="169" y="33"/>
                </a:cubicBezTo>
                <a:cubicBezTo>
                  <a:pt x="106" y="95"/>
                  <a:pt x="106" y="95"/>
                  <a:pt x="106" y="95"/>
                </a:cubicBezTo>
                <a:cubicBezTo>
                  <a:pt x="98" y="104"/>
                  <a:pt x="98" y="104"/>
                  <a:pt x="98" y="104"/>
                </a:cubicBezTo>
                <a:cubicBezTo>
                  <a:pt x="97" y="105"/>
                  <a:pt x="95" y="105"/>
                  <a:pt x="94" y="104"/>
                </a:cubicBezTo>
                <a:cubicBezTo>
                  <a:pt x="93" y="103"/>
                  <a:pt x="93" y="101"/>
                  <a:pt x="94" y="100"/>
                </a:cubicBezTo>
                <a:cubicBezTo>
                  <a:pt x="103" y="92"/>
                  <a:pt x="103" y="92"/>
                  <a:pt x="103" y="92"/>
                </a:cubicBezTo>
                <a:cubicBezTo>
                  <a:pt x="165" y="29"/>
                  <a:pt x="165" y="29"/>
                  <a:pt x="165" y="29"/>
                </a:cubicBezTo>
                <a:cubicBezTo>
                  <a:pt x="163" y="21"/>
                  <a:pt x="163" y="21"/>
                  <a:pt x="163" y="21"/>
                </a:cubicBezTo>
                <a:cubicBezTo>
                  <a:pt x="168" y="16"/>
                  <a:pt x="168" y="16"/>
                  <a:pt x="168" y="16"/>
                </a:cubicBezTo>
                <a:cubicBezTo>
                  <a:pt x="171" y="24"/>
                  <a:pt x="171" y="24"/>
                  <a:pt x="171" y="24"/>
                </a:cubicBezTo>
                <a:cubicBezTo>
                  <a:pt x="173" y="21"/>
                  <a:pt x="173" y="21"/>
                  <a:pt x="173" y="21"/>
                </a:cubicBezTo>
                <a:cubicBezTo>
                  <a:pt x="170" y="13"/>
                  <a:pt x="170" y="13"/>
                  <a:pt x="170" y="13"/>
                </a:cubicBezTo>
                <a:cubicBezTo>
                  <a:pt x="176" y="8"/>
                  <a:pt x="176" y="8"/>
                  <a:pt x="176" y="8"/>
                </a:cubicBezTo>
                <a:cubicBezTo>
                  <a:pt x="178" y="16"/>
                  <a:pt x="178" y="16"/>
                  <a:pt x="178" y="16"/>
                </a:cubicBezTo>
                <a:cubicBezTo>
                  <a:pt x="181" y="14"/>
                  <a:pt x="181" y="14"/>
                  <a:pt x="181" y="14"/>
                </a:cubicBezTo>
                <a:cubicBezTo>
                  <a:pt x="181" y="13"/>
                  <a:pt x="181" y="13"/>
                  <a:pt x="181" y="13"/>
                </a:cubicBezTo>
                <a:cubicBezTo>
                  <a:pt x="178" y="5"/>
                  <a:pt x="178" y="5"/>
                  <a:pt x="178" y="5"/>
                </a:cubicBezTo>
                <a:cubicBezTo>
                  <a:pt x="184" y="0"/>
                  <a:pt x="184" y="0"/>
                  <a:pt x="184" y="0"/>
                </a:cubicBezTo>
                <a:cubicBezTo>
                  <a:pt x="186" y="8"/>
                  <a:pt x="186" y="8"/>
                  <a:pt x="186" y="8"/>
                </a:cubicBezTo>
                <a:cubicBezTo>
                  <a:pt x="189" y="5"/>
                  <a:pt x="189" y="5"/>
                  <a:pt x="189" y="5"/>
                </a:cubicBezTo>
                <a:cubicBezTo>
                  <a:pt x="193" y="9"/>
                  <a:pt x="193" y="9"/>
                  <a:pt x="193" y="9"/>
                </a:cubicBezTo>
                <a:cubicBezTo>
                  <a:pt x="190" y="11"/>
                  <a:pt x="190" y="11"/>
                  <a:pt x="190" y="11"/>
                </a:cubicBezTo>
                <a:lnTo>
                  <a:pt x="198" y="14"/>
                </a:lnTo>
                <a:close/>
                <a:moveTo>
                  <a:pt x="90" y="96"/>
                </a:moveTo>
                <a:cubicBezTo>
                  <a:pt x="104" y="81"/>
                  <a:pt x="104" y="81"/>
                  <a:pt x="104" y="81"/>
                </a:cubicBezTo>
                <a:cubicBezTo>
                  <a:pt x="102" y="80"/>
                  <a:pt x="98" y="79"/>
                  <a:pt x="95" y="79"/>
                </a:cubicBezTo>
                <a:cubicBezTo>
                  <a:pt x="82" y="79"/>
                  <a:pt x="71" y="90"/>
                  <a:pt x="71" y="103"/>
                </a:cubicBezTo>
                <a:cubicBezTo>
                  <a:pt x="71" y="116"/>
                  <a:pt x="82" y="127"/>
                  <a:pt x="95" y="127"/>
                </a:cubicBezTo>
                <a:cubicBezTo>
                  <a:pt x="108" y="127"/>
                  <a:pt x="119" y="116"/>
                  <a:pt x="119" y="103"/>
                </a:cubicBezTo>
                <a:cubicBezTo>
                  <a:pt x="119" y="100"/>
                  <a:pt x="118" y="96"/>
                  <a:pt x="117" y="94"/>
                </a:cubicBezTo>
                <a:cubicBezTo>
                  <a:pt x="102" y="108"/>
                  <a:pt x="102" y="108"/>
                  <a:pt x="102" y="108"/>
                </a:cubicBezTo>
                <a:cubicBezTo>
                  <a:pt x="101" y="110"/>
                  <a:pt x="98" y="111"/>
                  <a:pt x="96" y="111"/>
                </a:cubicBezTo>
                <a:cubicBezTo>
                  <a:pt x="96" y="111"/>
                  <a:pt x="96" y="111"/>
                  <a:pt x="96" y="111"/>
                </a:cubicBezTo>
                <a:cubicBezTo>
                  <a:pt x="96" y="111"/>
                  <a:pt x="95" y="111"/>
                  <a:pt x="95" y="111"/>
                </a:cubicBezTo>
                <a:cubicBezTo>
                  <a:pt x="91" y="111"/>
                  <a:pt x="87" y="107"/>
                  <a:pt x="87" y="103"/>
                </a:cubicBezTo>
                <a:cubicBezTo>
                  <a:pt x="87" y="103"/>
                  <a:pt x="87" y="103"/>
                  <a:pt x="87" y="103"/>
                </a:cubicBezTo>
                <a:cubicBezTo>
                  <a:pt x="87" y="100"/>
                  <a:pt x="88" y="98"/>
                  <a:pt x="90" y="96"/>
                </a:cubicBezTo>
                <a:close/>
                <a:moveTo>
                  <a:pt x="130" y="55"/>
                </a:moveTo>
                <a:cubicBezTo>
                  <a:pt x="120" y="48"/>
                  <a:pt x="108" y="44"/>
                  <a:pt x="95" y="44"/>
                </a:cubicBezTo>
                <a:cubicBezTo>
                  <a:pt x="62" y="44"/>
                  <a:pt x="36" y="70"/>
                  <a:pt x="36" y="103"/>
                </a:cubicBezTo>
                <a:cubicBezTo>
                  <a:pt x="36" y="136"/>
                  <a:pt x="62" y="162"/>
                  <a:pt x="95" y="162"/>
                </a:cubicBezTo>
                <a:cubicBezTo>
                  <a:pt x="128" y="162"/>
                  <a:pt x="154" y="136"/>
                  <a:pt x="154" y="103"/>
                </a:cubicBezTo>
                <a:cubicBezTo>
                  <a:pt x="154" y="90"/>
                  <a:pt x="150" y="78"/>
                  <a:pt x="143" y="68"/>
                </a:cubicBezTo>
                <a:cubicBezTo>
                  <a:pt x="131" y="79"/>
                  <a:pt x="131" y="79"/>
                  <a:pt x="131" y="79"/>
                </a:cubicBezTo>
                <a:cubicBezTo>
                  <a:pt x="136" y="86"/>
                  <a:pt x="138" y="94"/>
                  <a:pt x="138" y="103"/>
                </a:cubicBezTo>
                <a:cubicBezTo>
                  <a:pt x="138" y="127"/>
                  <a:pt x="119" y="146"/>
                  <a:pt x="95" y="146"/>
                </a:cubicBezTo>
                <a:cubicBezTo>
                  <a:pt x="71" y="146"/>
                  <a:pt x="52" y="127"/>
                  <a:pt x="52" y="103"/>
                </a:cubicBezTo>
                <a:cubicBezTo>
                  <a:pt x="52" y="79"/>
                  <a:pt x="71" y="60"/>
                  <a:pt x="95" y="60"/>
                </a:cubicBezTo>
                <a:cubicBezTo>
                  <a:pt x="104" y="60"/>
                  <a:pt x="112" y="62"/>
                  <a:pt x="119" y="67"/>
                </a:cubicBezTo>
                <a:lnTo>
                  <a:pt x="130" y="55"/>
                </a:lnTo>
                <a:close/>
                <a:moveTo>
                  <a:pt x="157" y="54"/>
                </a:moveTo>
                <a:cubicBezTo>
                  <a:pt x="167" y="67"/>
                  <a:pt x="174" y="84"/>
                  <a:pt x="174" y="103"/>
                </a:cubicBezTo>
                <a:cubicBezTo>
                  <a:pt x="174" y="147"/>
                  <a:pt x="139" y="182"/>
                  <a:pt x="95" y="182"/>
                </a:cubicBezTo>
                <a:cubicBezTo>
                  <a:pt x="52" y="182"/>
                  <a:pt x="16" y="147"/>
                  <a:pt x="16" y="103"/>
                </a:cubicBezTo>
                <a:cubicBezTo>
                  <a:pt x="16" y="59"/>
                  <a:pt x="52" y="24"/>
                  <a:pt x="95" y="24"/>
                </a:cubicBezTo>
                <a:cubicBezTo>
                  <a:pt x="114" y="24"/>
                  <a:pt x="131" y="31"/>
                  <a:pt x="144" y="41"/>
                </a:cubicBezTo>
                <a:cubicBezTo>
                  <a:pt x="156" y="30"/>
                  <a:pt x="156" y="30"/>
                  <a:pt x="156" y="30"/>
                </a:cubicBezTo>
                <a:cubicBezTo>
                  <a:pt x="139" y="16"/>
                  <a:pt x="118" y="8"/>
                  <a:pt x="95" y="8"/>
                </a:cubicBezTo>
                <a:cubicBezTo>
                  <a:pt x="43" y="8"/>
                  <a:pt x="0" y="51"/>
                  <a:pt x="0" y="103"/>
                </a:cubicBezTo>
                <a:cubicBezTo>
                  <a:pt x="0" y="155"/>
                  <a:pt x="43" y="198"/>
                  <a:pt x="95" y="198"/>
                </a:cubicBezTo>
                <a:cubicBezTo>
                  <a:pt x="147" y="198"/>
                  <a:pt x="190" y="155"/>
                  <a:pt x="190" y="103"/>
                </a:cubicBezTo>
                <a:cubicBezTo>
                  <a:pt x="190" y="80"/>
                  <a:pt x="182" y="59"/>
                  <a:pt x="168" y="42"/>
                </a:cubicBezTo>
                <a:lnTo>
                  <a:pt x="157" y="5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07F7B6-2AE9-46A5-8825-38457A6F2ACC}"/>
              </a:ext>
            </a:extLst>
          </p:cNvPr>
          <p:cNvSpPr txBox="1"/>
          <p:nvPr/>
        </p:nvSpPr>
        <p:spPr>
          <a:xfrm>
            <a:off x="6465434" y="3033885"/>
            <a:ext cx="1740862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15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Эффективность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55ABCAC-8DDA-42AF-AEAC-9D1909E7D98A}"/>
              </a:ext>
            </a:extLst>
          </p:cNvPr>
          <p:cNvSpPr txBox="1"/>
          <p:nvPr/>
        </p:nvSpPr>
        <p:spPr>
          <a:xfrm>
            <a:off x="6196011" y="3309191"/>
            <a:ext cx="2279700" cy="5688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100" dirty="0" smtClean="0">
                <a:solidFill>
                  <a:schemeClr val="accent1">
                    <a:lumMod val="75000"/>
                  </a:schemeClr>
                </a:solidFill>
              </a:rPr>
              <a:t>Минимальное техническое администрирование сайта</a:t>
            </a:r>
            <a:endParaRPr lang="en-GB" sz="11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A4C2911-2250-406B-B051-91EBB12C63EE}"/>
              </a:ext>
            </a:extLst>
          </p:cNvPr>
          <p:cNvSpPr txBox="1"/>
          <p:nvPr/>
        </p:nvSpPr>
        <p:spPr>
          <a:xfrm>
            <a:off x="3138713" y="3041579"/>
            <a:ext cx="266868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2"/>
                </a:solidFill>
                <a:latin typeface="+mj-lt"/>
              </a:rPr>
              <a:t>Минимум ресурсных затрат</a:t>
            </a:r>
            <a:endParaRPr lang="en-US" sz="1400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568D1E3-0291-46A4-A613-9F6859A1A5D4}"/>
              </a:ext>
            </a:extLst>
          </p:cNvPr>
          <p:cNvSpPr txBox="1"/>
          <p:nvPr/>
        </p:nvSpPr>
        <p:spPr>
          <a:xfrm>
            <a:off x="3333194" y="3263454"/>
            <a:ext cx="2279700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schemeClr val="bg2"/>
                </a:solidFill>
              </a:rPr>
              <a:t>2021-2022 гг. </a:t>
            </a:r>
            <a:r>
              <a:rPr lang="ru-RU" sz="1400" dirty="0" smtClean="0">
                <a:solidFill>
                  <a:schemeClr val="bg2"/>
                </a:solidFill>
              </a:rPr>
              <a:t>                            </a:t>
            </a:r>
            <a:r>
              <a:rPr lang="ru-RU" sz="1400" b="1" dirty="0" smtClean="0">
                <a:solidFill>
                  <a:schemeClr val="bg2"/>
                </a:solidFill>
              </a:rPr>
              <a:t>900 </a:t>
            </a:r>
            <a:r>
              <a:rPr lang="ru-RU" sz="1400" b="1" dirty="0" err="1" smtClean="0">
                <a:solidFill>
                  <a:schemeClr val="bg2"/>
                </a:solidFill>
              </a:rPr>
              <a:t>т.р</a:t>
            </a:r>
            <a:r>
              <a:rPr lang="ru-RU" sz="1400" b="1" dirty="0" smtClean="0">
                <a:solidFill>
                  <a:schemeClr val="bg2"/>
                </a:solidFill>
              </a:rPr>
              <a:t>.</a:t>
            </a:r>
            <a:endParaRPr lang="en-GB" sz="1400" b="1" dirty="0">
              <a:solidFill>
                <a:schemeClr val="bg2"/>
              </a:solidFill>
            </a:endParaRPr>
          </a:p>
        </p:txBody>
      </p:sp>
      <p:sp>
        <p:nvSpPr>
          <p:cNvPr id="27" name="Freeform 58">
            <a:extLst>
              <a:ext uri="{FF2B5EF4-FFF2-40B4-BE49-F238E27FC236}">
                <a16:creationId xmlns:a16="http://schemas.microsoft.com/office/drawing/2014/main" id="{E07D10C4-75A5-4D62-A831-E98CD6DE1C51}"/>
              </a:ext>
            </a:extLst>
          </p:cNvPr>
          <p:cNvSpPr>
            <a:spLocks noEditPoints="1"/>
          </p:cNvSpPr>
          <p:nvPr/>
        </p:nvSpPr>
        <p:spPr bwMode="auto">
          <a:xfrm>
            <a:off x="4275806" y="2655618"/>
            <a:ext cx="394479" cy="337410"/>
          </a:xfrm>
          <a:custGeom>
            <a:avLst/>
            <a:gdLst>
              <a:gd name="T0" fmla="*/ 394 w 394"/>
              <a:gd name="T1" fmla="*/ 0 h 337"/>
              <a:gd name="T2" fmla="*/ 298 w 394"/>
              <a:gd name="T3" fmla="*/ 337 h 337"/>
              <a:gd name="T4" fmla="*/ 132 w 394"/>
              <a:gd name="T5" fmla="*/ 218 h 337"/>
              <a:gd name="T6" fmla="*/ 394 w 394"/>
              <a:gd name="T7" fmla="*/ 0 h 337"/>
              <a:gd name="T8" fmla="*/ 113 w 394"/>
              <a:gd name="T9" fmla="*/ 204 h 337"/>
              <a:gd name="T10" fmla="*/ 394 w 394"/>
              <a:gd name="T11" fmla="*/ 0 h 337"/>
              <a:gd name="T12" fmla="*/ 0 w 394"/>
              <a:gd name="T13" fmla="*/ 123 h 337"/>
              <a:gd name="T14" fmla="*/ 113 w 394"/>
              <a:gd name="T15" fmla="*/ 204 h 337"/>
              <a:gd name="T16" fmla="*/ 132 w 394"/>
              <a:gd name="T17" fmla="*/ 322 h 337"/>
              <a:gd name="T18" fmla="*/ 177 w 394"/>
              <a:gd name="T19" fmla="*/ 268 h 337"/>
              <a:gd name="T20" fmla="*/ 132 w 394"/>
              <a:gd name="T21" fmla="*/ 237 h 337"/>
              <a:gd name="T22" fmla="*/ 132 w 394"/>
              <a:gd name="T23" fmla="*/ 322 h 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94" h="337">
                <a:moveTo>
                  <a:pt x="394" y="0"/>
                </a:moveTo>
                <a:lnTo>
                  <a:pt x="298" y="337"/>
                </a:lnTo>
                <a:lnTo>
                  <a:pt x="132" y="218"/>
                </a:lnTo>
                <a:lnTo>
                  <a:pt x="394" y="0"/>
                </a:lnTo>
                <a:close/>
                <a:moveTo>
                  <a:pt x="113" y="204"/>
                </a:moveTo>
                <a:lnTo>
                  <a:pt x="394" y="0"/>
                </a:lnTo>
                <a:lnTo>
                  <a:pt x="0" y="123"/>
                </a:lnTo>
                <a:lnTo>
                  <a:pt x="113" y="204"/>
                </a:lnTo>
                <a:close/>
                <a:moveTo>
                  <a:pt x="132" y="322"/>
                </a:moveTo>
                <a:lnTo>
                  <a:pt x="177" y="268"/>
                </a:lnTo>
                <a:lnTo>
                  <a:pt x="132" y="237"/>
                </a:lnTo>
                <a:lnTo>
                  <a:pt x="132" y="32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137160" tIns="68580" rIns="137160" bIns="68580" numCol="1" anchor="ctr" anchorCtr="0" compatLnSpc="1">
            <a:prstTxWarp prst="textNoShape">
              <a:avLst/>
            </a:prstTxWarp>
          </a:bodyPr>
          <a:lstStyle/>
          <a:p>
            <a:endParaRPr lang="en-US" sz="5400"/>
          </a:p>
        </p:txBody>
      </p:sp>
      <p:sp>
        <p:nvSpPr>
          <p:cNvPr id="2" name="Прямоугольник 1"/>
          <p:cNvSpPr/>
          <p:nvPr/>
        </p:nvSpPr>
        <p:spPr>
          <a:xfrm>
            <a:off x="285750" y="228600"/>
            <a:ext cx="1343025" cy="561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27" y="2331307"/>
            <a:ext cx="3005588" cy="190821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4013" y="2993027"/>
            <a:ext cx="23983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Максимум мотивации</a:t>
            </a:r>
          </a:p>
          <a:p>
            <a:pPr algn="ctr"/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выпускников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3760" y="5509525"/>
            <a:ext cx="731583" cy="73158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515884" y="5675261"/>
            <a:ext cx="34176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</a:rPr>
              <a:t>6</a:t>
            </a:r>
            <a:endParaRPr lang="ru-RU" sz="2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8598" y="6241107"/>
            <a:ext cx="1225402" cy="42675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597" y="2483998"/>
            <a:ext cx="464355" cy="46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9732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 animBg="1"/>
      <p:bldP spid="8" grpId="0" animBg="1"/>
      <p:bldP spid="19" grpId="0" animBg="1"/>
      <p:bldP spid="20" grpId="0"/>
      <p:bldP spid="21" grpId="0"/>
      <p:bldP spid="25" grpId="0"/>
      <p:bldP spid="26" grpId="0"/>
      <p:bldP spid="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5C173243-424C-4D2C-AA1B-21F2E49F3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45" y="790575"/>
            <a:ext cx="5098468" cy="630205"/>
          </a:xfrm>
        </p:spPr>
        <p:txBody>
          <a:bodyPr anchor="ctr"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Реализация функционала проекта: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AC3FD75-10C0-4696-AE63-A2A1E7C21FE9}"/>
              </a:ext>
            </a:extLst>
          </p:cNvPr>
          <p:cNvSpPr/>
          <p:nvPr/>
        </p:nvSpPr>
        <p:spPr>
          <a:xfrm>
            <a:off x="127045" y="1420780"/>
            <a:ext cx="1214867" cy="1618806"/>
          </a:xfrm>
          <a:prstGeom prst="roundRect">
            <a:avLst>
              <a:gd name="adj" fmla="val 9455"/>
            </a:avLst>
          </a:prstGeom>
          <a:ln>
            <a:noFill/>
          </a:ln>
          <a:effectLst>
            <a:outerShdw blurRad="1270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b="1" dirty="0" smtClean="0"/>
              <a:t>Студент</a:t>
            </a:r>
            <a:endParaRPr lang="en-US" b="1" dirty="0"/>
          </a:p>
        </p:txBody>
      </p:sp>
      <p:sp>
        <p:nvSpPr>
          <p:cNvPr id="19" name="Freeform 40">
            <a:extLst>
              <a:ext uri="{FF2B5EF4-FFF2-40B4-BE49-F238E27FC236}">
                <a16:creationId xmlns:a16="http://schemas.microsoft.com/office/drawing/2014/main" id="{BC3076C5-5EF3-4395-8FC6-92106897B5B1}"/>
              </a:ext>
            </a:extLst>
          </p:cNvPr>
          <p:cNvSpPr>
            <a:spLocks noEditPoints="1"/>
          </p:cNvSpPr>
          <p:nvPr/>
        </p:nvSpPr>
        <p:spPr bwMode="auto">
          <a:xfrm>
            <a:off x="7167517" y="2655617"/>
            <a:ext cx="336691" cy="337410"/>
          </a:xfrm>
          <a:custGeom>
            <a:avLst/>
            <a:gdLst>
              <a:gd name="T0" fmla="*/ 192 w 198"/>
              <a:gd name="T1" fmla="*/ 19 h 198"/>
              <a:gd name="T2" fmla="*/ 184 w 198"/>
              <a:gd name="T3" fmla="*/ 17 h 198"/>
              <a:gd name="T4" fmla="*/ 190 w 198"/>
              <a:gd name="T5" fmla="*/ 22 h 198"/>
              <a:gd name="T6" fmla="*/ 177 w 198"/>
              <a:gd name="T7" fmla="*/ 25 h 198"/>
              <a:gd name="T8" fmla="*/ 182 w 198"/>
              <a:gd name="T9" fmla="*/ 29 h 198"/>
              <a:gd name="T10" fmla="*/ 169 w 198"/>
              <a:gd name="T11" fmla="*/ 33 h 198"/>
              <a:gd name="T12" fmla="*/ 98 w 198"/>
              <a:gd name="T13" fmla="*/ 104 h 198"/>
              <a:gd name="T14" fmla="*/ 94 w 198"/>
              <a:gd name="T15" fmla="*/ 100 h 198"/>
              <a:gd name="T16" fmla="*/ 165 w 198"/>
              <a:gd name="T17" fmla="*/ 29 h 198"/>
              <a:gd name="T18" fmla="*/ 168 w 198"/>
              <a:gd name="T19" fmla="*/ 16 h 198"/>
              <a:gd name="T20" fmla="*/ 173 w 198"/>
              <a:gd name="T21" fmla="*/ 21 h 198"/>
              <a:gd name="T22" fmla="*/ 176 w 198"/>
              <a:gd name="T23" fmla="*/ 8 h 198"/>
              <a:gd name="T24" fmla="*/ 181 w 198"/>
              <a:gd name="T25" fmla="*/ 14 h 198"/>
              <a:gd name="T26" fmla="*/ 178 w 198"/>
              <a:gd name="T27" fmla="*/ 5 h 198"/>
              <a:gd name="T28" fmla="*/ 186 w 198"/>
              <a:gd name="T29" fmla="*/ 8 h 198"/>
              <a:gd name="T30" fmla="*/ 193 w 198"/>
              <a:gd name="T31" fmla="*/ 9 h 198"/>
              <a:gd name="T32" fmla="*/ 198 w 198"/>
              <a:gd name="T33" fmla="*/ 14 h 198"/>
              <a:gd name="T34" fmla="*/ 104 w 198"/>
              <a:gd name="T35" fmla="*/ 81 h 198"/>
              <a:gd name="T36" fmla="*/ 71 w 198"/>
              <a:gd name="T37" fmla="*/ 103 h 198"/>
              <a:gd name="T38" fmla="*/ 119 w 198"/>
              <a:gd name="T39" fmla="*/ 103 h 198"/>
              <a:gd name="T40" fmla="*/ 102 w 198"/>
              <a:gd name="T41" fmla="*/ 108 h 198"/>
              <a:gd name="T42" fmla="*/ 96 w 198"/>
              <a:gd name="T43" fmla="*/ 111 h 198"/>
              <a:gd name="T44" fmla="*/ 87 w 198"/>
              <a:gd name="T45" fmla="*/ 103 h 198"/>
              <a:gd name="T46" fmla="*/ 90 w 198"/>
              <a:gd name="T47" fmla="*/ 96 h 198"/>
              <a:gd name="T48" fmla="*/ 95 w 198"/>
              <a:gd name="T49" fmla="*/ 44 h 198"/>
              <a:gd name="T50" fmla="*/ 95 w 198"/>
              <a:gd name="T51" fmla="*/ 162 h 198"/>
              <a:gd name="T52" fmla="*/ 143 w 198"/>
              <a:gd name="T53" fmla="*/ 68 h 198"/>
              <a:gd name="T54" fmla="*/ 138 w 198"/>
              <a:gd name="T55" fmla="*/ 103 h 198"/>
              <a:gd name="T56" fmla="*/ 52 w 198"/>
              <a:gd name="T57" fmla="*/ 103 h 198"/>
              <a:gd name="T58" fmla="*/ 119 w 198"/>
              <a:gd name="T59" fmla="*/ 67 h 198"/>
              <a:gd name="T60" fmla="*/ 157 w 198"/>
              <a:gd name="T61" fmla="*/ 54 h 198"/>
              <a:gd name="T62" fmla="*/ 95 w 198"/>
              <a:gd name="T63" fmla="*/ 182 h 198"/>
              <a:gd name="T64" fmla="*/ 95 w 198"/>
              <a:gd name="T65" fmla="*/ 24 h 198"/>
              <a:gd name="T66" fmla="*/ 156 w 198"/>
              <a:gd name="T67" fmla="*/ 30 h 198"/>
              <a:gd name="T68" fmla="*/ 0 w 198"/>
              <a:gd name="T69" fmla="*/ 103 h 198"/>
              <a:gd name="T70" fmla="*/ 190 w 198"/>
              <a:gd name="T71" fmla="*/ 103 h 198"/>
              <a:gd name="T72" fmla="*/ 157 w 198"/>
              <a:gd name="T73" fmla="*/ 54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98" h="198">
                <a:moveTo>
                  <a:pt x="198" y="14"/>
                </a:moveTo>
                <a:cubicBezTo>
                  <a:pt x="192" y="19"/>
                  <a:pt x="192" y="19"/>
                  <a:pt x="192" y="19"/>
                </a:cubicBezTo>
                <a:cubicBezTo>
                  <a:pt x="185" y="17"/>
                  <a:pt x="185" y="17"/>
                  <a:pt x="185" y="17"/>
                </a:cubicBezTo>
                <a:cubicBezTo>
                  <a:pt x="184" y="17"/>
                  <a:pt x="184" y="17"/>
                  <a:pt x="184" y="17"/>
                </a:cubicBezTo>
                <a:cubicBezTo>
                  <a:pt x="183" y="19"/>
                  <a:pt x="183" y="19"/>
                  <a:pt x="183" y="19"/>
                </a:cubicBezTo>
                <a:cubicBezTo>
                  <a:pt x="190" y="22"/>
                  <a:pt x="190" y="22"/>
                  <a:pt x="190" y="22"/>
                </a:cubicBezTo>
                <a:cubicBezTo>
                  <a:pt x="184" y="27"/>
                  <a:pt x="184" y="27"/>
                  <a:pt x="184" y="27"/>
                </a:cubicBezTo>
                <a:cubicBezTo>
                  <a:pt x="177" y="25"/>
                  <a:pt x="177" y="25"/>
                  <a:pt x="177" y="25"/>
                </a:cubicBezTo>
                <a:cubicBezTo>
                  <a:pt x="175" y="27"/>
                  <a:pt x="175" y="27"/>
                  <a:pt x="175" y="27"/>
                </a:cubicBezTo>
                <a:cubicBezTo>
                  <a:pt x="182" y="29"/>
                  <a:pt x="182" y="29"/>
                  <a:pt x="182" y="29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69" y="33"/>
                  <a:pt x="169" y="33"/>
                  <a:pt x="169" y="33"/>
                </a:cubicBezTo>
                <a:cubicBezTo>
                  <a:pt x="106" y="95"/>
                  <a:pt x="106" y="95"/>
                  <a:pt x="106" y="95"/>
                </a:cubicBezTo>
                <a:cubicBezTo>
                  <a:pt x="98" y="104"/>
                  <a:pt x="98" y="104"/>
                  <a:pt x="98" y="104"/>
                </a:cubicBezTo>
                <a:cubicBezTo>
                  <a:pt x="97" y="105"/>
                  <a:pt x="95" y="105"/>
                  <a:pt x="94" y="104"/>
                </a:cubicBezTo>
                <a:cubicBezTo>
                  <a:pt x="93" y="103"/>
                  <a:pt x="93" y="101"/>
                  <a:pt x="94" y="100"/>
                </a:cubicBezTo>
                <a:cubicBezTo>
                  <a:pt x="103" y="92"/>
                  <a:pt x="103" y="92"/>
                  <a:pt x="103" y="92"/>
                </a:cubicBezTo>
                <a:cubicBezTo>
                  <a:pt x="165" y="29"/>
                  <a:pt x="165" y="29"/>
                  <a:pt x="165" y="29"/>
                </a:cubicBezTo>
                <a:cubicBezTo>
                  <a:pt x="163" y="21"/>
                  <a:pt x="163" y="21"/>
                  <a:pt x="163" y="21"/>
                </a:cubicBezTo>
                <a:cubicBezTo>
                  <a:pt x="168" y="16"/>
                  <a:pt x="168" y="16"/>
                  <a:pt x="168" y="16"/>
                </a:cubicBezTo>
                <a:cubicBezTo>
                  <a:pt x="171" y="24"/>
                  <a:pt x="171" y="24"/>
                  <a:pt x="171" y="24"/>
                </a:cubicBezTo>
                <a:cubicBezTo>
                  <a:pt x="173" y="21"/>
                  <a:pt x="173" y="21"/>
                  <a:pt x="173" y="21"/>
                </a:cubicBezTo>
                <a:cubicBezTo>
                  <a:pt x="170" y="13"/>
                  <a:pt x="170" y="13"/>
                  <a:pt x="170" y="13"/>
                </a:cubicBezTo>
                <a:cubicBezTo>
                  <a:pt x="176" y="8"/>
                  <a:pt x="176" y="8"/>
                  <a:pt x="176" y="8"/>
                </a:cubicBezTo>
                <a:cubicBezTo>
                  <a:pt x="178" y="16"/>
                  <a:pt x="178" y="16"/>
                  <a:pt x="178" y="16"/>
                </a:cubicBezTo>
                <a:cubicBezTo>
                  <a:pt x="181" y="14"/>
                  <a:pt x="181" y="14"/>
                  <a:pt x="181" y="14"/>
                </a:cubicBezTo>
                <a:cubicBezTo>
                  <a:pt x="181" y="13"/>
                  <a:pt x="181" y="13"/>
                  <a:pt x="181" y="13"/>
                </a:cubicBezTo>
                <a:cubicBezTo>
                  <a:pt x="178" y="5"/>
                  <a:pt x="178" y="5"/>
                  <a:pt x="178" y="5"/>
                </a:cubicBezTo>
                <a:cubicBezTo>
                  <a:pt x="184" y="0"/>
                  <a:pt x="184" y="0"/>
                  <a:pt x="184" y="0"/>
                </a:cubicBezTo>
                <a:cubicBezTo>
                  <a:pt x="186" y="8"/>
                  <a:pt x="186" y="8"/>
                  <a:pt x="186" y="8"/>
                </a:cubicBezTo>
                <a:cubicBezTo>
                  <a:pt x="189" y="5"/>
                  <a:pt x="189" y="5"/>
                  <a:pt x="189" y="5"/>
                </a:cubicBezTo>
                <a:cubicBezTo>
                  <a:pt x="193" y="9"/>
                  <a:pt x="193" y="9"/>
                  <a:pt x="193" y="9"/>
                </a:cubicBezTo>
                <a:cubicBezTo>
                  <a:pt x="190" y="11"/>
                  <a:pt x="190" y="11"/>
                  <a:pt x="190" y="11"/>
                </a:cubicBezTo>
                <a:lnTo>
                  <a:pt x="198" y="14"/>
                </a:lnTo>
                <a:close/>
                <a:moveTo>
                  <a:pt x="90" y="96"/>
                </a:moveTo>
                <a:cubicBezTo>
                  <a:pt x="104" y="81"/>
                  <a:pt x="104" y="81"/>
                  <a:pt x="104" y="81"/>
                </a:cubicBezTo>
                <a:cubicBezTo>
                  <a:pt x="102" y="80"/>
                  <a:pt x="98" y="79"/>
                  <a:pt x="95" y="79"/>
                </a:cubicBezTo>
                <a:cubicBezTo>
                  <a:pt x="82" y="79"/>
                  <a:pt x="71" y="90"/>
                  <a:pt x="71" y="103"/>
                </a:cubicBezTo>
                <a:cubicBezTo>
                  <a:pt x="71" y="116"/>
                  <a:pt x="82" y="127"/>
                  <a:pt x="95" y="127"/>
                </a:cubicBezTo>
                <a:cubicBezTo>
                  <a:pt x="108" y="127"/>
                  <a:pt x="119" y="116"/>
                  <a:pt x="119" y="103"/>
                </a:cubicBezTo>
                <a:cubicBezTo>
                  <a:pt x="119" y="100"/>
                  <a:pt x="118" y="96"/>
                  <a:pt x="117" y="94"/>
                </a:cubicBezTo>
                <a:cubicBezTo>
                  <a:pt x="102" y="108"/>
                  <a:pt x="102" y="108"/>
                  <a:pt x="102" y="108"/>
                </a:cubicBezTo>
                <a:cubicBezTo>
                  <a:pt x="101" y="110"/>
                  <a:pt x="98" y="111"/>
                  <a:pt x="96" y="111"/>
                </a:cubicBezTo>
                <a:cubicBezTo>
                  <a:pt x="96" y="111"/>
                  <a:pt x="96" y="111"/>
                  <a:pt x="96" y="111"/>
                </a:cubicBezTo>
                <a:cubicBezTo>
                  <a:pt x="96" y="111"/>
                  <a:pt x="95" y="111"/>
                  <a:pt x="95" y="111"/>
                </a:cubicBezTo>
                <a:cubicBezTo>
                  <a:pt x="91" y="111"/>
                  <a:pt x="87" y="107"/>
                  <a:pt x="87" y="103"/>
                </a:cubicBezTo>
                <a:cubicBezTo>
                  <a:pt x="87" y="103"/>
                  <a:pt x="87" y="103"/>
                  <a:pt x="87" y="103"/>
                </a:cubicBezTo>
                <a:cubicBezTo>
                  <a:pt x="87" y="100"/>
                  <a:pt x="88" y="98"/>
                  <a:pt x="90" y="96"/>
                </a:cubicBezTo>
                <a:close/>
                <a:moveTo>
                  <a:pt x="130" y="55"/>
                </a:moveTo>
                <a:cubicBezTo>
                  <a:pt x="120" y="48"/>
                  <a:pt x="108" y="44"/>
                  <a:pt x="95" y="44"/>
                </a:cubicBezTo>
                <a:cubicBezTo>
                  <a:pt x="62" y="44"/>
                  <a:pt x="36" y="70"/>
                  <a:pt x="36" y="103"/>
                </a:cubicBezTo>
                <a:cubicBezTo>
                  <a:pt x="36" y="136"/>
                  <a:pt x="62" y="162"/>
                  <a:pt x="95" y="162"/>
                </a:cubicBezTo>
                <a:cubicBezTo>
                  <a:pt x="128" y="162"/>
                  <a:pt x="154" y="136"/>
                  <a:pt x="154" y="103"/>
                </a:cubicBezTo>
                <a:cubicBezTo>
                  <a:pt x="154" y="90"/>
                  <a:pt x="150" y="78"/>
                  <a:pt x="143" y="68"/>
                </a:cubicBezTo>
                <a:cubicBezTo>
                  <a:pt x="131" y="79"/>
                  <a:pt x="131" y="79"/>
                  <a:pt x="131" y="79"/>
                </a:cubicBezTo>
                <a:cubicBezTo>
                  <a:pt x="136" y="86"/>
                  <a:pt x="138" y="94"/>
                  <a:pt x="138" y="103"/>
                </a:cubicBezTo>
                <a:cubicBezTo>
                  <a:pt x="138" y="127"/>
                  <a:pt x="119" y="146"/>
                  <a:pt x="95" y="146"/>
                </a:cubicBezTo>
                <a:cubicBezTo>
                  <a:pt x="71" y="146"/>
                  <a:pt x="52" y="127"/>
                  <a:pt x="52" y="103"/>
                </a:cubicBezTo>
                <a:cubicBezTo>
                  <a:pt x="52" y="79"/>
                  <a:pt x="71" y="60"/>
                  <a:pt x="95" y="60"/>
                </a:cubicBezTo>
                <a:cubicBezTo>
                  <a:pt x="104" y="60"/>
                  <a:pt x="112" y="62"/>
                  <a:pt x="119" y="67"/>
                </a:cubicBezTo>
                <a:lnTo>
                  <a:pt x="130" y="55"/>
                </a:lnTo>
                <a:close/>
                <a:moveTo>
                  <a:pt x="157" y="54"/>
                </a:moveTo>
                <a:cubicBezTo>
                  <a:pt x="167" y="67"/>
                  <a:pt x="174" y="84"/>
                  <a:pt x="174" y="103"/>
                </a:cubicBezTo>
                <a:cubicBezTo>
                  <a:pt x="174" y="147"/>
                  <a:pt x="139" y="182"/>
                  <a:pt x="95" y="182"/>
                </a:cubicBezTo>
                <a:cubicBezTo>
                  <a:pt x="52" y="182"/>
                  <a:pt x="16" y="147"/>
                  <a:pt x="16" y="103"/>
                </a:cubicBezTo>
                <a:cubicBezTo>
                  <a:pt x="16" y="59"/>
                  <a:pt x="52" y="24"/>
                  <a:pt x="95" y="24"/>
                </a:cubicBezTo>
                <a:cubicBezTo>
                  <a:pt x="114" y="24"/>
                  <a:pt x="131" y="31"/>
                  <a:pt x="144" y="41"/>
                </a:cubicBezTo>
                <a:cubicBezTo>
                  <a:pt x="156" y="30"/>
                  <a:pt x="156" y="30"/>
                  <a:pt x="156" y="30"/>
                </a:cubicBezTo>
                <a:cubicBezTo>
                  <a:pt x="139" y="16"/>
                  <a:pt x="118" y="8"/>
                  <a:pt x="95" y="8"/>
                </a:cubicBezTo>
                <a:cubicBezTo>
                  <a:pt x="43" y="8"/>
                  <a:pt x="0" y="51"/>
                  <a:pt x="0" y="103"/>
                </a:cubicBezTo>
                <a:cubicBezTo>
                  <a:pt x="0" y="155"/>
                  <a:pt x="43" y="198"/>
                  <a:pt x="95" y="198"/>
                </a:cubicBezTo>
                <a:cubicBezTo>
                  <a:pt x="147" y="198"/>
                  <a:pt x="190" y="155"/>
                  <a:pt x="190" y="103"/>
                </a:cubicBezTo>
                <a:cubicBezTo>
                  <a:pt x="190" y="80"/>
                  <a:pt x="182" y="59"/>
                  <a:pt x="168" y="42"/>
                </a:cubicBezTo>
                <a:lnTo>
                  <a:pt x="157" y="5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" name="Прямоугольник 1"/>
          <p:cNvSpPr/>
          <p:nvPr/>
        </p:nvSpPr>
        <p:spPr>
          <a:xfrm>
            <a:off x="285750" y="228600"/>
            <a:ext cx="1343025" cy="561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432" y="1284265"/>
            <a:ext cx="5278870" cy="190821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39586"/>
            <a:ext cx="1493649" cy="191431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347" y="4794907"/>
            <a:ext cx="1493649" cy="191431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9432" y="3039586"/>
            <a:ext cx="5279594" cy="190821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9432" y="4814332"/>
            <a:ext cx="5279594" cy="190821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49056" y="3641236"/>
            <a:ext cx="102143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700" b="1" dirty="0" err="1" smtClean="0">
                <a:solidFill>
                  <a:schemeClr val="bg1"/>
                </a:solidFill>
              </a:rPr>
              <a:t>Работо</a:t>
            </a:r>
            <a:r>
              <a:rPr lang="ru-RU" sz="1700" b="1" dirty="0" smtClean="0">
                <a:solidFill>
                  <a:schemeClr val="bg1"/>
                </a:solidFill>
              </a:rPr>
              <a:t>-</a:t>
            </a:r>
          </a:p>
          <a:p>
            <a:r>
              <a:rPr lang="ru-RU" sz="1700" b="1" dirty="0" err="1" smtClean="0">
                <a:solidFill>
                  <a:schemeClr val="bg1"/>
                </a:solidFill>
              </a:rPr>
              <a:t>датель</a:t>
            </a:r>
            <a:endParaRPr lang="ru-RU" sz="17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634" y="5396557"/>
            <a:ext cx="13776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Учебное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заведение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7583" y="1009423"/>
            <a:ext cx="1939461" cy="596853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360" y="257923"/>
            <a:ext cx="1188823" cy="60355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226985" y="2151239"/>
            <a:ext cx="17363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 </a:t>
            </a:r>
            <a:r>
              <a:rPr lang="en-US" dirty="0">
                <a:solidFill>
                  <a:schemeClr val="bg1"/>
                </a:solidFill>
              </a:rPr>
              <a:t>it.smolensk.ru</a:t>
            </a:r>
          </a:p>
          <a:p>
            <a:r>
              <a:rPr lang="ru-RU" dirty="0" smtClean="0"/>
              <a:t>     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 rot="16200000">
            <a:off x="6151104" y="3858400"/>
            <a:ext cx="20324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Администратор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 - модератор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58412" y="1628213"/>
            <a:ext cx="4854919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Отклики на стажировки,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практики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, вакансии. </a:t>
            </a:r>
            <a:endParaRPr lang="ru-RU" sz="1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ru-RU" sz="5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Участие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в мероприятиях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pPr algn="ctr"/>
            <a:endParaRPr lang="ru-RU" sz="5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Получение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уведомлений </a:t>
            </a:r>
          </a:p>
          <a:p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1930286" y="3342253"/>
            <a:ext cx="3849836" cy="11541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Публикация вакансий, стажировок, </a:t>
            </a:r>
          </a:p>
          <a:p>
            <a:pPr algn="ctr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практик, мероприятий, </a:t>
            </a:r>
          </a:p>
          <a:p>
            <a:pPr algn="ctr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приглашение  на них студентов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pPr algn="ctr"/>
            <a:endParaRPr lang="ru-RU" sz="5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Уведомления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об откликах.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36668" y="5241416"/>
            <a:ext cx="33700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У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частие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в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мероприятиях.</a:t>
            </a:r>
          </a:p>
          <a:p>
            <a:endParaRPr lang="ru-RU" sz="1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Публикация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практик студентов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62142" y="5510573"/>
            <a:ext cx="731583" cy="731583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8564266" y="5712734"/>
            <a:ext cx="34176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/>
              <a:t>7</a:t>
            </a:r>
            <a:endParaRPr lang="ru-RU" sz="22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63358" y="6292413"/>
            <a:ext cx="1180642" cy="42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0062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A6362-5F7E-4AB0-B605-46B8AE65F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329" y="132772"/>
            <a:ext cx="4644596" cy="638797"/>
          </a:xfrm>
        </p:spPr>
        <p:txBody>
          <a:bodyPr/>
          <a:lstStyle/>
          <a:p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Реализация Проекта</a:t>
            </a:r>
            <a:endParaRPr lang="en-U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215FAE-D5AB-497B-8538-930BA04E6B21}"/>
              </a:ext>
            </a:extLst>
          </p:cNvPr>
          <p:cNvSpPr txBox="1"/>
          <p:nvPr/>
        </p:nvSpPr>
        <p:spPr>
          <a:xfrm>
            <a:off x="5521944" y="2059898"/>
            <a:ext cx="500458" cy="35394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1700" b="1" dirty="0" smtClean="0">
                <a:solidFill>
                  <a:schemeClr val="accent1"/>
                </a:solidFill>
                <a:latin typeface="+mj-lt"/>
              </a:rPr>
              <a:t>5</a:t>
            </a:r>
            <a:r>
              <a:rPr lang="id-ID" sz="1700" b="1" dirty="0" smtClean="0">
                <a:solidFill>
                  <a:schemeClr val="accent1"/>
                </a:solidFill>
                <a:latin typeface="+mj-lt"/>
              </a:rPr>
              <a:t>%</a:t>
            </a:r>
            <a:endParaRPr lang="id-ID" sz="17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8B5C4E1-D25C-46DB-B6F8-75D058851B47}"/>
              </a:ext>
            </a:extLst>
          </p:cNvPr>
          <p:cNvSpPr txBox="1"/>
          <p:nvPr/>
        </p:nvSpPr>
        <p:spPr>
          <a:xfrm>
            <a:off x="6170053" y="1607337"/>
            <a:ext cx="64633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/>
                </a:solidFill>
                <a:latin typeface="+mj-lt"/>
              </a:rPr>
              <a:t>1</a:t>
            </a:r>
            <a:r>
              <a:rPr lang="id-ID" b="1" dirty="0" smtClean="0">
                <a:solidFill>
                  <a:schemeClr val="accent2"/>
                </a:solidFill>
                <a:latin typeface="+mj-lt"/>
              </a:rPr>
              <a:t>5</a:t>
            </a:r>
            <a:r>
              <a:rPr lang="id-ID" b="1" dirty="0">
                <a:solidFill>
                  <a:schemeClr val="accent2"/>
                </a:solidFill>
                <a:latin typeface="+mj-lt"/>
              </a:rPr>
              <a:t>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F5C0BF-5154-4468-A69E-4C5757DDAF33}"/>
              </a:ext>
            </a:extLst>
          </p:cNvPr>
          <p:cNvSpPr txBox="1"/>
          <p:nvPr/>
        </p:nvSpPr>
        <p:spPr>
          <a:xfrm>
            <a:off x="7042858" y="825847"/>
            <a:ext cx="64633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b="1" dirty="0" smtClean="0">
                <a:solidFill>
                  <a:schemeClr val="accent3"/>
                </a:solidFill>
                <a:latin typeface="+mj-lt"/>
              </a:rPr>
              <a:t>20</a:t>
            </a:r>
            <a:r>
              <a:rPr lang="id-ID" b="1" dirty="0" smtClean="0">
                <a:solidFill>
                  <a:schemeClr val="accent3"/>
                </a:solidFill>
                <a:latin typeface="+mj-lt"/>
              </a:rPr>
              <a:t>%</a:t>
            </a:r>
            <a:endParaRPr lang="id-ID" b="1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DCE0AB9-F55B-46C4-8DEA-69067B22321D}"/>
              </a:ext>
            </a:extLst>
          </p:cNvPr>
          <p:cNvSpPr txBox="1"/>
          <p:nvPr/>
        </p:nvSpPr>
        <p:spPr>
          <a:xfrm>
            <a:off x="7860337" y="-38472"/>
            <a:ext cx="697628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2000" b="1" dirty="0">
                <a:solidFill>
                  <a:schemeClr val="accent4"/>
                </a:solidFill>
                <a:latin typeface="+mj-lt"/>
              </a:rPr>
              <a:t>5</a:t>
            </a:r>
            <a:r>
              <a:rPr lang="id-ID" sz="2000" b="1" dirty="0" smtClean="0">
                <a:solidFill>
                  <a:schemeClr val="accent4"/>
                </a:solidFill>
                <a:latin typeface="+mj-lt"/>
              </a:rPr>
              <a:t>5</a:t>
            </a:r>
            <a:r>
              <a:rPr lang="id-ID" sz="2000" b="1" dirty="0">
                <a:solidFill>
                  <a:schemeClr val="accent4"/>
                </a:solidFill>
                <a:latin typeface="+mj-lt"/>
              </a:rPr>
              <a:t>%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FCF5D24-71E5-4C8E-8992-E50DBAC586A0}"/>
              </a:ext>
            </a:extLst>
          </p:cNvPr>
          <p:cNvGrpSpPr/>
          <p:nvPr/>
        </p:nvGrpSpPr>
        <p:grpSpPr>
          <a:xfrm>
            <a:off x="7886737" y="822728"/>
            <a:ext cx="943886" cy="2206968"/>
            <a:chOff x="7673189" y="1643797"/>
            <a:chExt cx="1135531" cy="2655069"/>
          </a:xfrm>
        </p:grpSpPr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176BB084-1EAC-4979-AB05-4C93CFDE78C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240955" y="1808729"/>
              <a:ext cx="567765" cy="2490137"/>
            </a:xfrm>
            <a:custGeom>
              <a:avLst/>
              <a:gdLst>
                <a:gd name="T0" fmla="*/ 0 w 443"/>
                <a:gd name="T1" fmla="*/ 0 h 2310"/>
                <a:gd name="T2" fmla="*/ 0 w 443"/>
                <a:gd name="T3" fmla="*/ 2152 h 2310"/>
                <a:gd name="T4" fmla="*/ 443 w 443"/>
                <a:gd name="T5" fmla="*/ 2310 h 2310"/>
                <a:gd name="T6" fmla="*/ 443 w 443"/>
                <a:gd name="T7" fmla="*/ 158 h 2310"/>
                <a:gd name="T8" fmla="*/ 0 w 443"/>
                <a:gd name="T9" fmla="*/ 0 h 2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3" h="2310">
                  <a:moveTo>
                    <a:pt x="0" y="0"/>
                  </a:moveTo>
                  <a:lnTo>
                    <a:pt x="0" y="2152"/>
                  </a:lnTo>
                  <a:lnTo>
                    <a:pt x="443" y="2310"/>
                  </a:lnTo>
                  <a:lnTo>
                    <a:pt x="443" y="1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3A0CA28B-8E1F-4D9A-B4A0-D4C6D10BB96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673190" y="1808729"/>
              <a:ext cx="567765" cy="2490137"/>
            </a:xfrm>
            <a:custGeom>
              <a:avLst/>
              <a:gdLst>
                <a:gd name="T0" fmla="*/ 0 w 443"/>
                <a:gd name="T1" fmla="*/ 158 h 2310"/>
                <a:gd name="T2" fmla="*/ 0 w 443"/>
                <a:gd name="T3" fmla="*/ 2310 h 2310"/>
                <a:gd name="T4" fmla="*/ 443 w 443"/>
                <a:gd name="T5" fmla="*/ 2152 h 2310"/>
                <a:gd name="T6" fmla="*/ 443 w 443"/>
                <a:gd name="T7" fmla="*/ 0 h 2310"/>
                <a:gd name="T8" fmla="*/ 0 w 443"/>
                <a:gd name="T9" fmla="*/ 158 h 2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3" h="2310">
                  <a:moveTo>
                    <a:pt x="0" y="158"/>
                  </a:moveTo>
                  <a:lnTo>
                    <a:pt x="0" y="2310"/>
                  </a:lnTo>
                  <a:lnTo>
                    <a:pt x="443" y="2152"/>
                  </a:lnTo>
                  <a:lnTo>
                    <a:pt x="443" y="0"/>
                  </a:lnTo>
                  <a:lnTo>
                    <a:pt x="0" y="15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33">
              <a:extLst>
                <a:ext uri="{FF2B5EF4-FFF2-40B4-BE49-F238E27FC236}">
                  <a16:creationId xmlns:a16="http://schemas.microsoft.com/office/drawing/2014/main" id="{BFB715B5-3A0D-4E38-82C8-CB94E59B34A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673189" y="1643797"/>
              <a:ext cx="1135531" cy="341720"/>
            </a:xfrm>
            <a:custGeom>
              <a:avLst/>
              <a:gdLst>
                <a:gd name="T0" fmla="*/ 443 w 886"/>
                <a:gd name="T1" fmla="*/ 0 h 317"/>
                <a:gd name="T2" fmla="*/ 0 w 886"/>
                <a:gd name="T3" fmla="*/ 159 h 317"/>
                <a:gd name="T4" fmla="*/ 443 w 886"/>
                <a:gd name="T5" fmla="*/ 317 h 317"/>
                <a:gd name="T6" fmla="*/ 886 w 886"/>
                <a:gd name="T7" fmla="*/ 159 h 317"/>
                <a:gd name="T8" fmla="*/ 443 w 886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6" h="317">
                  <a:moveTo>
                    <a:pt x="443" y="0"/>
                  </a:moveTo>
                  <a:lnTo>
                    <a:pt x="0" y="159"/>
                  </a:lnTo>
                  <a:lnTo>
                    <a:pt x="443" y="317"/>
                  </a:lnTo>
                  <a:lnTo>
                    <a:pt x="886" y="159"/>
                  </a:lnTo>
                  <a:lnTo>
                    <a:pt x="443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1D5241C-C880-4026-86CE-B2246F69D860}"/>
              </a:ext>
            </a:extLst>
          </p:cNvPr>
          <p:cNvGrpSpPr/>
          <p:nvPr/>
        </p:nvGrpSpPr>
        <p:grpSpPr>
          <a:xfrm>
            <a:off x="7198598" y="1408972"/>
            <a:ext cx="943886" cy="1821719"/>
            <a:chOff x="6845332" y="2349071"/>
            <a:chExt cx="1135531" cy="2191599"/>
          </a:xfrm>
        </p:grpSpPr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CB71F336-D688-4364-ABCD-01A7D46A0E5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845332" y="2552850"/>
              <a:ext cx="567765" cy="1987820"/>
            </a:xfrm>
            <a:custGeom>
              <a:avLst/>
              <a:gdLst>
                <a:gd name="T0" fmla="*/ 0 w 443"/>
                <a:gd name="T1" fmla="*/ 160 h 1551"/>
                <a:gd name="T2" fmla="*/ 0 w 443"/>
                <a:gd name="T3" fmla="*/ 1551 h 1551"/>
                <a:gd name="T4" fmla="*/ 443 w 443"/>
                <a:gd name="T5" fmla="*/ 1392 h 1551"/>
                <a:gd name="T6" fmla="*/ 443 w 443"/>
                <a:gd name="T7" fmla="*/ 0 h 1551"/>
                <a:gd name="T8" fmla="*/ 0 w 443"/>
                <a:gd name="T9" fmla="*/ 160 h 1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3" h="1551">
                  <a:moveTo>
                    <a:pt x="0" y="160"/>
                  </a:moveTo>
                  <a:lnTo>
                    <a:pt x="0" y="1551"/>
                  </a:lnTo>
                  <a:lnTo>
                    <a:pt x="443" y="1392"/>
                  </a:lnTo>
                  <a:lnTo>
                    <a:pt x="443" y="0"/>
                  </a:lnTo>
                  <a:lnTo>
                    <a:pt x="0" y="16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27">
              <a:extLst>
                <a:ext uri="{FF2B5EF4-FFF2-40B4-BE49-F238E27FC236}">
                  <a16:creationId xmlns:a16="http://schemas.microsoft.com/office/drawing/2014/main" id="{ECFCB819-C30E-4FF7-935F-5739B767503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845332" y="2349071"/>
              <a:ext cx="1135531" cy="408843"/>
            </a:xfrm>
            <a:custGeom>
              <a:avLst/>
              <a:gdLst>
                <a:gd name="T0" fmla="*/ 443 w 886"/>
                <a:gd name="T1" fmla="*/ 0 h 319"/>
                <a:gd name="T2" fmla="*/ 0 w 886"/>
                <a:gd name="T3" fmla="*/ 159 h 319"/>
                <a:gd name="T4" fmla="*/ 443 w 886"/>
                <a:gd name="T5" fmla="*/ 319 h 319"/>
                <a:gd name="T6" fmla="*/ 886 w 886"/>
                <a:gd name="T7" fmla="*/ 159 h 319"/>
                <a:gd name="T8" fmla="*/ 443 w 886"/>
                <a:gd name="T9" fmla="*/ 0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6" h="319">
                  <a:moveTo>
                    <a:pt x="443" y="0"/>
                  </a:moveTo>
                  <a:lnTo>
                    <a:pt x="0" y="159"/>
                  </a:lnTo>
                  <a:lnTo>
                    <a:pt x="443" y="319"/>
                  </a:lnTo>
                  <a:lnTo>
                    <a:pt x="886" y="159"/>
                  </a:lnTo>
                  <a:lnTo>
                    <a:pt x="443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29">
              <a:extLst>
                <a:ext uri="{FF2B5EF4-FFF2-40B4-BE49-F238E27FC236}">
                  <a16:creationId xmlns:a16="http://schemas.microsoft.com/office/drawing/2014/main" id="{45FABF2D-7FFB-406D-9838-6BBA9FD929E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413098" y="2552850"/>
              <a:ext cx="567765" cy="1985256"/>
            </a:xfrm>
            <a:custGeom>
              <a:avLst/>
              <a:gdLst>
                <a:gd name="T0" fmla="*/ 0 w 443"/>
                <a:gd name="T1" fmla="*/ 0 h 1549"/>
                <a:gd name="T2" fmla="*/ 0 w 443"/>
                <a:gd name="T3" fmla="*/ 1386 h 1549"/>
                <a:gd name="T4" fmla="*/ 443 w 443"/>
                <a:gd name="T5" fmla="*/ 1549 h 1549"/>
                <a:gd name="T6" fmla="*/ 443 w 443"/>
                <a:gd name="T7" fmla="*/ 158 h 1549"/>
                <a:gd name="T8" fmla="*/ 0 w 443"/>
                <a:gd name="T9" fmla="*/ 0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3" h="1549">
                  <a:moveTo>
                    <a:pt x="0" y="0"/>
                  </a:moveTo>
                  <a:lnTo>
                    <a:pt x="0" y="1386"/>
                  </a:lnTo>
                  <a:lnTo>
                    <a:pt x="443" y="1549"/>
                  </a:lnTo>
                  <a:lnTo>
                    <a:pt x="443" y="1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5712CE6-A5F0-4D1A-BC0D-1E3B8582F0DE}"/>
              </a:ext>
            </a:extLst>
          </p:cNvPr>
          <p:cNvGrpSpPr/>
          <p:nvPr/>
        </p:nvGrpSpPr>
        <p:grpSpPr>
          <a:xfrm>
            <a:off x="6517526" y="1942043"/>
            <a:ext cx="950276" cy="1487204"/>
            <a:chOff x="6025976" y="2990375"/>
            <a:chExt cx="1143220" cy="1789165"/>
          </a:xfrm>
        </p:grpSpPr>
        <p:sp>
          <p:nvSpPr>
            <p:cNvPr id="27" name="Freeform 13">
              <a:extLst>
                <a:ext uri="{FF2B5EF4-FFF2-40B4-BE49-F238E27FC236}">
                  <a16:creationId xmlns:a16="http://schemas.microsoft.com/office/drawing/2014/main" id="{95BB4353-D7C6-4A98-A043-EC6AEE90B09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033665" y="2990375"/>
              <a:ext cx="1135531" cy="407561"/>
            </a:xfrm>
            <a:custGeom>
              <a:avLst/>
              <a:gdLst>
                <a:gd name="T0" fmla="*/ 443 w 886"/>
                <a:gd name="T1" fmla="*/ 0 h 318"/>
                <a:gd name="T2" fmla="*/ 0 w 886"/>
                <a:gd name="T3" fmla="*/ 160 h 318"/>
                <a:gd name="T4" fmla="*/ 443 w 886"/>
                <a:gd name="T5" fmla="*/ 318 h 318"/>
                <a:gd name="T6" fmla="*/ 886 w 886"/>
                <a:gd name="T7" fmla="*/ 160 h 318"/>
                <a:gd name="T8" fmla="*/ 443 w 886"/>
                <a:gd name="T9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6" h="318">
                  <a:moveTo>
                    <a:pt x="443" y="0"/>
                  </a:moveTo>
                  <a:lnTo>
                    <a:pt x="0" y="160"/>
                  </a:lnTo>
                  <a:lnTo>
                    <a:pt x="443" y="318"/>
                  </a:lnTo>
                  <a:lnTo>
                    <a:pt x="886" y="160"/>
                  </a:lnTo>
                  <a:lnTo>
                    <a:pt x="443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75D48A23-4EB8-48CD-BDDD-E1A0C083643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593741" y="3187746"/>
              <a:ext cx="567765" cy="1591794"/>
            </a:xfrm>
            <a:custGeom>
              <a:avLst/>
              <a:gdLst>
                <a:gd name="T0" fmla="*/ 0 w 443"/>
                <a:gd name="T1" fmla="*/ 0 h 1242"/>
                <a:gd name="T2" fmla="*/ 0 w 443"/>
                <a:gd name="T3" fmla="*/ 1083 h 1242"/>
                <a:gd name="T4" fmla="*/ 443 w 443"/>
                <a:gd name="T5" fmla="*/ 1242 h 1242"/>
                <a:gd name="T6" fmla="*/ 443 w 443"/>
                <a:gd name="T7" fmla="*/ 158 h 1242"/>
                <a:gd name="T8" fmla="*/ 0 w 443"/>
                <a:gd name="T9" fmla="*/ 0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3" h="1242">
                  <a:moveTo>
                    <a:pt x="0" y="0"/>
                  </a:moveTo>
                  <a:lnTo>
                    <a:pt x="0" y="1083"/>
                  </a:lnTo>
                  <a:lnTo>
                    <a:pt x="443" y="1242"/>
                  </a:lnTo>
                  <a:lnTo>
                    <a:pt x="443" y="1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EC7FF27E-378A-4AEB-91DD-E3C1236C0A2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025976" y="3187746"/>
              <a:ext cx="567765" cy="1591794"/>
            </a:xfrm>
            <a:custGeom>
              <a:avLst/>
              <a:gdLst>
                <a:gd name="T0" fmla="*/ 0 w 443"/>
                <a:gd name="T1" fmla="*/ 158 h 1242"/>
                <a:gd name="T2" fmla="*/ 0 w 443"/>
                <a:gd name="T3" fmla="*/ 1242 h 1242"/>
                <a:gd name="T4" fmla="*/ 443 w 443"/>
                <a:gd name="T5" fmla="*/ 1077 h 1242"/>
                <a:gd name="T6" fmla="*/ 443 w 443"/>
                <a:gd name="T7" fmla="*/ 0 h 1242"/>
                <a:gd name="T8" fmla="*/ 0 w 443"/>
                <a:gd name="T9" fmla="*/ 158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3" h="1242">
                  <a:moveTo>
                    <a:pt x="0" y="158"/>
                  </a:moveTo>
                  <a:lnTo>
                    <a:pt x="0" y="1242"/>
                  </a:lnTo>
                  <a:lnTo>
                    <a:pt x="443" y="1077"/>
                  </a:lnTo>
                  <a:lnTo>
                    <a:pt x="443" y="0"/>
                  </a:lnTo>
                  <a:lnTo>
                    <a:pt x="0" y="15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7B17FF4-1334-430E-BE43-BC179FCA0E50}"/>
              </a:ext>
            </a:extLst>
          </p:cNvPr>
          <p:cNvGrpSpPr/>
          <p:nvPr/>
        </p:nvGrpSpPr>
        <p:grpSpPr>
          <a:xfrm>
            <a:off x="5836493" y="2442211"/>
            <a:ext cx="943886" cy="1195438"/>
            <a:chOff x="5206666" y="3592098"/>
            <a:chExt cx="1135531" cy="1438159"/>
          </a:xfrm>
        </p:grpSpPr>
        <p:sp>
          <p:nvSpPr>
            <p:cNvPr id="31" name="Freeform 35">
              <a:extLst>
                <a:ext uri="{FF2B5EF4-FFF2-40B4-BE49-F238E27FC236}">
                  <a16:creationId xmlns:a16="http://schemas.microsoft.com/office/drawing/2014/main" id="{F3E5A47F-A3FC-4484-BBF0-57499F81F64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206666" y="3592098"/>
              <a:ext cx="1135531" cy="482421"/>
            </a:xfrm>
            <a:custGeom>
              <a:avLst/>
              <a:gdLst>
                <a:gd name="T0" fmla="*/ 443 w 886"/>
                <a:gd name="T1" fmla="*/ 0 h 318"/>
                <a:gd name="T2" fmla="*/ 0 w 886"/>
                <a:gd name="T3" fmla="*/ 159 h 318"/>
                <a:gd name="T4" fmla="*/ 443 w 886"/>
                <a:gd name="T5" fmla="*/ 318 h 318"/>
                <a:gd name="T6" fmla="*/ 886 w 886"/>
                <a:gd name="T7" fmla="*/ 159 h 318"/>
                <a:gd name="T8" fmla="*/ 443 w 886"/>
                <a:gd name="T9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6" h="318">
                  <a:moveTo>
                    <a:pt x="443" y="0"/>
                  </a:moveTo>
                  <a:lnTo>
                    <a:pt x="0" y="159"/>
                  </a:lnTo>
                  <a:lnTo>
                    <a:pt x="443" y="318"/>
                  </a:lnTo>
                  <a:lnTo>
                    <a:pt x="886" y="159"/>
                  </a:lnTo>
                  <a:lnTo>
                    <a:pt x="443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37">
              <a:extLst>
                <a:ext uri="{FF2B5EF4-FFF2-40B4-BE49-F238E27FC236}">
                  <a16:creationId xmlns:a16="http://schemas.microsoft.com/office/drawing/2014/main" id="{99FF5C63-698C-4A3D-AE00-20C671A1F58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774432" y="3831792"/>
              <a:ext cx="567765" cy="1198465"/>
            </a:xfrm>
            <a:custGeom>
              <a:avLst/>
              <a:gdLst>
                <a:gd name="T0" fmla="*/ 0 w 443"/>
                <a:gd name="T1" fmla="*/ 0 h 790"/>
                <a:gd name="T2" fmla="*/ 0 w 443"/>
                <a:gd name="T3" fmla="*/ 630 h 790"/>
                <a:gd name="T4" fmla="*/ 443 w 443"/>
                <a:gd name="T5" fmla="*/ 790 h 790"/>
                <a:gd name="T6" fmla="*/ 443 w 443"/>
                <a:gd name="T7" fmla="*/ 160 h 790"/>
                <a:gd name="T8" fmla="*/ 0 w 443"/>
                <a:gd name="T9" fmla="*/ 0 h 7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3" h="790">
                  <a:moveTo>
                    <a:pt x="0" y="0"/>
                  </a:moveTo>
                  <a:lnTo>
                    <a:pt x="0" y="630"/>
                  </a:lnTo>
                  <a:lnTo>
                    <a:pt x="443" y="790"/>
                  </a:lnTo>
                  <a:lnTo>
                    <a:pt x="443" y="1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33" name="Freeform 39">
              <a:extLst>
                <a:ext uri="{FF2B5EF4-FFF2-40B4-BE49-F238E27FC236}">
                  <a16:creationId xmlns:a16="http://schemas.microsoft.com/office/drawing/2014/main" id="{86AAAB0B-8054-4388-8ABE-DBAD884099A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206667" y="3831792"/>
              <a:ext cx="567765" cy="1198465"/>
            </a:xfrm>
            <a:custGeom>
              <a:avLst/>
              <a:gdLst>
                <a:gd name="T0" fmla="*/ 0 w 443"/>
                <a:gd name="T1" fmla="*/ 160 h 790"/>
                <a:gd name="T2" fmla="*/ 0 w 443"/>
                <a:gd name="T3" fmla="*/ 790 h 790"/>
                <a:gd name="T4" fmla="*/ 443 w 443"/>
                <a:gd name="T5" fmla="*/ 630 h 790"/>
                <a:gd name="T6" fmla="*/ 443 w 443"/>
                <a:gd name="T7" fmla="*/ 0 h 790"/>
                <a:gd name="T8" fmla="*/ 0 w 443"/>
                <a:gd name="T9" fmla="*/ 160 h 7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3" h="790">
                  <a:moveTo>
                    <a:pt x="0" y="160"/>
                  </a:moveTo>
                  <a:lnTo>
                    <a:pt x="0" y="790"/>
                  </a:lnTo>
                  <a:lnTo>
                    <a:pt x="443" y="630"/>
                  </a:lnTo>
                  <a:lnTo>
                    <a:pt x="443" y="0"/>
                  </a:lnTo>
                  <a:lnTo>
                    <a:pt x="0" y="16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AEC1761-5442-4169-898D-9AF614A4E7EA}"/>
              </a:ext>
            </a:extLst>
          </p:cNvPr>
          <p:cNvGrpSpPr/>
          <p:nvPr/>
        </p:nvGrpSpPr>
        <p:grpSpPr>
          <a:xfrm>
            <a:off x="5910808" y="310616"/>
            <a:ext cx="2575583" cy="2332220"/>
            <a:chOff x="7585076" y="1779588"/>
            <a:chExt cx="4838699" cy="4381499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94F09358-624A-4F09-BAF5-4EB43201297A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5076" y="1779588"/>
              <a:ext cx="4838699" cy="4381499"/>
            </a:xfrm>
            <a:custGeom>
              <a:avLst/>
              <a:gdLst>
                <a:gd name="T0" fmla="*/ 26 w 1905"/>
                <a:gd name="T1" fmla="*/ 1614 h 1725"/>
                <a:gd name="T2" fmla="*/ 32 w 1905"/>
                <a:gd name="T3" fmla="*/ 1661 h 1725"/>
                <a:gd name="T4" fmla="*/ 159 w 1905"/>
                <a:gd name="T5" fmla="*/ 1716 h 1725"/>
                <a:gd name="T6" fmla="*/ 200 w 1905"/>
                <a:gd name="T7" fmla="*/ 1705 h 1725"/>
                <a:gd name="T8" fmla="*/ 415 w 1905"/>
                <a:gd name="T9" fmla="*/ 1396 h 1725"/>
                <a:gd name="T10" fmla="*/ 491 w 1905"/>
                <a:gd name="T11" fmla="*/ 1361 h 1725"/>
                <a:gd name="T12" fmla="*/ 708 w 1905"/>
                <a:gd name="T13" fmla="*/ 1386 h 1725"/>
                <a:gd name="T14" fmla="*/ 785 w 1905"/>
                <a:gd name="T15" fmla="*/ 1352 h 1725"/>
                <a:gd name="T16" fmla="*/ 1111 w 1905"/>
                <a:gd name="T17" fmla="*/ 944 h 1725"/>
                <a:gd name="T18" fmla="*/ 1168 w 1905"/>
                <a:gd name="T19" fmla="*/ 876 h 1725"/>
                <a:gd name="T20" fmla="*/ 1229 w 1905"/>
                <a:gd name="T21" fmla="*/ 848 h 1725"/>
                <a:gd name="T22" fmla="*/ 1273 w 1905"/>
                <a:gd name="T23" fmla="*/ 845 h 1725"/>
                <a:gd name="T24" fmla="*/ 1399 w 1905"/>
                <a:gd name="T25" fmla="*/ 831 h 1725"/>
                <a:gd name="T26" fmla="*/ 1465 w 1905"/>
                <a:gd name="T27" fmla="*/ 795 h 1725"/>
                <a:gd name="T28" fmla="*/ 1684 w 1905"/>
                <a:gd name="T29" fmla="*/ 474 h 1725"/>
                <a:gd name="T30" fmla="*/ 1767 w 1905"/>
                <a:gd name="T31" fmla="*/ 350 h 1725"/>
                <a:gd name="T32" fmla="*/ 1823 w 1905"/>
                <a:gd name="T33" fmla="*/ 324 h 1725"/>
                <a:gd name="T34" fmla="*/ 1874 w 1905"/>
                <a:gd name="T35" fmla="*/ 355 h 1725"/>
                <a:gd name="T36" fmla="*/ 1885 w 1905"/>
                <a:gd name="T37" fmla="*/ 302 h 1725"/>
                <a:gd name="T38" fmla="*/ 1904 w 1905"/>
                <a:gd name="T39" fmla="*/ 45 h 1725"/>
                <a:gd name="T40" fmla="*/ 1876 w 1905"/>
                <a:gd name="T41" fmla="*/ 15 h 1725"/>
                <a:gd name="T42" fmla="*/ 1764 w 1905"/>
                <a:gd name="T43" fmla="*/ 6 h 1725"/>
                <a:gd name="T44" fmla="*/ 1741 w 1905"/>
                <a:gd name="T45" fmla="*/ 8 h 1725"/>
                <a:gd name="T46" fmla="*/ 1511 w 1905"/>
                <a:gd name="T47" fmla="*/ 127 h 1725"/>
                <a:gd name="T48" fmla="*/ 1496 w 1905"/>
                <a:gd name="T49" fmla="*/ 162 h 1725"/>
                <a:gd name="T50" fmla="*/ 1536 w 1905"/>
                <a:gd name="T51" fmla="*/ 184 h 1725"/>
                <a:gd name="T52" fmla="*/ 1548 w 1905"/>
                <a:gd name="T53" fmla="*/ 218 h 1725"/>
                <a:gd name="T54" fmla="*/ 1440 w 1905"/>
                <a:gd name="T55" fmla="*/ 373 h 1725"/>
                <a:gd name="T56" fmla="*/ 1266 w 1905"/>
                <a:gd name="T57" fmla="*/ 622 h 1725"/>
                <a:gd name="T58" fmla="*/ 1213 w 1905"/>
                <a:gd name="T59" fmla="*/ 658 h 1725"/>
                <a:gd name="T60" fmla="*/ 1033 w 1905"/>
                <a:gd name="T61" fmla="*/ 692 h 1725"/>
                <a:gd name="T62" fmla="*/ 970 w 1905"/>
                <a:gd name="T63" fmla="*/ 732 h 1725"/>
                <a:gd name="T64" fmla="*/ 743 w 1905"/>
                <a:gd name="T65" fmla="*/ 1055 h 1725"/>
                <a:gd name="T66" fmla="*/ 621 w 1905"/>
                <a:gd name="T67" fmla="*/ 1227 h 1725"/>
                <a:gd name="T68" fmla="*/ 559 w 1905"/>
                <a:gd name="T69" fmla="*/ 1256 h 1725"/>
                <a:gd name="T70" fmla="*/ 350 w 1905"/>
                <a:gd name="T71" fmla="*/ 1244 h 1725"/>
                <a:gd name="T72" fmla="*/ 272 w 1905"/>
                <a:gd name="T73" fmla="*/ 1280 h 1725"/>
                <a:gd name="T74" fmla="*/ 241 w 1905"/>
                <a:gd name="T75" fmla="*/ 1322 h 1725"/>
                <a:gd name="T76" fmla="*/ 26 w 1905"/>
                <a:gd name="T77" fmla="*/ 1614 h 1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905" h="1725">
                  <a:moveTo>
                    <a:pt x="26" y="1614"/>
                  </a:moveTo>
                  <a:cubicBezTo>
                    <a:pt x="26" y="1614"/>
                    <a:pt x="0" y="1643"/>
                    <a:pt x="32" y="1661"/>
                  </a:cubicBezTo>
                  <a:cubicBezTo>
                    <a:pt x="63" y="1680"/>
                    <a:pt x="159" y="1716"/>
                    <a:pt x="159" y="1716"/>
                  </a:cubicBezTo>
                  <a:cubicBezTo>
                    <a:pt x="159" y="1716"/>
                    <a:pt x="184" y="1725"/>
                    <a:pt x="200" y="1705"/>
                  </a:cubicBezTo>
                  <a:cubicBezTo>
                    <a:pt x="215" y="1685"/>
                    <a:pt x="415" y="1396"/>
                    <a:pt x="415" y="1396"/>
                  </a:cubicBezTo>
                  <a:cubicBezTo>
                    <a:pt x="415" y="1396"/>
                    <a:pt x="441" y="1353"/>
                    <a:pt x="491" y="1361"/>
                  </a:cubicBezTo>
                  <a:cubicBezTo>
                    <a:pt x="541" y="1369"/>
                    <a:pt x="708" y="1386"/>
                    <a:pt x="708" y="1386"/>
                  </a:cubicBezTo>
                  <a:cubicBezTo>
                    <a:pt x="708" y="1386"/>
                    <a:pt x="753" y="1398"/>
                    <a:pt x="785" y="1352"/>
                  </a:cubicBezTo>
                  <a:cubicBezTo>
                    <a:pt x="1111" y="944"/>
                    <a:pt x="1111" y="944"/>
                    <a:pt x="1111" y="944"/>
                  </a:cubicBezTo>
                  <a:cubicBezTo>
                    <a:pt x="1168" y="876"/>
                    <a:pt x="1168" y="876"/>
                    <a:pt x="1168" y="876"/>
                  </a:cubicBezTo>
                  <a:cubicBezTo>
                    <a:pt x="1168" y="876"/>
                    <a:pt x="1184" y="850"/>
                    <a:pt x="1229" y="848"/>
                  </a:cubicBezTo>
                  <a:cubicBezTo>
                    <a:pt x="1273" y="845"/>
                    <a:pt x="1273" y="845"/>
                    <a:pt x="1273" y="845"/>
                  </a:cubicBezTo>
                  <a:cubicBezTo>
                    <a:pt x="1399" y="831"/>
                    <a:pt x="1399" y="831"/>
                    <a:pt x="1399" y="831"/>
                  </a:cubicBezTo>
                  <a:cubicBezTo>
                    <a:pt x="1399" y="831"/>
                    <a:pt x="1446" y="830"/>
                    <a:pt x="1465" y="795"/>
                  </a:cubicBezTo>
                  <a:cubicBezTo>
                    <a:pt x="1684" y="474"/>
                    <a:pt x="1684" y="474"/>
                    <a:pt x="1684" y="474"/>
                  </a:cubicBezTo>
                  <a:cubicBezTo>
                    <a:pt x="1767" y="350"/>
                    <a:pt x="1767" y="350"/>
                    <a:pt x="1767" y="350"/>
                  </a:cubicBezTo>
                  <a:cubicBezTo>
                    <a:pt x="1767" y="350"/>
                    <a:pt x="1795" y="298"/>
                    <a:pt x="1823" y="324"/>
                  </a:cubicBezTo>
                  <a:cubicBezTo>
                    <a:pt x="1850" y="350"/>
                    <a:pt x="1864" y="362"/>
                    <a:pt x="1874" y="355"/>
                  </a:cubicBezTo>
                  <a:cubicBezTo>
                    <a:pt x="1883" y="347"/>
                    <a:pt x="1883" y="336"/>
                    <a:pt x="1885" y="302"/>
                  </a:cubicBezTo>
                  <a:cubicBezTo>
                    <a:pt x="1886" y="268"/>
                    <a:pt x="1904" y="45"/>
                    <a:pt x="1904" y="45"/>
                  </a:cubicBezTo>
                  <a:cubicBezTo>
                    <a:pt x="1904" y="45"/>
                    <a:pt x="1905" y="13"/>
                    <a:pt x="1876" y="15"/>
                  </a:cubicBezTo>
                  <a:cubicBezTo>
                    <a:pt x="1764" y="6"/>
                    <a:pt x="1764" y="6"/>
                    <a:pt x="1764" y="6"/>
                  </a:cubicBezTo>
                  <a:cubicBezTo>
                    <a:pt x="1764" y="6"/>
                    <a:pt x="1755" y="0"/>
                    <a:pt x="1741" y="8"/>
                  </a:cubicBezTo>
                  <a:cubicBezTo>
                    <a:pt x="1511" y="127"/>
                    <a:pt x="1511" y="127"/>
                    <a:pt x="1511" y="127"/>
                  </a:cubicBezTo>
                  <a:cubicBezTo>
                    <a:pt x="1511" y="127"/>
                    <a:pt x="1472" y="144"/>
                    <a:pt x="1496" y="162"/>
                  </a:cubicBezTo>
                  <a:cubicBezTo>
                    <a:pt x="1536" y="184"/>
                    <a:pt x="1536" y="184"/>
                    <a:pt x="1536" y="184"/>
                  </a:cubicBezTo>
                  <a:cubicBezTo>
                    <a:pt x="1536" y="184"/>
                    <a:pt x="1557" y="193"/>
                    <a:pt x="1548" y="218"/>
                  </a:cubicBezTo>
                  <a:cubicBezTo>
                    <a:pt x="1440" y="373"/>
                    <a:pt x="1440" y="373"/>
                    <a:pt x="1440" y="373"/>
                  </a:cubicBezTo>
                  <a:cubicBezTo>
                    <a:pt x="1266" y="622"/>
                    <a:pt x="1266" y="622"/>
                    <a:pt x="1266" y="622"/>
                  </a:cubicBezTo>
                  <a:cubicBezTo>
                    <a:pt x="1266" y="622"/>
                    <a:pt x="1246" y="651"/>
                    <a:pt x="1213" y="658"/>
                  </a:cubicBezTo>
                  <a:cubicBezTo>
                    <a:pt x="1179" y="666"/>
                    <a:pt x="1033" y="692"/>
                    <a:pt x="1033" y="692"/>
                  </a:cubicBezTo>
                  <a:cubicBezTo>
                    <a:pt x="1033" y="692"/>
                    <a:pt x="988" y="699"/>
                    <a:pt x="970" y="732"/>
                  </a:cubicBezTo>
                  <a:cubicBezTo>
                    <a:pt x="743" y="1055"/>
                    <a:pt x="743" y="1055"/>
                    <a:pt x="743" y="1055"/>
                  </a:cubicBezTo>
                  <a:cubicBezTo>
                    <a:pt x="621" y="1227"/>
                    <a:pt x="621" y="1227"/>
                    <a:pt x="621" y="1227"/>
                  </a:cubicBezTo>
                  <a:cubicBezTo>
                    <a:pt x="621" y="1227"/>
                    <a:pt x="599" y="1259"/>
                    <a:pt x="559" y="1256"/>
                  </a:cubicBezTo>
                  <a:cubicBezTo>
                    <a:pt x="519" y="1252"/>
                    <a:pt x="350" y="1244"/>
                    <a:pt x="350" y="1244"/>
                  </a:cubicBezTo>
                  <a:cubicBezTo>
                    <a:pt x="350" y="1244"/>
                    <a:pt x="302" y="1238"/>
                    <a:pt x="272" y="1280"/>
                  </a:cubicBezTo>
                  <a:cubicBezTo>
                    <a:pt x="241" y="1322"/>
                    <a:pt x="241" y="1322"/>
                    <a:pt x="241" y="1322"/>
                  </a:cubicBezTo>
                  <a:cubicBezTo>
                    <a:pt x="26" y="1614"/>
                    <a:pt x="26" y="1614"/>
                    <a:pt x="26" y="1614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7">
              <a:extLst>
                <a:ext uri="{FF2B5EF4-FFF2-40B4-BE49-F238E27FC236}">
                  <a16:creationId xmlns:a16="http://schemas.microsoft.com/office/drawing/2014/main" id="{B564EDA1-4A8B-403C-B058-A9C6E5036F28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5275" y="1825625"/>
              <a:ext cx="4508500" cy="4318000"/>
            </a:xfrm>
            <a:custGeom>
              <a:avLst/>
              <a:gdLst>
                <a:gd name="T0" fmla="*/ 1736 w 1775"/>
                <a:gd name="T1" fmla="*/ 9 h 1700"/>
                <a:gd name="T2" fmla="*/ 1505 w 1775"/>
                <a:gd name="T3" fmla="*/ 130 h 1700"/>
                <a:gd name="T4" fmla="*/ 1543 w 1775"/>
                <a:gd name="T5" fmla="*/ 182 h 1700"/>
                <a:gd name="T6" fmla="*/ 1267 w 1775"/>
                <a:gd name="T7" fmla="*/ 631 h 1700"/>
                <a:gd name="T8" fmla="*/ 1029 w 1775"/>
                <a:gd name="T9" fmla="*/ 703 h 1700"/>
                <a:gd name="T10" fmla="*/ 947 w 1775"/>
                <a:gd name="T11" fmla="*/ 777 h 1700"/>
                <a:gd name="T12" fmla="*/ 626 w 1775"/>
                <a:gd name="T13" fmla="*/ 1242 h 1700"/>
                <a:gd name="T14" fmla="*/ 561 w 1775"/>
                <a:gd name="T15" fmla="*/ 1280 h 1700"/>
                <a:gd name="T16" fmla="*/ 334 w 1775"/>
                <a:gd name="T17" fmla="*/ 1268 h 1700"/>
                <a:gd name="T18" fmla="*/ 243 w 1775"/>
                <a:gd name="T19" fmla="*/ 1338 h 1700"/>
                <a:gd name="T20" fmla="*/ 16 w 1775"/>
                <a:gd name="T21" fmla="*/ 1690 h 1700"/>
                <a:gd name="T22" fmla="*/ 34 w 1775"/>
                <a:gd name="T23" fmla="*/ 1700 h 1700"/>
                <a:gd name="T24" fmla="*/ 58 w 1775"/>
                <a:gd name="T25" fmla="*/ 1697 h 1700"/>
                <a:gd name="T26" fmla="*/ 70 w 1775"/>
                <a:gd name="T27" fmla="*/ 1687 h 1700"/>
                <a:gd name="T28" fmla="*/ 349 w 1775"/>
                <a:gd name="T29" fmla="*/ 1342 h 1700"/>
                <a:gd name="T30" fmla="*/ 379 w 1775"/>
                <a:gd name="T31" fmla="*/ 1346 h 1700"/>
                <a:gd name="T32" fmla="*/ 578 w 1775"/>
                <a:gd name="T33" fmla="*/ 1368 h 1700"/>
                <a:gd name="T34" fmla="*/ 637 w 1775"/>
                <a:gd name="T35" fmla="*/ 1353 h 1700"/>
                <a:gd name="T36" fmla="*/ 729 w 1775"/>
                <a:gd name="T37" fmla="*/ 1240 h 1700"/>
                <a:gd name="T38" fmla="*/ 981 w 1775"/>
                <a:gd name="T39" fmla="*/ 926 h 1700"/>
                <a:gd name="T40" fmla="*/ 1034 w 1775"/>
                <a:gd name="T41" fmla="*/ 861 h 1700"/>
                <a:gd name="T42" fmla="*/ 1088 w 1775"/>
                <a:gd name="T43" fmla="*/ 831 h 1700"/>
                <a:gd name="T44" fmla="*/ 1232 w 1775"/>
                <a:gd name="T45" fmla="*/ 817 h 1700"/>
                <a:gd name="T46" fmla="*/ 1318 w 1775"/>
                <a:gd name="T47" fmla="*/ 797 h 1700"/>
                <a:gd name="T48" fmla="*/ 1458 w 1775"/>
                <a:gd name="T49" fmla="*/ 596 h 1700"/>
                <a:gd name="T50" fmla="*/ 1637 w 1775"/>
                <a:gd name="T51" fmla="*/ 332 h 1700"/>
                <a:gd name="T52" fmla="*/ 1693 w 1775"/>
                <a:gd name="T53" fmla="*/ 306 h 1700"/>
                <a:gd name="T54" fmla="*/ 1734 w 1775"/>
                <a:gd name="T55" fmla="*/ 339 h 1700"/>
                <a:gd name="T56" fmla="*/ 1744 w 1775"/>
                <a:gd name="T57" fmla="*/ 337 h 1700"/>
                <a:gd name="T58" fmla="*/ 1752 w 1775"/>
                <a:gd name="T59" fmla="*/ 321 h 1700"/>
                <a:gd name="T60" fmla="*/ 1761 w 1775"/>
                <a:gd name="T61" fmla="*/ 196 h 1700"/>
                <a:gd name="T62" fmla="*/ 1772 w 1775"/>
                <a:gd name="T63" fmla="*/ 15 h 1700"/>
                <a:gd name="T64" fmla="*/ 1759 w 1775"/>
                <a:gd name="T65" fmla="*/ 0 h 1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75" h="1700">
                  <a:moveTo>
                    <a:pt x="1759" y="0"/>
                  </a:moveTo>
                  <a:cubicBezTo>
                    <a:pt x="1749" y="0"/>
                    <a:pt x="1736" y="9"/>
                    <a:pt x="1736" y="9"/>
                  </a:cubicBezTo>
                  <a:cubicBezTo>
                    <a:pt x="1531" y="116"/>
                    <a:pt x="1531" y="116"/>
                    <a:pt x="1531" y="116"/>
                  </a:cubicBezTo>
                  <a:cubicBezTo>
                    <a:pt x="1531" y="116"/>
                    <a:pt x="1531" y="116"/>
                    <a:pt x="1505" y="130"/>
                  </a:cubicBezTo>
                  <a:cubicBezTo>
                    <a:pt x="1479" y="145"/>
                    <a:pt x="1502" y="162"/>
                    <a:pt x="1502" y="162"/>
                  </a:cubicBezTo>
                  <a:cubicBezTo>
                    <a:pt x="1502" y="162"/>
                    <a:pt x="1526" y="173"/>
                    <a:pt x="1543" y="182"/>
                  </a:cubicBezTo>
                  <a:cubicBezTo>
                    <a:pt x="1560" y="191"/>
                    <a:pt x="1550" y="222"/>
                    <a:pt x="1550" y="222"/>
                  </a:cubicBezTo>
                  <a:cubicBezTo>
                    <a:pt x="1550" y="222"/>
                    <a:pt x="1290" y="602"/>
                    <a:pt x="1267" y="631"/>
                  </a:cubicBezTo>
                  <a:cubicBezTo>
                    <a:pt x="1245" y="661"/>
                    <a:pt x="1217" y="666"/>
                    <a:pt x="1217" y="666"/>
                  </a:cubicBezTo>
                  <a:cubicBezTo>
                    <a:pt x="1217" y="666"/>
                    <a:pt x="1067" y="696"/>
                    <a:pt x="1029" y="703"/>
                  </a:cubicBezTo>
                  <a:cubicBezTo>
                    <a:pt x="990" y="711"/>
                    <a:pt x="970" y="745"/>
                    <a:pt x="970" y="745"/>
                  </a:cubicBezTo>
                  <a:cubicBezTo>
                    <a:pt x="947" y="777"/>
                    <a:pt x="947" y="777"/>
                    <a:pt x="947" y="777"/>
                  </a:cubicBezTo>
                  <a:cubicBezTo>
                    <a:pt x="801" y="987"/>
                    <a:pt x="801" y="987"/>
                    <a:pt x="801" y="987"/>
                  </a:cubicBezTo>
                  <a:cubicBezTo>
                    <a:pt x="801" y="987"/>
                    <a:pt x="651" y="1202"/>
                    <a:pt x="626" y="1242"/>
                  </a:cubicBezTo>
                  <a:cubicBezTo>
                    <a:pt x="603" y="1279"/>
                    <a:pt x="566" y="1280"/>
                    <a:pt x="561" y="1280"/>
                  </a:cubicBezTo>
                  <a:cubicBezTo>
                    <a:pt x="561" y="1280"/>
                    <a:pt x="561" y="1280"/>
                    <a:pt x="561" y="1280"/>
                  </a:cubicBezTo>
                  <a:cubicBezTo>
                    <a:pt x="561" y="1280"/>
                    <a:pt x="391" y="1273"/>
                    <a:pt x="342" y="1269"/>
                  </a:cubicBezTo>
                  <a:cubicBezTo>
                    <a:pt x="339" y="1268"/>
                    <a:pt x="337" y="1268"/>
                    <a:pt x="334" y="1268"/>
                  </a:cubicBezTo>
                  <a:cubicBezTo>
                    <a:pt x="290" y="1268"/>
                    <a:pt x="269" y="1304"/>
                    <a:pt x="269" y="1304"/>
                  </a:cubicBezTo>
                  <a:cubicBezTo>
                    <a:pt x="243" y="1338"/>
                    <a:pt x="243" y="1338"/>
                    <a:pt x="243" y="1338"/>
                  </a:cubicBezTo>
                  <a:cubicBezTo>
                    <a:pt x="243" y="1338"/>
                    <a:pt x="35" y="1620"/>
                    <a:pt x="18" y="1645"/>
                  </a:cubicBezTo>
                  <a:cubicBezTo>
                    <a:pt x="0" y="1670"/>
                    <a:pt x="16" y="1690"/>
                    <a:pt x="16" y="1690"/>
                  </a:cubicBezTo>
                  <a:cubicBezTo>
                    <a:pt x="32" y="1699"/>
                    <a:pt x="32" y="1699"/>
                    <a:pt x="32" y="1699"/>
                  </a:cubicBezTo>
                  <a:cubicBezTo>
                    <a:pt x="33" y="1699"/>
                    <a:pt x="33" y="1700"/>
                    <a:pt x="34" y="1700"/>
                  </a:cubicBezTo>
                  <a:cubicBezTo>
                    <a:pt x="36" y="1700"/>
                    <a:pt x="39" y="1700"/>
                    <a:pt x="42" y="1700"/>
                  </a:cubicBezTo>
                  <a:cubicBezTo>
                    <a:pt x="47" y="1700"/>
                    <a:pt x="53" y="1700"/>
                    <a:pt x="58" y="1697"/>
                  </a:cubicBezTo>
                  <a:cubicBezTo>
                    <a:pt x="61" y="1695"/>
                    <a:pt x="64" y="1693"/>
                    <a:pt x="66" y="1691"/>
                  </a:cubicBezTo>
                  <a:cubicBezTo>
                    <a:pt x="67" y="1690"/>
                    <a:pt x="69" y="1689"/>
                    <a:pt x="70" y="1687"/>
                  </a:cubicBezTo>
                  <a:cubicBezTo>
                    <a:pt x="85" y="1667"/>
                    <a:pt x="285" y="1378"/>
                    <a:pt x="285" y="1378"/>
                  </a:cubicBezTo>
                  <a:cubicBezTo>
                    <a:pt x="285" y="1378"/>
                    <a:pt x="307" y="1342"/>
                    <a:pt x="349" y="1342"/>
                  </a:cubicBezTo>
                  <a:cubicBezTo>
                    <a:pt x="352" y="1342"/>
                    <a:pt x="357" y="1343"/>
                    <a:pt x="361" y="1343"/>
                  </a:cubicBezTo>
                  <a:cubicBezTo>
                    <a:pt x="366" y="1344"/>
                    <a:pt x="372" y="1345"/>
                    <a:pt x="379" y="1346"/>
                  </a:cubicBezTo>
                  <a:cubicBezTo>
                    <a:pt x="448" y="1354"/>
                    <a:pt x="448" y="1354"/>
                    <a:pt x="448" y="1354"/>
                  </a:cubicBezTo>
                  <a:cubicBezTo>
                    <a:pt x="510" y="1361"/>
                    <a:pt x="578" y="1368"/>
                    <a:pt x="578" y="1368"/>
                  </a:cubicBezTo>
                  <a:cubicBezTo>
                    <a:pt x="578" y="1368"/>
                    <a:pt x="583" y="1370"/>
                    <a:pt x="591" y="1370"/>
                  </a:cubicBezTo>
                  <a:cubicBezTo>
                    <a:pt x="603" y="1370"/>
                    <a:pt x="621" y="1367"/>
                    <a:pt x="637" y="1353"/>
                  </a:cubicBezTo>
                  <a:cubicBezTo>
                    <a:pt x="645" y="1346"/>
                    <a:pt x="650" y="1339"/>
                    <a:pt x="650" y="1339"/>
                  </a:cubicBezTo>
                  <a:cubicBezTo>
                    <a:pt x="729" y="1240"/>
                    <a:pt x="729" y="1240"/>
                    <a:pt x="729" y="1240"/>
                  </a:cubicBezTo>
                  <a:cubicBezTo>
                    <a:pt x="813" y="1137"/>
                    <a:pt x="813" y="1137"/>
                    <a:pt x="813" y="1137"/>
                  </a:cubicBezTo>
                  <a:cubicBezTo>
                    <a:pt x="981" y="926"/>
                    <a:pt x="981" y="926"/>
                    <a:pt x="981" y="926"/>
                  </a:cubicBezTo>
                  <a:cubicBezTo>
                    <a:pt x="1018" y="882"/>
                    <a:pt x="1018" y="882"/>
                    <a:pt x="1018" y="882"/>
                  </a:cubicBezTo>
                  <a:cubicBezTo>
                    <a:pt x="1021" y="877"/>
                    <a:pt x="1026" y="871"/>
                    <a:pt x="1034" y="861"/>
                  </a:cubicBezTo>
                  <a:cubicBezTo>
                    <a:pt x="1040" y="852"/>
                    <a:pt x="1049" y="846"/>
                    <a:pt x="1057" y="841"/>
                  </a:cubicBezTo>
                  <a:cubicBezTo>
                    <a:pt x="1065" y="837"/>
                    <a:pt x="1075" y="833"/>
                    <a:pt x="1088" y="831"/>
                  </a:cubicBezTo>
                  <a:cubicBezTo>
                    <a:pt x="1094" y="830"/>
                    <a:pt x="1099" y="830"/>
                    <a:pt x="1099" y="830"/>
                  </a:cubicBezTo>
                  <a:cubicBezTo>
                    <a:pt x="1232" y="817"/>
                    <a:pt x="1232" y="817"/>
                    <a:pt x="1232" y="817"/>
                  </a:cubicBezTo>
                  <a:cubicBezTo>
                    <a:pt x="1269" y="813"/>
                    <a:pt x="1269" y="813"/>
                    <a:pt x="1269" y="813"/>
                  </a:cubicBezTo>
                  <a:cubicBezTo>
                    <a:pt x="1269" y="813"/>
                    <a:pt x="1297" y="813"/>
                    <a:pt x="1318" y="797"/>
                  </a:cubicBezTo>
                  <a:cubicBezTo>
                    <a:pt x="1324" y="791"/>
                    <a:pt x="1327" y="787"/>
                    <a:pt x="1327" y="787"/>
                  </a:cubicBezTo>
                  <a:cubicBezTo>
                    <a:pt x="1458" y="596"/>
                    <a:pt x="1458" y="596"/>
                    <a:pt x="1458" y="596"/>
                  </a:cubicBezTo>
                  <a:cubicBezTo>
                    <a:pt x="1554" y="456"/>
                    <a:pt x="1554" y="456"/>
                    <a:pt x="1554" y="456"/>
                  </a:cubicBezTo>
                  <a:cubicBezTo>
                    <a:pt x="1637" y="332"/>
                    <a:pt x="1637" y="332"/>
                    <a:pt x="1637" y="332"/>
                  </a:cubicBezTo>
                  <a:cubicBezTo>
                    <a:pt x="1637" y="332"/>
                    <a:pt x="1655" y="298"/>
                    <a:pt x="1676" y="298"/>
                  </a:cubicBezTo>
                  <a:cubicBezTo>
                    <a:pt x="1682" y="298"/>
                    <a:pt x="1687" y="300"/>
                    <a:pt x="1693" y="306"/>
                  </a:cubicBezTo>
                  <a:cubicBezTo>
                    <a:pt x="1699" y="311"/>
                    <a:pt x="1705" y="317"/>
                    <a:pt x="1710" y="321"/>
                  </a:cubicBezTo>
                  <a:cubicBezTo>
                    <a:pt x="1718" y="328"/>
                    <a:pt x="1728" y="335"/>
                    <a:pt x="1734" y="339"/>
                  </a:cubicBezTo>
                  <a:cubicBezTo>
                    <a:pt x="1736" y="339"/>
                    <a:pt x="1737" y="339"/>
                    <a:pt x="1738" y="339"/>
                  </a:cubicBezTo>
                  <a:cubicBezTo>
                    <a:pt x="1740" y="339"/>
                    <a:pt x="1742" y="338"/>
                    <a:pt x="1744" y="337"/>
                  </a:cubicBezTo>
                  <a:cubicBezTo>
                    <a:pt x="1745" y="336"/>
                    <a:pt x="1746" y="335"/>
                    <a:pt x="1746" y="335"/>
                  </a:cubicBezTo>
                  <a:cubicBezTo>
                    <a:pt x="1750" y="329"/>
                    <a:pt x="1752" y="321"/>
                    <a:pt x="1752" y="321"/>
                  </a:cubicBezTo>
                  <a:cubicBezTo>
                    <a:pt x="1756" y="257"/>
                    <a:pt x="1756" y="257"/>
                    <a:pt x="1756" y="257"/>
                  </a:cubicBezTo>
                  <a:cubicBezTo>
                    <a:pt x="1757" y="241"/>
                    <a:pt x="1759" y="219"/>
                    <a:pt x="1761" y="196"/>
                  </a:cubicBezTo>
                  <a:cubicBezTo>
                    <a:pt x="1769" y="77"/>
                    <a:pt x="1769" y="77"/>
                    <a:pt x="1769" y="77"/>
                  </a:cubicBezTo>
                  <a:cubicBezTo>
                    <a:pt x="1769" y="77"/>
                    <a:pt x="1775" y="36"/>
                    <a:pt x="1772" y="15"/>
                  </a:cubicBezTo>
                  <a:cubicBezTo>
                    <a:pt x="1770" y="9"/>
                    <a:pt x="1767" y="4"/>
                    <a:pt x="1761" y="0"/>
                  </a:cubicBezTo>
                  <a:cubicBezTo>
                    <a:pt x="1761" y="0"/>
                    <a:pt x="1760" y="0"/>
                    <a:pt x="1759" y="0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8">
              <a:extLst>
                <a:ext uri="{FF2B5EF4-FFF2-40B4-BE49-F238E27FC236}">
                  <a16:creationId xmlns:a16="http://schemas.microsoft.com/office/drawing/2014/main" id="{5AC917E2-9440-466C-A4D0-62393F8029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56975" y="2143125"/>
              <a:ext cx="501650" cy="174625"/>
            </a:xfrm>
            <a:custGeom>
              <a:avLst/>
              <a:gdLst>
                <a:gd name="T0" fmla="*/ 138 w 198"/>
                <a:gd name="T1" fmla="*/ 18 h 69"/>
                <a:gd name="T2" fmla="*/ 6 w 198"/>
                <a:gd name="T3" fmla="*/ 0 h 69"/>
                <a:gd name="T4" fmla="*/ 16 w 198"/>
                <a:gd name="T5" fmla="*/ 22 h 69"/>
                <a:gd name="T6" fmla="*/ 62 w 198"/>
                <a:gd name="T7" fmla="*/ 47 h 69"/>
                <a:gd name="T8" fmla="*/ 197 w 198"/>
                <a:gd name="T9" fmla="*/ 69 h 69"/>
                <a:gd name="T10" fmla="*/ 164 w 198"/>
                <a:gd name="T11" fmla="*/ 45 h 69"/>
                <a:gd name="T12" fmla="*/ 138 w 198"/>
                <a:gd name="T13" fmla="*/ 1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8" h="69">
                  <a:moveTo>
                    <a:pt x="138" y="18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15"/>
                    <a:pt x="16" y="22"/>
                  </a:cubicBezTo>
                  <a:cubicBezTo>
                    <a:pt x="32" y="29"/>
                    <a:pt x="61" y="46"/>
                    <a:pt x="62" y="47"/>
                  </a:cubicBezTo>
                  <a:cubicBezTo>
                    <a:pt x="197" y="69"/>
                    <a:pt x="197" y="69"/>
                    <a:pt x="197" y="69"/>
                  </a:cubicBezTo>
                  <a:cubicBezTo>
                    <a:pt x="197" y="69"/>
                    <a:pt x="198" y="58"/>
                    <a:pt x="164" y="45"/>
                  </a:cubicBezTo>
                  <a:cubicBezTo>
                    <a:pt x="129" y="32"/>
                    <a:pt x="138" y="18"/>
                    <a:pt x="138" y="18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179" y="168013"/>
            <a:ext cx="1188823" cy="6035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20484568">
            <a:off x="6928532" y="3177990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2020  2021  2022</a:t>
            </a:r>
            <a:endParaRPr lang="ru-RU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 rot="20399895">
            <a:off x="5644503" y="3699512"/>
            <a:ext cx="3633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Количество трудоустроенных</a:t>
            </a:r>
            <a:endParaRPr lang="ru-RU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20607731">
            <a:off x="8206498" y="592697"/>
            <a:ext cx="1529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380 </a:t>
            </a:r>
            <a:r>
              <a:rPr lang="ru-RU" sz="1400" b="1" dirty="0" smtClean="0">
                <a:solidFill>
                  <a:schemeClr val="accent3">
                    <a:lumMod val="75000"/>
                  </a:schemeClr>
                </a:solidFill>
              </a:rPr>
              <a:t>чел.</a:t>
            </a:r>
            <a:endParaRPr lang="ru-RU" sz="1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4983" y="5604669"/>
            <a:ext cx="731583" cy="731583"/>
          </a:xfrm>
          <a:prstGeom prst="rect">
            <a:avLst/>
          </a:prstGeom>
        </p:spPr>
      </p:pic>
      <p:graphicFrame>
        <p:nvGraphicFramePr>
          <p:cNvPr id="52" name="Диаграмма 5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0035120"/>
              </p:ext>
            </p:extLst>
          </p:nvPr>
        </p:nvGraphicFramePr>
        <p:xfrm>
          <a:off x="50298" y="771569"/>
          <a:ext cx="7627126" cy="60495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341437" y="4141694"/>
            <a:ext cx="795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</a:rPr>
              <a:t>380</a:t>
            </a:r>
            <a:endParaRPr lang="ru-RU" b="1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22924" y="4945305"/>
            <a:ext cx="4122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 smtClean="0">
                <a:solidFill>
                  <a:schemeClr val="accent3">
                    <a:lumMod val="75000"/>
                  </a:schemeClr>
                </a:solidFill>
              </a:rPr>
              <a:t>95</a:t>
            </a:r>
            <a:endParaRPr lang="ru-RU" sz="1600" b="1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527108" y="5770406"/>
            <a:ext cx="34176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</a:rPr>
              <a:t>8</a:t>
            </a:r>
            <a:endParaRPr lang="ru-RU" sz="2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4407" y="6284816"/>
            <a:ext cx="1225402" cy="425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1184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  <p:bldP spid="15" grpId="0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C66656D-B56C-41D9-A04B-A2C5FF58F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844" y="107185"/>
            <a:ext cx="6061786" cy="628409"/>
          </a:xfrm>
        </p:spPr>
        <p:txBody>
          <a:bodyPr anchor="ctr"/>
          <a:lstStyle/>
          <a:p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Перспективы реализации Проекта</a:t>
            </a:r>
            <a:endParaRPr lang="en-U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FC66D6A6-E93E-4DA1-8278-A4A64637FC3E}"/>
              </a:ext>
            </a:extLst>
          </p:cNvPr>
          <p:cNvSpPr/>
          <p:nvPr/>
        </p:nvSpPr>
        <p:spPr>
          <a:xfrm rot="19680374">
            <a:off x="0" y="2677688"/>
            <a:ext cx="8311487" cy="1826013"/>
          </a:xfrm>
          <a:custGeom>
            <a:avLst/>
            <a:gdLst>
              <a:gd name="connsiteX0" fmla="*/ 0 w 10345480"/>
              <a:gd name="connsiteY0" fmla="*/ 1386517 h 2462340"/>
              <a:gd name="connsiteX1" fmla="*/ 393405 w 10345480"/>
              <a:gd name="connsiteY1" fmla="*/ 993112 h 2462340"/>
              <a:gd name="connsiteX2" fmla="*/ 2137145 w 10345480"/>
              <a:gd name="connsiteY2" fmla="*/ 2449773 h 2462340"/>
              <a:gd name="connsiteX3" fmla="*/ 4178596 w 10345480"/>
              <a:gd name="connsiteY3" fmla="*/ 25550 h 2462340"/>
              <a:gd name="connsiteX4" fmla="*/ 5847907 w 10345480"/>
              <a:gd name="connsiteY4" fmla="*/ 1141968 h 2462340"/>
              <a:gd name="connsiteX5" fmla="*/ 7400261 w 10345480"/>
              <a:gd name="connsiteY5" fmla="*/ 557178 h 2462340"/>
              <a:gd name="connsiteX6" fmla="*/ 9218428 w 10345480"/>
              <a:gd name="connsiteY6" fmla="*/ 1684229 h 2462340"/>
              <a:gd name="connsiteX7" fmla="*/ 10345480 w 10345480"/>
              <a:gd name="connsiteY7" fmla="*/ 1588536 h 2462340"/>
              <a:gd name="connsiteX0" fmla="*/ 0 w 10345480"/>
              <a:gd name="connsiteY0" fmla="*/ 1386517 h 2463028"/>
              <a:gd name="connsiteX1" fmla="*/ 754912 w 10345480"/>
              <a:gd name="connsiteY1" fmla="*/ 1014378 h 2463028"/>
              <a:gd name="connsiteX2" fmla="*/ 2137145 w 10345480"/>
              <a:gd name="connsiteY2" fmla="*/ 2449773 h 2463028"/>
              <a:gd name="connsiteX3" fmla="*/ 4178596 w 10345480"/>
              <a:gd name="connsiteY3" fmla="*/ 25550 h 2463028"/>
              <a:gd name="connsiteX4" fmla="*/ 5847907 w 10345480"/>
              <a:gd name="connsiteY4" fmla="*/ 1141968 h 2463028"/>
              <a:gd name="connsiteX5" fmla="*/ 7400261 w 10345480"/>
              <a:gd name="connsiteY5" fmla="*/ 557178 h 2463028"/>
              <a:gd name="connsiteX6" fmla="*/ 9218428 w 10345480"/>
              <a:gd name="connsiteY6" fmla="*/ 1684229 h 2463028"/>
              <a:gd name="connsiteX7" fmla="*/ 10345480 w 10345480"/>
              <a:gd name="connsiteY7" fmla="*/ 1588536 h 2463028"/>
              <a:gd name="connsiteX0" fmla="*/ 0 w 10345480"/>
              <a:gd name="connsiteY0" fmla="*/ 1385444 h 2430291"/>
              <a:gd name="connsiteX1" fmla="*/ 754912 w 10345480"/>
              <a:gd name="connsiteY1" fmla="*/ 1013305 h 2430291"/>
              <a:gd name="connsiteX2" fmla="*/ 2275368 w 10345480"/>
              <a:gd name="connsiteY2" fmla="*/ 2416802 h 2430291"/>
              <a:gd name="connsiteX3" fmla="*/ 4178596 w 10345480"/>
              <a:gd name="connsiteY3" fmla="*/ 24477 h 2430291"/>
              <a:gd name="connsiteX4" fmla="*/ 5847907 w 10345480"/>
              <a:gd name="connsiteY4" fmla="*/ 1140895 h 2430291"/>
              <a:gd name="connsiteX5" fmla="*/ 7400261 w 10345480"/>
              <a:gd name="connsiteY5" fmla="*/ 556105 h 2430291"/>
              <a:gd name="connsiteX6" fmla="*/ 9218428 w 10345480"/>
              <a:gd name="connsiteY6" fmla="*/ 1683156 h 2430291"/>
              <a:gd name="connsiteX7" fmla="*/ 10345480 w 10345480"/>
              <a:gd name="connsiteY7" fmla="*/ 1587463 h 2430291"/>
              <a:gd name="connsiteX0" fmla="*/ 0 w 10345480"/>
              <a:gd name="connsiteY0" fmla="*/ 1385444 h 2430291"/>
              <a:gd name="connsiteX1" fmla="*/ 754912 w 10345480"/>
              <a:gd name="connsiteY1" fmla="*/ 1013305 h 2430291"/>
              <a:gd name="connsiteX2" fmla="*/ 2275368 w 10345480"/>
              <a:gd name="connsiteY2" fmla="*/ 2416802 h 2430291"/>
              <a:gd name="connsiteX3" fmla="*/ 4157331 w 10345480"/>
              <a:gd name="connsiteY3" fmla="*/ 24477 h 2430291"/>
              <a:gd name="connsiteX4" fmla="*/ 5847907 w 10345480"/>
              <a:gd name="connsiteY4" fmla="*/ 1140895 h 2430291"/>
              <a:gd name="connsiteX5" fmla="*/ 7400261 w 10345480"/>
              <a:gd name="connsiteY5" fmla="*/ 556105 h 2430291"/>
              <a:gd name="connsiteX6" fmla="*/ 9218428 w 10345480"/>
              <a:gd name="connsiteY6" fmla="*/ 1683156 h 2430291"/>
              <a:gd name="connsiteX7" fmla="*/ 10345480 w 10345480"/>
              <a:gd name="connsiteY7" fmla="*/ 1587463 h 2430291"/>
              <a:gd name="connsiteX0" fmla="*/ 0 w 10345480"/>
              <a:gd name="connsiteY0" fmla="*/ 1389837 h 2434684"/>
              <a:gd name="connsiteX1" fmla="*/ 754912 w 10345480"/>
              <a:gd name="connsiteY1" fmla="*/ 1017698 h 2434684"/>
              <a:gd name="connsiteX2" fmla="*/ 2275368 w 10345480"/>
              <a:gd name="connsiteY2" fmla="*/ 2421195 h 2434684"/>
              <a:gd name="connsiteX3" fmla="*/ 4157331 w 10345480"/>
              <a:gd name="connsiteY3" fmla="*/ 28870 h 2434684"/>
              <a:gd name="connsiteX4" fmla="*/ 5847907 w 10345480"/>
              <a:gd name="connsiteY4" fmla="*/ 1145288 h 2434684"/>
              <a:gd name="connsiteX5" fmla="*/ 7400261 w 10345480"/>
              <a:gd name="connsiteY5" fmla="*/ 560498 h 2434684"/>
              <a:gd name="connsiteX6" fmla="*/ 9218428 w 10345480"/>
              <a:gd name="connsiteY6" fmla="*/ 1687549 h 2434684"/>
              <a:gd name="connsiteX7" fmla="*/ 10345480 w 10345480"/>
              <a:gd name="connsiteY7" fmla="*/ 1591856 h 243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45480" h="2434684">
                <a:moveTo>
                  <a:pt x="0" y="1389837"/>
                </a:moveTo>
                <a:cubicBezTo>
                  <a:pt x="18607" y="1104530"/>
                  <a:pt x="375684" y="845805"/>
                  <a:pt x="754912" y="1017698"/>
                </a:cubicBezTo>
                <a:cubicBezTo>
                  <a:pt x="1134140" y="1189591"/>
                  <a:pt x="1708298" y="2586000"/>
                  <a:pt x="2275368" y="2421195"/>
                </a:cubicBezTo>
                <a:cubicBezTo>
                  <a:pt x="2842438" y="2256390"/>
                  <a:pt x="3306727" y="262787"/>
                  <a:pt x="4157331" y="28870"/>
                </a:cubicBezTo>
                <a:cubicBezTo>
                  <a:pt x="5007935" y="-205047"/>
                  <a:pt x="5307419" y="1056683"/>
                  <a:pt x="5847907" y="1145288"/>
                </a:cubicBezTo>
                <a:cubicBezTo>
                  <a:pt x="6388395" y="1233893"/>
                  <a:pt x="6838508" y="470121"/>
                  <a:pt x="7400261" y="560498"/>
                </a:cubicBezTo>
                <a:cubicBezTo>
                  <a:pt x="7962014" y="650875"/>
                  <a:pt x="8727558" y="1515656"/>
                  <a:pt x="9218428" y="1687549"/>
                </a:cubicBezTo>
                <a:cubicBezTo>
                  <a:pt x="9709298" y="1859442"/>
                  <a:pt x="10027389" y="1725649"/>
                  <a:pt x="10345480" y="1591856"/>
                </a:cubicBezTo>
              </a:path>
            </a:pathLst>
          </a:custGeom>
          <a:noFill/>
          <a:ln w="4445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077A216-86F2-4525-A74F-3436431DC005}"/>
              </a:ext>
            </a:extLst>
          </p:cNvPr>
          <p:cNvGrpSpPr/>
          <p:nvPr/>
        </p:nvGrpSpPr>
        <p:grpSpPr>
          <a:xfrm>
            <a:off x="845891" y="5193673"/>
            <a:ext cx="333487" cy="333487"/>
            <a:chOff x="5575060" y="5483331"/>
            <a:chExt cx="1122920" cy="112292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C59B5E5E-DACD-4247-948D-5FA9562DFE1A}"/>
                </a:ext>
              </a:extLst>
            </p:cNvPr>
            <p:cNvSpPr/>
            <p:nvPr/>
          </p:nvSpPr>
          <p:spPr>
            <a:xfrm>
              <a:off x="5575060" y="5483331"/>
              <a:ext cx="1122920" cy="1122920"/>
            </a:xfrm>
            <a:prstGeom prst="ellipse">
              <a:avLst/>
            </a:prstGeom>
            <a:solidFill>
              <a:schemeClr val="accent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9AC5B78-C611-48DE-8D03-2C56B58E123C}"/>
                </a:ext>
              </a:extLst>
            </p:cNvPr>
            <p:cNvSpPr/>
            <p:nvPr/>
          </p:nvSpPr>
          <p:spPr>
            <a:xfrm>
              <a:off x="5686520" y="5594791"/>
              <a:ext cx="900000" cy="90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15651AF-31EB-4F98-BE8A-8F3AFF2258C9}"/>
              </a:ext>
            </a:extLst>
          </p:cNvPr>
          <p:cNvGrpSpPr/>
          <p:nvPr/>
        </p:nvGrpSpPr>
        <p:grpSpPr>
          <a:xfrm>
            <a:off x="3116588" y="2943554"/>
            <a:ext cx="333487" cy="333487"/>
            <a:chOff x="5575060" y="5483331"/>
            <a:chExt cx="1122920" cy="112292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05AA1F6-C75B-4199-B544-88C3194C880E}"/>
                </a:ext>
              </a:extLst>
            </p:cNvPr>
            <p:cNvSpPr/>
            <p:nvPr/>
          </p:nvSpPr>
          <p:spPr>
            <a:xfrm>
              <a:off x="5575060" y="5483331"/>
              <a:ext cx="1122920" cy="1122920"/>
            </a:xfrm>
            <a:prstGeom prst="ellipse">
              <a:avLst/>
            </a:prstGeom>
            <a:solidFill>
              <a:schemeClr val="accent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CA43260-261F-4ED8-839F-144D715F2EDC}"/>
                </a:ext>
              </a:extLst>
            </p:cNvPr>
            <p:cNvSpPr/>
            <p:nvPr/>
          </p:nvSpPr>
          <p:spPr>
            <a:xfrm>
              <a:off x="5686520" y="5594791"/>
              <a:ext cx="900000" cy="90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9809F33-C268-4996-B8C5-9C8E2528BFDB}"/>
              </a:ext>
            </a:extLst>
          </p:cNvPr>
          <p:cNvGrpSpPr/>
          <p:nvPr/>
        </p:nvGrpSpPr>
        <p:grpSpPr>
          <a:xfrm>
            <a:off x="5605110" y="2009384"/>
            <a:ext cx="333487" cy="333487"/>
            <a:chOff x="5575060" y="5483331"/>
            <a:chExt cx="1122920" cy="112292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78551DB4-6A6A-4F9C-BFA2-F7D543312D93}"/>
                </a:ext>
              </a:extLst>
            </p:cNvPr>
            <p:cNvSpPr/>
            <p:nvPr/>
          </p:nvSpPr>
          <p:spPr>
            <a:xfrm>
              <a:off x="5575060" y="5483331"/>
              <a:ext cx="1122920" cy="1122920"/>
            </a:xfrm>
            <a:prstGeom prst="ellipse">
              <a:avLst/>
            </a:prstGeom>
            <a:solidFill>
              <a:schemeClr val="accent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CE10ACED-CD15-43C7-87FB-FD56D8D25F9C}"/>
                </a:ext>
              </a:extLst>
            </p:cNvPr>
            <p:cNvSpPr/>
            <p:nvPr/>
          </p:nvSpPr>
          <p:spPr>
            <a:xfrm>
              <a:off x="5686520" y="5594791"/>
              <a:ext cx="900000" cy="90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6AACF32B-2159-43AA-9F50-8477D96FF714}"/>
              </a:ext>
            </a:extLst>
          </p:cNvPr>
          <p:cNvSpPr txBox="1"/>
          <p:nvPr/>
        </p:nvSpPr>
        <p:spPr>
          <a:xfrm>
            <a:off x="3848171" y="1049907"/>
            <a:ext cx="5255501" cy="99257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ru-RU" sz="900" dirty="0"/>
              <a:t> </a:t>
            </a:r>
            <a:r>
              <a:rPr lang="ru-RU" sz="1300" b="1" dirty="0">
                <a:solidFill>
                  <a:schemeClr val="accent1">
                    <a:lumMod val="75000"/>
                  </a:schemeClr>
                </a:solidFill>
              </a:rPr>
              <a:t>►►Вовлечение </a:t>
            </a:r>
            <a:r>
              <a:rPr lang="ru-RU" sz="1300" b="1" dirty="0" smtClean="0">
                <a:solidFill>
                  <a:schemeClr val="accent1">
                    <a:lumMod val="75000"/>
                  </a:schemeClr>
                </a:solidFill>
              </a:rPr>
              <a:t>«</a:t>
            </a:r>
            <a:r>
              <a:rPr lang="ru-RU" sz="1300" b="1" dirty="0">
                <a:solidFill>
                  <a:schemeClr val="accent1">
                    <a:lumMod val="75000"/>
                  </a:schemeClr>
                </a:solidFill>
              </a:rPr>
              <a:t>не ИТ-компаний», </a:t>
            </a:r>
            <a:endParaRPr lang="ru-RU" sz="13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ru-RU" sz="1300" b="1" dirty="0" smtClean="0">
                <a:solidFill>
                  <a:schemeClr val="accent1">
                    <a:lumMod val="75000"/>
                  </a:schemeClr>
                </a:solidFill>
              </a:rPr>
              <a:t>испытывающих  </a:t>
            </a:r>
            <a:r>
              <a:rPr lang="ru-RU" sz="1300" b="1" dirty="0">
                <a:solidFill>
                  <a:schemeClr val="accent1">
                    <a:lumMod val="75000"/>
                  </a:schemeClr>
                </a:solidFill>
              </a:rPr>
              <a:t>потребность в </a:t>
            </a:r>
            <a:r>
              <a:rPr lang="ru-RU" sz="1300" b="1" dirty="0" smtClean="0">
                <a:solidFill>
                  <a:schemeClr val="accent1">
                    <a:lumMod val="75000"/>
                  </a:schemeClr>
                </a:solidFill>
              </a:rPr>
              <a:t>ИТ-кадрах</a:t>
            </a:r>
          </a:p>
          <a:p>
            <a:pPr>
              <a:lnSpc>
                <a:spcPct val="150000"/>
              </a:lnSpc>
            </a:pPr>
            <a:r>
              <a:rPr lang="ru-RU" sz="1300" b="1" dirty="0" smtClean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ru-RU" sz="1300" b="1" dirty="0">
                <a:solidFill>
                  <a:schemeClr val="accent1">
                    <a:lumMod val="75000"/>
                  </a:schemeClr>
                </a:solidFill>
              </a:rPr>
              <a:t>с учетом прогноза потребности в кадрах).</a:t>
            </a:r>
            <a:endParaRPr lang="en-GB" sz="13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1428600-6D7A-4CAE-955A-91873831AAB2}"/>
              </a:ext>
            </a:extLst>
          </p:cNvPr>
          <p:cNvSpPr txBox="1"/>
          <p:nvPr/>
        </p:nvSpPr>
        <p:spPr>
          <a:xfrm>
            <a:off x="-60602" y="3397992"/>
            <a:ext cx="2908488" cy="15927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300" b="1" dirty="0" smtClean="0">
                <a:solidFill>
                  <a:schemeClr val="accent1">
                    <a:lumMod val="75000"/>
                  </a:schemeClr>
                </a:solidFill>
              </a:rPr>
              <a:t>+ Дополнительные мероприятия</a:t>
            </a:r>
          </a:p>
          <a:p>
            <a:pPr>
              <a:lnSpc>
                <a:spcPct val="150000"/>
              </a:lnSpc>
            </a:pPr>
            <a:r>
              <a:rPr lang="ru-RU" sz="1300" b="1" dirty="0" smtClean="0">
                <a:solidFill>
                  <a:schemeClr val="accent1">
                    <a:lumMod val="75000"/>
                  </a:schemeClr>
                </a:solidFill>
              </a:rPr>
              <a:t>по </a:t>
            </a:r>
            <a:r>
              <a:rPr lang="ru-RU" sz="1300" b="1" dirty="0">
                <a:solidFill>
                  <a:schemeClr val="accent1">
                    <a:lumMod val="75000"/>
                  </a:schemeClr>
                </a:solidFill>
              </a:rPr>
              <a:t>ИТ-популяризации: </a:t>
            </a:r>
            <a:endParaRPr lang="ru-RU" sz="13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ru-RU" sz="1300" b="1" dirty="0" smtClean="0">
                <a:solidFill>
                  <a:schemeClr val="accent1">
                    <a:lumMod val="75000"/>
                  </a:schemeClr>
                </a:solidFill>
              </a:rPr>
              <a:t>«Дни </a:t>
            </a:r>
            <a:r>
              <a:rPr lang="ru-RU" sz="1300" b="1" dirty="0">
                <a:solidFill>
                  <a:schemeClr val="accent1">
                    <a:lumMod val="75000"/>
                  </a:schemeClr>
                </a:solidFill>
              </a:rPr>
              <a:t>открытых дверей», </a:t>
            </a:r>
            <a:r>
              <a:rPr lang="ru-RU" sz="13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1300" b="1" dirty="0" smtClean="0">
                <a:solidFill>
                  <a:schemeClr val="accent1">
                    <a:lumMod val="75000"/>
                  </a:schemeClr>
                </a:solidFill>
              </a:rPr>
              <a:t>Практикумы </a:t>
            </a:r>
            <a:r>
              <a:rPr lang="ru-RU" sz="1300" b="1" dirty="0">
                <a:solidFill>
                  <a:schemeClr val="accent1">
                    <a:lumMod val="75000"/>
                  </a:schemeClr>
                </a:solidFill>
              </a:rPr>
              <a:t>для </a:t>
            </a:r>
            <a:r>
              <a:rPr lang="ru-RU" sz="1300" b="1" dirty="0" smtClean="0">
                <a:solidFill>
                  <a:schemeClr val="accent1">
                    <a:lumMod val="75000"/>
                  </a:schemeClr>
                </a:solidFill>
              </a:rPr>
              <a:t>ИТ-компаний</a:t>
            </a:r>
          </a:p>
          <a:p>
            <a:pPr>
              <a:lnSpc>
                <a:spcPct val="150000"/>
              </a:lnSpc>
            </a:pPr>
            <a:r>
              <a:rPr lang="ru-RU" sz="1300" b="1" dirty="0" smtClean="0">
                <a:solidFill>
                  <a:schemeClr val="accent1">
                    <a:lumMod val="75000"/>
                  </a:schemeClr>
                </a:solidFill>
              </a:rPr>
              <a:t> в ИТ-Кубе </a:t>
            </a:r>
            <a:r>
              <a:rPr lang="ru-RU" sz="1300" b="1" dirty="0">
                <a:solidFill>
                  <a:schemeClr val="accent1">
                    <a:lumMod val="75000"/>
                  </a:schemeClr>
                </a:solidFill>
              </a:rPr>
              <a:t>и </a:t>
            </a:r>
            <a:r>
              <a:rPr lang="ru-RU" sz="1300" b="1" dirty="0" err="1" smtClean="0">
                <a:solidFill>
                  <a:schemeClr val="accent1">
                    <a:lumMod val="75000"/>
                  </a:schemeClr>
                </a:solidFill>
              </a:rPr>
              <a:t>Кванториуме</a:t>
            </a:r>
            <a:endParaRPr lang="en-GB" sz="13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69" y="142464"/>
            <a:ext cx="1188823" cy="60355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2089" y="5524020"/>
            <a:ext cx="731583" cy="73158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60602" y="2355973"/>
            <a:ext cx="52342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►►Включение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школ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, школьников, родителей.</a:t>
            </a:r>
          </a:p>
          <a:p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         ►Развитие наставничества «Студент-Школьник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»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3544" y="4499573"/>
            <a:ext cx="329213" cy="33530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872555">
            <a:off x="4476431" y="2269003"/>
            <a:ext cx="4598045" cy="446114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875323">
            <a:off x="6167065" y="2854537"/>
            <a:ext cx="1841776" cy="353608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597258" y="5705145"/>
            <a:ext cx="34176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</a:rPr>
              <a:t>9</a:t>
            </a:r>
            <a:endParaRPr lang="ru-RU" sz="2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18598" y="6290281"/>
            <a:ext cx="1225402" cy="42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6706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31" grpId="0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AFDA40F-0BD1-43AC-92E5-B812EE96C858}"/>
              </a:ext>
            </a:extLst>
          </p:cNvPr>
          <p:cNvSpPr/>
          <p:nvPr/>
        </p:nvSpPr>
        <p:spPr>
          <a:xfrm>
            <a:off x="0" y="0"/>
            <a:ext cx="8745507" cy="6199094"/>
          </a:xfrm>
          <a:custGeom>
            <a:avLst/>
            <a:gdLst>
              <a:gd name="connsiteX0" fmla="*/ 0 w 9405623"/>
              <a:gd name="connsiteY0" fmla="*/ 0 h 6518795"/>
              <a:gd name="connsiteX1" fmla="*/ 8491849 w 9405623"/>
              <a:gd name="connsiteY1" fmla="*/ 0 h 6518795"/>
              <a:gd name="connsiteX2" fmla="*/ 9384106 w 9405623"/>
              <a:gd name="connsiteY2" fmla="*/ 3792209 h 6518795"/>
              <a:gd name="connsiteX3" fmla="*/ 8786584 w 9405623"/>
              <a:gd name="connsiteY3" fmla="*/ 4757422 h 6518795"/>
              <a:gd name="connsiteX4" fmla="*/ 1391963 w 9405623"/>
              <a:gd name="connsiteY4" fmla="*/ 6497278 h 6518795"/>
              <a:gd name="connsiteX5" fmla="*/ 426750 w 9405623"/>
              <a:gd name="connsiteY5" fmla="*/ 5899756 h 6518795"/>
              <a:gd name="connsiteX6" fmla="*/ 0 w 9405623"/>
              <a:gd name="connsiteY6" fmla="*/ 4086011 h 6518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405623" h="6518795">
                <a:moveTo>
                  <a:pt x="0" y="0"/>
                </a:moveTo>
                <a:lnTo>
                  <a:pt x="8491849" y="0"/>
                </a:lnTo>
                <a:lnTo>
                  <a:pt x="9384106" y="3792209"/>
                </a:lnTo>
                <a:cubicBezTo>
                  <a:pt x="9485641" y="4223746"/>
                  <a:pt x="9218121" y="4655887"/>
                  <a:pt x="8786584" y="4757422"/>
                </a:cubicBezTo>
                <a:lnTo>
                  <a:pt x="1391963" y="6497278"/>
                </a:lnTo>
                <a:cubicBezTo>
                  <a:pt x="960425" y="6598813"/>
                  <a:pt x="528285" y="6331293"/>
                  <a:pt x="426750" y="5899756"/>
                </a:cubicBezTo>
                <a:lnTo>
                  <a:pt x="0" y="4086011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797E23A-27BA-4D67-893A-557ADB10E1FC}"/>
              </a:ext>
            </a:extLst>
          </p:cNvPr>
          <p:cNvSpPr/>
          <p:nvPr/>
        </p:nvSpPr>
        <p:spPr>
          <a:xfrm>
            <a:off x="8102010" y="6454317"/>
            <a:ext cx="1041990" cy="254799"/>
          </a:xfrm>
          <a:custGeom>
            <a:avLst/>
            <a:gdLst>
              <a:gd name="connsiteX0" fmla="*/ 0 w 1389320"/>
              <a:gd name="connsiteY0" fmla="*/ 169865 h 339732"/>
              <a:gd name="connsiteX1" fmla="*/ 0 w 1389320"/>
              <a:gd name="connsiteY1" fmla="*/ 169866 h 339732"/>
              <a:gd name="connsiteX2" fmla="*/ 0 w 1389320"/>
              <a:gd name="connsiteY2" fmla="*/ 169866 h 339732"/>
              <a:gd name="connsiteX3" fmla="*/ 169866 w 1389320"/>
              <a:gd name="connsiteY3" fmla="*/ 0 h 339732"/>
              <a:gd name="connsiteX4" fmla="*/ 1389320 w 1389320"/>
              <a:gd name="connsiteY4" fmla="*/ 0 h 339732"/>
              <a:gd name="connsiteX5" fmla="*/ 1389320 w 1389320"/>
              <a:gd name="connsiteY5" fmla="*/ 339732 h 339732"/>
              <a:gd name="connsiteX6" fmla="*/ 169866 w 1389320"/>
              <a:gd name="connsiteY6" fmla="*/ 339731 h 339732"/>
              <a:gd name="connsiteX7" fmla="*/ 13349 w 1389320"/>
              <a:gd name="connsiteY7" fmla="*/ 235985 h 339732"/>
              <a:gd name="connsiteX8" fmla="*/ 0 w 1389320"/>
              <a:gd name="connsiteY8" fmla="*/ 169866 h 339732"/>
              <a:gd name="connsiteX9" fmla="*/ 13349 w 1389320"/>
              <a:gd name="connsiteY9" fmla="*/ 103747 h 339732"/>
              <a:gd name="connsiteX10" fmla="*/ 169866 w 1389320"/>
              <a:gd name="connsiteY10" fmla="*/ 0 h 3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89320" h="339732">
                <a:moveTo>
                  <a:pt x="0" y="169865"/>
                </a:moveTo>
                <a:lnTo>
                  <a:pt x="0" y="169866"/>
                </a:lnTo>
                <a:lnTo>
                  <a:pt x="0" y="169866"/>
                </a:lnTo>
                <a:close/>
                <a:moveTo>
                  <a:pt x="169866" y="0"/>
                </a:moveTo>
                <a:lnTo>
                  <a:pt x="1389320" y="0"/>
                </a:lnTo>
                <a:lnTo>
                  <a:pt x="1389320" y="339732"/>
                </a:lnTo>
                <a:lnTo>
                  <a:pt x="169866" y="339731"/>
                </a:lnTo>
                <a:cubicBezTo>
                  <a:pt x="99506" y="339731"/>
                  <a:pt x="39136" y="296952"/>
                  <a:pt x="13349" y="235985"/>
                </a:cubicBezTo>
                <a:lnTo>
                  <a:pt x="0" y="169866"/>
                </a:lnTo>
                <a:lnTo>
                  <a:pt x="13349" y="103747"/>
                </a:lnTo>
                <a:cubicBezTo>
                  <a:pt x="39136" y="42779"/>
                  <a:pt x="99506" y="0"/>
                  <a:pt x="169866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9097898-17E0-4316-8884-D1E4B09CF0CB}"/>
              </a:ext>
            </a:extLst>
          </p:cNvPr>
          <p:cNvGrpSpPr/>
          <p:nvPr/>
        </p:nvGrpSpPr>
        <p:grpSpPr>
          <a:xfrm>
            <a:off x="8175396" y="6504697"/>
            <a:ext cx="780707" cy="149204"/>
            <a:chOff x="10900527" y="6386927"/>
            <a:chExt cx="1040942" cy="198938"/>
          </a:xfrm>
        </p:grpSpPr>
        <p:sp>
          <p:nvSpPr>
            <p:cNvPr id="11" name="Freeform 26">
              <a:extLst>
                <a:ext uri="{FF2B5EF4-FFF2-40B4-BE49-F238E27FC236}">
                  <a16:creationId xmlns:a16="http://schemas.microsoft.com/office/drawing/2014/main" id="{8A6D5BA3-2261-4027-8EC6-6038FA22CE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181708" y="6386927"/>
              <a:ext cx="198361" cy="198938"/>
            </a:xfrm>
            <a:custGeom>
              <a:avLst/>
              <a:gdLst>
                <a:gd name="T0" fmla="*/ 219 w 437"/>
                <a:gd name="T1" fmla="*/ 0 h 438"/>
                <a:gd name="T2" fmla="*/ 0 w 437"/>
                <a:gd name="T3" fmla="*/ 219 h 438"/>
                <a:gd name="T4" fmla="*/ 219 w 437"/>
                <a:gd name="T5" fmla="*/ 438 h 438"/>
                <a:gd name="T6" fmla="*/ 437 w 437"/>
                <a:gd name="T7" fmla="*/ 219 h 438"/>
                <a:gd name="T8" fmla="*/ 219 w 437"/>
                <a:gd name="T9" fmla="*/ 0 h 438"/>
                <a:gd name="T10" fmla="*/ 157 w 437"/>
                <a:gd name="T11" fmla="*/ 338 h 438"/>
                <a:gd name="T12" fmla="*/ 101 w 437"/>
                <a:gd name="T13" fmla="*/ 338 h 438"/>
                <a:gd name="T14" fmla="*/ 101 w 437"/>
                <a:gd name="T15" fmla="*/ 178 h 438"/>
                <a:gd name="T16" fmla="*/ 157 w 437"/>
                <a:gd name="T17" fmla="*/ 178 h 438"/>
                <a:gd name="T18" fmla="*/ 157 w 437"/>
                <a:gd name="T19" fmla="*/ 338 h 438"/>
                <a:gd name="T20" fmla="*/ 129 w 437"/>
                <a:gd name="T21" fmla="*/ 155 h 438"/>
                <a:gd name="T22" fmla="*/ 98 w 437"/>
                <a:gd name="T23" fmla="*/ 129 h 438"/>
                <a:gd name="T24" fmla="*/ 129 w 437"/>
                <a:gd name="T25" fmla="*/ 101 h 438"/>
                <a:gd name="T26" fmla="*/ 160 w 437"/>
                <a:gd name="T27" fmla="*/ 129 h 438"/>
                <a:gd name="T28" fmla="*/ 129 w 437"/>
                <a:gd name="T29" fmla="*/ 155 h 438"/>
                <a:gd name="T30" fmla="*/ 347 w 437"/>
                <a:gd name="T31" fmla="*/ 338 h 438"/>
                <a:gd name="T32" fmla="*/ 296 w 437"/>
                <a:gd name="T33" fmla="*/ 338 h 438"/>
                <a:gd name="T34" fmla="*/ 296 w 437"/>
                <a:gd name="T35" fmla="*/ 252 h 438"/>
                <a:gd name="T36" fmla="*/ 268 w 437"/>
                <a:gd name="T37" fmla="*/ 215 h 438"/>
                <a:gd name="T38" fmla="*/ 240 w 437"/>
                <a:gd name="T39" fmla="*/ 235 h 438"/>
                <a:gd name="T40" fmla="*/ 237 w 437"/>
                <a:gd name="T41" fmla="*/ 249 h 438"/>
                <a:gd name="T42" fmla="*/ 237 w 437"/>
                <a:gd name="T43" fmla="*/ 338 h 438"/>
                <a:gd name="T44" fmla="*/ 185 w 437"/>
                <a:gd name="T45" fmla="*/ 338 h 438"/>
                <a:gd name="T46" fmla="*/ 185 w 437"/>
                <a:gd name="T47" fmla="*/ 178 h 438"/>
                <a:gd name="T48" fmla="*/ 237 w 437"/>
                <a:gd name="T49" fmla="*/ 178 h 438"/>
                <a:gd name="T50" fmla="*/ 237 w 437"/>
                <a:gd name="T51" fmla="*/ 198 h 438"/>
                <a:gd name="T52" fmla="*/ 285 w 437"/>
                <a:gd name="T53" fmla="*/ 175 h 438"/>
                <a:gd name="T54" fmla="*/ 347 w 437"/>
                <a:gd name="T55" fmla="*/ 246 h 438"/>
                <a:gd name="T56" fmla="*/ 347 w 437"/>
                <a:gd name="T57" fmla="*/ 338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37" h="438">
                  <a:moveTo>
                    <a:pt x="219" y="0"/>
                  </a:moveTo>
                  <a:cubicBezTo>
                    <a:pt x="99" y="0"/>
                    <a:pt x="0" y="99"/>
                    <a:pt x="0" y="219"/>
                  </a:cubicBezTo>
                  <a:cubicBezTo>
                    <a:pt x="0" y="339"/>
                    <a:pt x="99" y="438"/>
                    <a:pt x="219" y="438"/>
                  </a:cubicBezTo>
                  <a:cubicBezTo>
                    <a:pt x="339" y="438"/>
                    <a:pt x="437" y="339"/>
                    <a:pt x="437" y="219"/>
                  </a:cubicBezTo>
                  <a:cubicBezTo>
                    <a:pt x="437" y="99"/>
                    <a:pt x="339" y="0"/>
                    <a:pt x="219" y="0"/>
                  </a:cubicBezTo>
                  <a:close/>
                  <a:moveTo>
                    <a:pt x="157" y="338"/>
                  </a:moveTo>
                  <a:cubicBezTo>
                    <a:pt x="101" y="338"/>
                    <a:pt x="101" y="338"/>
                    <a:pt x="101" y="33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57" y="178"/>
                    <a:pt x="157" y="178"/>
                    <a:pt x="157" y="178"/>
                  </a:cubicBezTo>
                  <a:cubicBezTo>
                    <a:pt x="157" y="338"/>
                    <a:pt x="157" y="338"/>
                    <a:pt x="157" y="338"/>
                  </a:cubicBezTo>
                  <a:close/>
                  <a:moveTo>
                    <a:pt x="129" y="155"/>
                  </a:moveTo>
                  <a:cubicBezTo>
                    <a:pt x="111" y="155"/>
                    <a:pt x="98" y="144"/>
                    <a:pt x="98" y="129"/>
                  </a:cubicBezTo>
                  <a:cubicBezTo>
                    <a:pt x="98" y="112"/>
                    <a:pt x="111" y="101"/>
                    <a:pt x="129" y="101"/>
                  </a:cubicBezTo>
                  <a:cubicBezTo>
                    <a:pt x="148" y="101"/>
                    <a:pt x="160" y="112"/>
                    <a:pt x="160" y="129"/>
                  </a:cubicBezTo>
                  <a:cubicBezTo>
                    <a:pt x="160" y="144"/>
                    <a:pt x="148" y="155"/>
                    <a:pt x="129" y="155"/>
                  </a:cubicBezTo>
                  <a:close/>
                  <a:moveTo>
                    <a:pt x="347" y="338"/>
                  </a:moveTo>
                  <a:cubicBezTo>
                    <a:pt x="296" y="338"/>
                    <a:pt x="296" y="338"/>
                    <a:pt x="296" y="338"/>
                  </a:cubicBezTo>
                  <a:cubicBezTo>
                    <a:pt x="296" y="252"/>
                    <a:pt x="296" y="252"/>
                    <a:pt x="296" y="252"/>
                  </a:cubicBezTo>
                  <a:cubicBezTo>
                    <a:pt x="296" y="230"/>
                    <a:pt x="285" y="215"/>
                    <a:pt x="268" y="215"/>
                  </a:cubicBezTo>
                  <a:cubicBezTo>
                    <a:pt x="251" y="215"/>
                    <a:pt x="243" y="224"/>
                    <a:pt x="240" y="235"/>
                  </a:cubicBezTo>
                  <a:cubicBezTo>
                    <a:pt x="237" y="238"/>
                    <a:pt x="237" y="241"/>
                    <a:pt x="237" y="249"/>
                  </a:cubicBezTo>
                  <a:cubicBezTo>
                    <a:pt x="237" y="338"/>
                    <a:pt x="237" y="338"/>
                    <a:pt x="237" y="338"/>
                  </a:cubicBezTo>
                  <a:cubicBezTo>
                    <a:pt x="185" y="338"/>
                    <a:pt x="185" y="338"/>
                    <a:pt x="185" y="338"/>
                  </a:cubicBezTo>
                  <a:cubicBezTo>
                    <a:pt x="185" y="338"/>
                    <a:pt x="185" y="192"/>
                    <a:pt x="185" y="178"/>
                  </a:cubicBezTo>
                  <a:cubicBezTo>
                    <a:pt x="237" y="178"/>
                    <a:pt x="237" y="178"/>
                    <a:pt x="237" y="178"/>
                  </a:cubicBezTo>
                  <a:cubicBezTo>
                    <a:pt x="237" y="198"/>
                    <a:pt x="237" y="198"/>
                    <a:pt x="237" y="198"/>
                  </a:cubicBezTo>
                  <a:cubicBezTo>
                    <a:pt x="246" y="189"/>
                    <a:pt x="259" y="175"/>
                    <a:pt x="285" y="175"/>
                  </a:cubicBezTo>
                  <a:cubicBezTo>
                    <a:pt x="319" y="175"/>
                    <a:pt x="347" y="195"/>
                    <a:pt x="347" y="246"/>
                  </a:cubicBezTo>
                  <a:cubicBezTo>
                    <a:pt x="347" y="246"/>
                    <a:pt x="347" y="246"/>
                    <a:pt x="347" y="338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" name="Freeform 29">
              <a:extLst>
                <a:ext uri="{FF2B5EF4-FFF2-40B4-BE49-F238E27FC236}">
                  <a16:creationId xmlns:a16="http://schemas.microsoft.com/office/drawing/2014/main" id="{B51D7C2D-A55D-4B3F-9B23-3B71832AA2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743108" y="6386927"/>
              <a:ext cx="198361" cy="198938"/>
            </a:xfrm>
            <a:custGeom>
              <a:avLst/>
              <a:gdLst>
                <a:gd name="T0" fmla="*/ 218 w 437"/>
                <a:gd name="T1" fmla="*/ 0 h 438"/>
                <a:gd name="T2" fmla="*/ 0 w 437"/>
                <a:gd name="T3" fmla="*/ 219 h 438"/>
                <a:gd name="T4" fmla="*/ 218 w 437"/>
                <a:gd name="T5" fmla="*/ 438 h 438"/>
                <a:gd name="T6" fmla="*/ 437 w 437"/>
                <a:gd name="T7" fmla="*/ 219 h 438"/>
                <a:gd name="T8" fmla="*/ 218 w 437"/>
                <a:gd name="T9" fmla="*/ 0 h 438"/>
                <a:gd name="T10" fmla="*/ 277 w 437"/>
                <a:gd name="T11" fmla="*/ 219 h 438"/>
                <a:gd name="T12" fmla="*/ 241 w 437"/>
                <a:gd name="T13" fmla="*/ 219 h 438"/>
                <a:gd name="T14" fmla="*/ 241 w 437"/>
                <a:gd name="T15" fmla="*/ 345 h 438"/>
                <a:gd name="T16" fmla="*/ 189 w 437"/>
                <a:gd name="T17" fmla="*/ 345 h 438"/>
                <a:gd name="T18" fmla="*/ 189 w 437"/>
                <a:gd name="T19" fmla="*/ 219 h 438"/>
                <a:gd name="T20" fmla="*/ 164 w 437"/>
                <a:gd name="T21" fmla="*/ 219 h 438"/>
                <a:gd name="T22" fmla="*/ 164 w 437"/>
                <a:gd name="T23" fmla="*/ 174 h 438"/>
                <a:gd name="T24" fmla="*/ 189 w 437"/>
                <a:gd name="T25" fmla="*/ 174 h 438"/>
                <a:gd name="T26" fmla="*/ 189 w 437"/>
                <a:gd name="T27" fmla="*/ 145 h 438"/>
                <a:gd name="T28" fmla="*/ 241 w 437"/>
                <a:gd name="T29" fmla="*/ 93 h 438"/>
                <a:gd name="T30" fmla="*/ 279 w 437"/>
                <a:gd name="T31" fmla="*/ 93 h 438"/>
                <a:gd name="T32" fmla="*/ 279 w 437"/>
                <a:gd name="T33" fmla="*/ 137 h 438"/>
                <a:gd name="T34" fmla="*/ 253 w 437"/>
                <a:gd name="T35" fmla="*/ 137 h 438"/>
                <a:gd name="T36" fmla="*/ 241 w 437"/>
                <a:gd name="T37" fmla="*/ 149 h 438"/>
                <a:gd name="T38" fmla="*/ 241 w 437"/>
                <a:gd name="T39" fmla="*/ 174 h 438"/>
                <a:gd name="T40" fmla="*/ 281 w 437"/>
                <a:gd name="T41" fmla="*/ 174 h 438"/>
                <a:gd name="T42" fmla="*/ 277 w 437"/>
                <a:gd name="T43" fmla="*/ 219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37" h="438">
                  <a:moveTo>
                    <a:pt x="218" y="0"/>
                  </a:moveTo>
                  <a:cubicBezTo>
                    <a:pt x="98" y="0"/>
                    <a:pt x="0" y="99"/>
                    <a:pt x="0" y="219"/>
                  </a:cubicBezTo>
                  <a:cubicBezTo>
                    <a:pt x="0" y="339"/>
                    <a:pt x="98" y="438"/>
                    <a:pt x="218" y="438"/>
                  </a:cubicBezTo>
                  <a:cubicBezTo>
                    <a:pt x="339" y="438"/>
                    <a:pt x="437" y="339"/>
                    <a:pt x="437" y="219"/>
                  </a:cubicBezTo>
                  <a:cubicBezTo>
                    <a:pt x="437" y="99"/>
                    <a:pt x="339" y="0"/>
                    <a:pt x="218" y="0"/>
                  </a:cubicBezTo>
                  <a:close/>
                  <a:moveTo>
                    <a:pt x="277" y="219"/>
                  </a:moveTo>
                  <a:cubicBezTo>
                    <a:pt x="241" y="219"/>
                    <a:pt x="241" y="219"/>
                    <a:pt x="241" y="219"/>
                  </a:cubicBezTo>
                  <a:cubicBezTo>
                    <a:pt x="241" y="275"/>
                    <a:pt x="241" y="345"/>
                    <a:pt x="241" y="345"/>
                  </a:cubicBezTo>
                  <a:cubicBezTo>
                    <a:pt x="189" y="345"/>
                    <a:pt x="189" y="345"/>
                    <a:pt x="189" y="345"/>
                  </a:cubicBezTo>
                  <a:cubicBezTo>
                    <a:pt x="189" y="345"/>
                    <a:pt x="189" y="276"/>
                    <a:pt x="189" y="219"/>
                  </a:cubicBezTo>
                  <a:cubicBezTo>
                    <a:pt x="164" y="219"/>
                    <a:pt x="164" y="219"/>
                    <a:pt x="164" y="219"/>
                  </a:cubicBezTo>
                  <a:cubicBezTo>
                    <a:pt x="164" y="174"/>
                    <a:pt x="164" y="174"/>
                    <a:pt x="164" y="174"/>
                  </a:cubicBezTo>
                  <a:cubicBezTo>
                    <a:pt x="189" y="174"/>
                    <a:pt x="189" y="174"/>
                    <a:pt x="189" y="174"/>
                  </a:cubicBezTo>
                  <a:cubicBezTo>
                    <a:pt x="189" y="145"/>
                    <a:pt x="189" y="145"/>
                    <a:pt x="189" y="145"/>
                  </a:cubicBezTo>
                  <a:cubicBezTo>
                    <a:pt x="189" y="125"/>
                    <a:pt x="199" y="93"/>
                    <a:pt x="241" y="93"/>
                  </a:cubicBezTo>
                  <a:cubicBezTo>
                    <a:pt x="279" y="93"/>
                    <a:pt x="279" y="93"/>
                    <a:pt x="279" y="93"/>
                  </a:cubicBezTo>
                  <a:cubicBezTo>
                    <a:pt x="279" y="137"/>
                    <a:pt x="279" y="137"/>
                    <a:pt x="279" y="137"/>
                  </a:cubicBezTo>
                  <a:cubicBezTo>
                    <a:pt x="279" y="137"/>
                    <a:pt x="256" y="137"/>
                    <a:pt x="253" y="137"/>
                  </a:cubicBezTo>
                  <a:cubicBezTo>
                    <a:pt x="248" y="137"/>
                    <a:pt x="241" y="138"/>
                    <a:pt x="241" y="149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81" y="174"/>
                    <a:pt x="281" y="174"/>
                    <a:pt x="281" y="174"/>
                  </a:cubicBezTo>
                  <a:cubicBezTo>
                    <a:pt x="277" y="219"/>
                    <a:pt x="277" y="219"/>
                    <a:pt x="277" y="219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" name="Freeform 30">
              <a:extLst>
                <a:ext uri="{FF2B5EF4-FFF2-40B4-BE49-F238E27FC236}">
                  <a16:creationId xmlns:a16="http://schemas.microsoft.com/office/drawing/2014/main" id="{6C0CA744-5286-4A66-88B0-DEE934BF51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462504" y="6386927"/>
              <a:ext cx="198170" cy="198938"/>
            </a:xfrm>
            <a:custGeom>
              <a:avLst/>
              <a:gdLst>
                <a:gd name="T0" fmla="*/ 219 w 437"/>
                <a:gd name="T1" fmla="*/ 0 h 438"/>
                <a:gd name="T2" fmla="*/ 0 w 437"/>
                <a:gd name="T3" fmla="*/ 219 h 438"/>
                <a:gd name="T4" fmla="*/ 219 w 437"/>
                <a:gd name="T5" fmla="*/ 438 h 438"/>
                <a:gd name="T6" fmla="*/ 437 w 437"/>
                <a:gd name="T7" fmla="*/ 219 h 438"/>
                <a:gd name="T8" fmla="*/ 219 w 437"/>
                <a:gd name="T9" fmla="*/ 0 h 438"/>
                <a:gd name="T10" fmla="*/ 334 w 437"/>
                <a:gd name="T11" fmla="*/ 162 h 438"/>
                <a:gd name="T12" fmla="*/ 334 w 437"/>
                <a:gd name="T13" fmla="*/ 171 h 438"/>
                <a:gd name="T14" fmla="*/ 171 w 437"/>
                <a:gd name="T15" fmla="*/ 333 h 438"/>
                <a:gd name="T16" fmla="*/ 84 w 437"/>
                <a:gd name="T17" fmla="*/ 308 h 438"/>
                <a:gd name="T18" fmla="*/ 97 w 437"/>
                <a:gd name="T19" fmla="*/ 309 h 438"/>
                <a:gd name="T20" fmla="*/ 168 w 437"/>
                <a:gd name="T21" fmla="*/ 284 h 438"/>
                <a:gd name="T22" fmla="*/ 114 w 437"/>
                <a:gd name="T23" fmla="*/ 245 h 438"/>
                <a:gd name="T24" fmla="*/ 126 w 437"/>
                <a:gd name="T25" fmla="*/ 246 h 438"/>
                <a:gd name="T26" fmla="*/ 141 w 437"/>
                <a:gd name="T27" fmla="*/ 243 h 438"/>
                <a:gd name="T28" fmla="*/ 94 w 437"/>
                <a:gd name="T29" fmla="*/ 186 h 438"/>
                <a:gd name="T30" fmla="*/ 120 w 437"/>
                <a:gd name="T31" fmla="*/ 194 h 438"/>
                <a:gd name="T32" fmla="*/ 96 w 437"/>
                <a:gd name="T33" fmla="*/ 146 h 438"/>
                <a:gd name="T34" fmla="*/ 102 w 437"/>
                <a:gd name="T35" fmla="*/ 117 h 438"/>
                <a:gd name="T36" fmla="*/ 222 w 437"/>
                <a:gd name="T37" fmla="*/ 177 h 438"/>
                <a:gd name="T38" fmla="*/ 219 w 437"/>
                <a:gd name="T39" fmla="*/ 164 h 438"/>
                <a:gd name="T40" fmla="*/ 277 w 437"/>
                <a:gd name="T41" fmla="*/ 105 h 438"/>
                <a:gd name="T42" fmla="*/ 319 w 437"/>
                <a:gd name="T43" fmla="*/ 125 h 438"/>
                <a:gd name="T44" fmla="*/ 355 w 437"/>
                <a:gd name="T45" fmla="*/ 111 h 438"/>
                <a:gd name="T46" fmla="*/ 330 w 437"/>
                <a:gd name="T47" fmla="*/ 141 h 438"/>
                <a:gd name="T48" fmla="*/ 363 w 437"/>
                <a:gd name="T49" fmla="*/ 132 h 438"/>
                <a:gd name="T50" fmla="*/ 334 w 437"/>
                <a:gd name="T51" fmla="*/ 162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37" h="438">
                  <a:moveTo>
                    <a:pt x="219" y="0"/>
                  </a:moveTo>
                  <a:cubicBezTo>
                    <a:pt x="98" y="0"/>
                    <a:pt x="0" y="99"/>
                    <a:pt x="0" y="219"/>
                  </a:cubicBezTo>
                  <a:cubicBezTo>
                    <a:pt x="0" y="339"/>
                    <a:pt x="98" y="438"/>
                    <a:pt x="219" y="438"/>
                  </a:cubicBezTo>
                  <a:cubicBezTo>
                    <a:pt x="339" y="438"/>
                    <a:pt x="437" y="339"/>
                    <a:pt x="437" y="219"/>
                  </a:cubicBezTo>
                  <a:cubicBezTo>
                    <a:pt x="437" y="99"/>
                    <a:pt x="339" y="0"/>
                    <a:pt x="219" y="0"/>
                  </a:cubicBezTo>
                  <a:close/>
                  <a:moveTo>
                    <a:pt x="334" y="162"/>
                  </a:moveTo>
                  <a:cubicBezTo>
                    <a:pt x="334" y="165"/>
                    <a:pt x="334" y="168"/>
                    <a:pt x="334" y="171"/>
                  </a:cubicBezTo>
                  <a:cubicBezTo>
                    <a:pt x="334" y="246"/>
                    <a:pt x="277" y="333"/>
                    <a:pt x="171" y="333"/>
                  </a:cubicBezTo>
                  <a:cubicBezTo>
                    <a:pt x="138" y="333"/>
                    <a:pt x="108" y="324"/>
                    <a:pt x="84" y="308"/>
                  </a:cubicBezTo>
                  <a:cubicBezTo>
                    <a:pt x="87" y="309"/>
                    <a:pt x="93" y="309"/>
                    <a:pt x="97" y="309"/>
                  </a:cubicBezTo>
                  <a:cubicBezTo>
                    <a:pt x="123" y="309"/>
                    <a:pt x="148" y="300"/>
                    <a:pt x="168" y="284"/>
                  </a:cubicBezTo>
                  <a:cubicBezTo>
                    <a:pt x="144" y="284"/>
                    <a:pt x="123" y="267"/>
                    <a:pt x="114" y="245"/>
                  </a:cubicBezTo>
                  <a:cubicBezTo>
                    <a:pt x="118" y="245"/>
                    <a:pt x="121" y="246"/>
                    <a:pt x="126" y="246"/>
                  </a:cubicBezTo>
                  <a:cubicBezTo>
                    <a:pt x="130" y="246"/>
                    <a:pt x="135" y="245"/>
                    <a:pt x="141" y="243"/>
                  </a:cubicBezTo>
                  <a:cubicBezTo>
                    <a:pt x="114" y="237"/>
                    <a:pt x="94" y="215"/>
                    <a:pt x="94" y="186"/>
                  </a:cubicBezTo>
                  <a:cubicBezTo>
                    <a:pt x="102" y="191"/>
                    <a:pt x="111" y="192"/>
                    <a:pt x="120" y="194"/>
                  </a:cubicBezTo>
                  <a:cubicBezTo>
                    <a:pt x="105" y="183"/>
                    <a:pt x="96" y="165"/>
                    <a:pt x="96" y="146"/>
                  </a:cubicBezTo>
                  <a:cubicBezTo>
                    <a:pt x="96" y="135"/>
                    <a:pt x="97" y="125"/>
                    <a:pt x="102" y="117"/>
                  </a:cubicBezTo>
                  <a:cubicBezTo>
                    <a:pt x="132" y="152"/>
                    <a:pt x="174" y="174"/>
                    <a:pt x="222" y="177"/>
                  </a:cubicBezTo>
                  <a:cubicBezTo>
                    <a:pt x="220" y="173"/>
                    <a:pt x="219" y="168"/>
                    <a:pt x="219" y="164"/>
                  </a:cubicBezTo>
                  <a:cubicBezTo>
                    <a:pt x="219" y="132"/>
                    <a:pt x="246" y="105"/>
                    <a:pt x="277" y="105"/>
                  </a:cubicBezTo>
                  <a:cubicBezTo>
                    <a:pt x="294" y="105"/>
                    <a:pt x="309" y="113"/>
                    <a:pt x="319" y="125"/>
                  </a:cubicBezTo>
                  <a:cubicBezTo>
                    <a:pt x="333" y="122"/>
                    <a:pt x="345" y="117"/>
                    <a:pt x="355" y="111"/>
                  </a:cubicBezTo>
                  <a:cubicBezTo>
                    <a:pt x="351" y="123"/>
                    <a:pt x="342" y="135"/>
                    <a:pt x="330" y="141"/>
                  </a:cubicBezTo>
                  <a:cubicBezTo>
                    <a:pt x="342" y="141"/>
                    <a:pt x="354" y="138"/>
                    <a:pt x="363" y="132"/>
                  </a:cubicBezTo>
                  <a:cubicBezTo>
                    <a:pt x="355" y="144"/>
                    <a:pt x="346" y="155"/>
                    <a:pt x="334" y="162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" name="Freeform 33">
              <a:extLst>
                <a:ext uri="{FF2B5EF4-FFF2-40B4-BE49-F238E27FC236}">
                  <a16:creationId xmlns:a16="http://schemas.microsoft.com/office/drawing/2014/main" id="{179D9A04-AB9D-4487-BE5A-D67C445B61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900527" y="6386927"/>
              <a:ext cx="198746" cy="198938"/>
            </a:xfrm>
            <a:custGeom>
              <a:avLst/>
              <a:gdLst>
                <a:gd name="T0" fmla="*/ 339 w 438"/>
                <a:gd name="T1" fmla="*/ 227 h 438"/>
                <a:gd name="T2" fmla="*/ 277 w 438"/>
                <a:gd name="T3" fmla="*/ 227 h 438"/>
                <a:gd name="T4" fmla="*/ 311 w 438"/>
                <a:gd name="T5" fmla="*/ 199 h 438"/>
                <a:gd name="T6" fmla="*/ 339 w 438"/>
                <a:gd name="T7" fmla="*/ 227 h 438"/>
                <a:gd name="T8" fmla="*/ 168 w 438"/>
                <a:gd name="T9" fmla="*/ 226 h 438"/>
                <a:gd name="T10" fmla="*/ 112 w 438"/>
                <a:gd name="T11" fmla="*/ 226 h 438"/>
                <a:gd name="T12" fmla="*/ 112 w 438"/>
                <a:gd name="T13" fmla="*/ 279 h 438"/>
                <a:gd name="T14" fmla="*/ 162 w 438"/>
                <a:gd name="T15" fmla="*/ 279 h 438"/>
                <a:gd name="T16" fmla="*/ 164 w 438"/>
                <a:gd name="T17" fmla="*/ 279 h 438"/>
                <a:gd name="T18" fmla="*/ 188 w 438"/>
                <a:gd name="T19" fmla="*/ 254 h 438"/>
                <a:gd name="T20" fmla="*/ 168 w 438"/>
                <a:gd name="T21" fmla="*/ 226 h 438"/>
                <a:gd name="T22" fmla="*/ 182 w 438"/>
                <a:gd name="T23" fmla="*/ 175 h 438"/>
                <a:gd name="T24" fmla="*/ 168 w 438"/>
                <a:gd name="T25" fmla="*/ 155 h 438"/>
                <a:gd name="T26" fmla="*/ 161 w 438"/>
                <a:gd name="T27" fmla="*/ 155 h 438"/>
                <a:gd name="T28" fmla="*/ 112 w 438"/>
                <a:gd name="T29" fmla="*/ 155 h 438"/>
                <a:gd name="T30" fmla="*/ 112 w 438"/>
                <a:gd name="T31" fmla="*/ 199 h 438"/>
                <a:gd name="T32" fmla="*/ 164 w 438"/>
                <a:gd name="T33" fmla="*/ 199 h 438"/>
                <a:gd name="T34" fmla="*/ 182 w 438"/>
                <a:gd name="T35" fmla="*/ 175 h 438"/>
                <a:gd name="T36" fmla="*/ 438 w 438"/>
                <a:gd name="T37" fmla="*/ 219 h 438"/>
                <a:gd name="T38" fmla="*/ 219 w 438"/>
                <a:gd name="T39" fmla="*/ 438 h 438"/>
                <a:gd name="T40" fmla="*/ 0 w 438"/>
                <a:gd name="T41" fmla="*/ 219 h 438"/>
                <a:gd name="T42" fmla="*/ 219 w 438"/>
                <a:gd name="T43" fmla="*/ 0 h 438"/>
                <a:gd name="T44" fmla="*/ 438 w 438"/>
                <a:gd name="T45" fmla="*/ 219 h 438"/>
                <a:gd name="T46" fmla="*/ 268 w 438"/>
                <a:gd name="T47" fmla="*/ 155 h 438"/>
                <a:gd name="T48" fmla="*/ 348 w 438"/>
                <a:gd name="T49" fmla="*/ 155 h 438"/>
                <a:gd name="T50" fmla="*/ 348 w 438"/>
                <a:gd name="T51" fmla="*/ 134 h 438"/>
                <a:gd name="T52" fmla="*/ 268 w 438"/>
                <a:gd name="T53" fmla="*/ 134 h 438"/>
                <a:gd name="T54" fmla="*/ 268 w 438"/>
                <a:gd name="T55" fmla="*/ 155 h 438"/>
                <a:gd name="T56" fmla="*/ 192 w 438"/>
                <a:gd name="T57" fmla="*/ 209 h 438"/>
                <a:gd name="T58" fmla="*/ 222 w 438"/>
                <a:gd name="T59" fmla="*/ 172 h 438"/>
                <a:gd name="T60" fmla="*/ 168 w 438"/>
                <a:gd name="T61" fmla="*/ 121 h 438"/>
                <a:gd name="T62" fmla="*/ 112 w 438"/>
                <a:gd name="T63" fmla="*/ 121 h 438"/>
                <a:gd name="T64" fmla="*/ 111 w 438"/>
                <a:gd name="T65" fmla="*/ 121 h 438"/>
                <a:gd name="T66" fmla="*/ 69 w 438"/>
                <a:gd name="T67" fmla="*/ 121 h 438"/>
                <a:gd name="T68" fmla="*/ 69 w 438"/>
                <a:gd name="T69" fmla="*/ 312 h 438"/>
                <a:gd name="T70" fmla="*/ 111 w 438"/>
                <a:gd name="T71" fmla="*/ 312 h 438"/>
                <a:gd name="T72" fmla="*/ 112 w 438"/>
                <a:gd name="T73" fmla="*/ 312 h 438"/>
                <a:gd name="T74" fmla="*/ 168 w 438"/>
                <a:gd name="T75" fmla="*/ 312 h 438"/>
                <a:gd name="T76" fmla="*/ 228 w 438"/>
                <a:gd name="T77" fmla="*/ 256 h 438"/>
                <a:gd name="T78" fmla="*/ 192 w 438"/>
                <a:gd name="T79" fmla="*/ 209 h 438"/>
                <a:gd name="T80" fmla="*/ 375 w 438"/>
                <a:gd name="T81" fmla="*/ 253 h 438"/>
                <a:gd name="T82" fmla="*/ 308 w 438"/>
                <a:gd name="T83" fmla="*/ 170 h 438"/>
                <a:gd name="T84" fmla="*/ 236 w 438"/>
                <a:gd name="T85" fmla="*/ 244 h 438"/>
                <a:gd name="T86" fmla="*/ 308 w 438"/>
                <a:gd name="T87" fmla="*/ 318 h 438"/>
                <a:gd name="T88" fmla="*/ 373 w 438"/>
                <a:gd name="T89" fmla="*/ 265 h 438"/>
                <a:gd name="T90" fmla="*/ 342 w 438"/>
                <a:gd name="T91" fmla="*/ 265 h 438"/>
                <a:gd name="T92" fmla="*/ 311 w 438"/>
                <a:gd name="T93" fmla="*/ 288 h 438"/>
                <a:gd name="T94" fmla="*/ 277 w 438"/>
                <a:gd name="T95" fmla="*/ 253 h 438"/>
                <a:gd name="T96" fmla="*/ 375 w 438"/>
                <a:gd name="T97" fmla="*/ 253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38" h="438">
                  <a:moveTo>
                    <a:pt x="339" y="227"/>
                  </a:moveTo>
                  <a:cubicBezTo>
                    <a:pt x="277" y="227"/>
                    <a:pt x="277" y="227"/>
                    <a:pt x="277" y="227"/>
                  </a:cubicBezTo>
                  <a:cubicBezTo>
                    <a:pt x="277" y="227"/>
                    <a:pt x="281" y="199"/>
                    <a:pt x="311" y="199"/>
                  </a:cubicBezTo>
                  <a:cubicBezTo>
                    <a:pt x="339" y="199"/>
                    <a:pt x="339" y="227"/>
                    <a:pt x="339" y="227"/>
                  </a:cubicBezTo>
                  <a:close/>
                  <a:moveTo>
                    <a:pt x="168" y="226"/>
                  </a:moveTo>
                  <a:cubicBezTo>
                    <a:pt x="168" y="226"/>
                    <a:pt x="168" y="226"/>
                    <a:pt x="112" y="226"/>
                  </a:cubicBezTo>
                  <a:cubicBezTo>
                    <a:pt x="112" y="226"/>
                    <a:pt x="112" y="226"/>
                    <a:pt x="112" y="279"/>
                  </a:cubicBezTo>
                  <a:cubicBezTo>
                    <a:pt x="112" y="279"/>
                    <a:pt x="112" y="279"/>
                    <a:pt x="162" y="279"/>
                  </a:cubicBezTo>
                  <a:cubicBezTo>
                    <a:pt x="162" y="279"/>
                    <a:pt x="162" y="279"/>
                    <a:pt x="164" y="279"/>
                  </a:cubicBezTo>
                  <a:cubicBezTo>
                    <a:pt x="173" y="279"/>
                    <a:pt x="188" y="276"/>
                    <a:pt x="188" y="254"/>
                  </a:cubicBezTo>
                  <a:cubicBezTo>
                    <a:pt x="188" y="226"/>
                    <a:pt x="168" y="226"/>
                    <a:pt x="168" y="226"/>
                  </a:cubicBezTo>
                  <a:close/>
                  <a:moveTo>
                    <a:pt x="182" y="175"/>
                  </a:moveTo>
                  <a:cubicBezTo>
                    <a:pt x="182" y="155"/>
                    <a:pt x="168" y="155"/>
                    <a:pt x="168" y="155"/>
                  </a:cubicBezTo>
                  <a:cubicBezTo>
                    <a:pt x="168" y="155"/>
                    <a:pt x="168" y="155"/>
                    <a:pt x="161" y="155"/>
                  </a:cubicBezTo>
                  <a:cubicBezTo>
                    <a:pt x="161" y="155"/>
                    <a:pt x="161" y="155"/>
                    <a:pt x="112" y="155"/>
                  </a:cubicBezTo>
                  <a:cubicBezTo>
                    <a:pt x="112" y="199"/>
                    <a:pt x="112" y="199"/>
                    <a:pt x="112" y="199"/>
                  </a:cubicBezTo>
                  <a:cubicBezTo>
                    <a:pt x="112" y="199"/>
                    <a:pt x="112" y="199"/>
                    <a:pt x="164" y="199"/>
                  </a:cubicBezTo>
                  <a:cubicBezTo>
                    <a:pt x="173" y="199"/>
                    <a:pt x="182" y="194"/>
                    <a:pt x="182" y="175"/>
                  </a:cubicBezTo>
                  <a:close/>
                  <a:moveTo>
                    <a:pt x="438" y="219"/>
                  </a:moveTo>
                  <a:cubicBezTo>
                    <a:pt x="438" y="339"/>
                    <a:pt x="339" y="438"/>
                    <a:pt x="219" y="438"/>
                  </a:cubicBezTo>
                  <a:cubicBezTo>
                    <a:pt x="99" y="438"/>
                    <a:pt x="0" y="339"/>
                    <a:pt x="0" y="219"/>
                  </a:cubicBezTo>
                  <a:cubicBezTo>
                    <a:pt x="0" y="99"/>
                    <a:pt x="99" y="0"/>
                    <a:pt x="219" y="0"/>
                  </a:cubicBezTo>
                  <a:cubicBezTo>
                    <a:pt x="339" y="0"/>
                    <a:pt x="438" y="99"/>
                    <a:pt x="438" y="219"/>
                  </a:cubicBezTo>
                  <a:close/>
                  <a:moveTo>
                    <a:pt x="268" y="155"/>
                  </a:moveTo>
                  <a:cubicBezTo>
                    <a:pt x="268" y="155"/>
                    <a:pt x="268" y="155"/>
                    <a:pt x="348" y="155"/>
                  </a:cubicBezTo>
                  <a:cubicBezTo>
                    <a:pt x="348" y="134"/>
                    <a:pt x="348" y="134"/>
                    <a:pt x="348" y="134"/>
                  </a:cubicBezTo>
                  <a:cubicBezTo>
                    <a:pt x="348" y="134"/>
                    <a:pt x="348" y="134"/>
                    <a:pt x="268" y="134"/>
                  </a:cubicBezTo>
                  <a:cubicBezTo>
                    <a:pt x="268" y="134"/>
                    <a:pt x="268" y="134"/>
                    <a:pt x="268" y="155"/>
                  </a:cubicBezTo>
                  <a:close/>
                  <a:moveTo>
                    <a:pt x="192" y="209"/>
                  </a:moveTo>
                  <a:cubicBezTo>
                    <a:pt x="192" y="209"/>
                    <a:pt x="222" y="206"/>
                    <a:pt x="222" y="172"/>
                  </a:cubicBezTo>
                  <a:cubicBezTo>
                    <a:pt x="222" y="139"/>
                    <a:pt x="198" y="121"/>
                    <a:pt x="168" y="121"/>
                  </a:cubicBezTo>
                  <a:cubicBezTo>
                    <a:pt x="112" y="121"/>
                    <a:pt x="112" y="121"/>
                    <a:pt x="112" y="121"/>
                  </a:cubicBezTo>
                  <a:cubicBezTo>
                    <a:pt x="111" y="121"/>
                    <a:pt x="111" y="121"/>
                    <a:pt x="111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312"/>
                    <a:pt x="69" y="312"/>
                    <a:pt x="69" y="312"/>
                  </a:cubicBezTo>
                  <a:cubicBezTo>
                    <a:pt x="111" y="312"/>
                    <a:pt x="111" y="312"/>
                    <a:pt x="111" y="312"/>
                  </a:cubicBezTo>
                  <a:cubicBezTo>
                    <a:pt x="112" y="312"/>
                    <a:pt x="112" y="312"/>
                    <a:pt x="112" y="312"/>
                  </a:cubicBezTo>
                  <a:cubicBezTo>
                    <a:pt x="168" y="312"/>
                    <a:pt x="168" y="312"/>
                    <a:pt x="168" y="312"/>
                  </a:cubicBezTo>
                  <a:cubicBezTo>
                    <a:pt x="168" y="312"/>
                    <a:pt x="228" y="315"/>
                    <a:pt x="228" y="256"/>
                  </a:cubicBezTo>
                  <a:cubicBezTo>
                    <a:pt x="228" y="256"/>
                    <a:pt x="231" y="209"/>
                    <a:pt x="192" y="209"/>
                  </a:cubicBezTo>
                  <a:close/>
                  <a:moveTo>
                    <a:pt x="375" y="253"/>
                  </a:moveTo>
                  <a:cubicBezTo>
                    <a:pt x="375" y="253"/>
                    <a:pt x="387" y="170"/>
                    <a:pt x="308" y="170"/>
                  </a:cubicBezTo>
                  <a:cubicBezTo>
                    <a:pt x="236" y="170"/>
                    <a:pt x="236" y="244"/>
                    <a:pt x="236" y="244"/>
                  </a:cubicBezTo>
                  <a:cubicBezTo>
                    <a:pt x="236" y="244"/>
                    <a:pt x="231" y="318"/>
                    <a:pt x="308" y="318"/>
                  </a:cubicBezTo>
                  <a:cubicBezTo>
                    <a:pt x="308" y="318"/>
                    <a:pt x="373" y="319"/>
                    <a:pt x="373" y="265"/>
                  </a:cubicBezTo>
                  <a:cubicBezTo>
                    <a:pt x="342" y="265"/>
                    <a:pt x="342" y="265"/>
                    <a:pt x="342" y="265"/>
                  </a:cubicBezTo>
                  <a:cubicBezTo>
                    <a:pt x="342" y="265"/>
                    <a:pt x="342" y="288"/>
                    <a:pt x="311" y="288"/>
                  </a:cubicBezTo>
                  <a:cubicBezTo>
                    <a:pt x="311" y="288"/>
                    <a:pt x="277" y="289"/>
                    <a:pt x="277" y="253"/>
                  </a:cubicBezTo>
                  <a:cubicBezTo>
                    <a:pt x="375" y="253"/>
                    <a:pt x="375" y="253"/>
                    <a:pt x="375" y="253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6CF98C5A-CFD1-453B-BFF5-29111BCB903D}"/>
              </a:ext>
            </a:extLst>
          </p:cNvPr>
          <p:cNvSpPr txBox="1"/>
          <p:nvPr/>
        </p:nvSpPr>
        <p:spPr>
          <a:xfrm>
            <a:off x="2944905" y="1194172"/>
            <a:ext cx="2931459" cy="255454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endParaRPr lang="ru-RU" sz="4000" b="1" dirty="0" smtClean="0">
              <a:solidFill>
                <a:schemeClr val="bg1"/>
              </a:solidFill>
              <a:latin typeface="+mj-lt"/>
            </a:endParaRPr>
          </a:p>
          <a:p>
            <a:pPr algn="ctr"/>
            <a:endParaRPr lang="ru-RU" sz="4000" b="1" dirty="0">
              <a:solidFill>
                <a:schemeClr val="bg1"/>
              </a:solidFill>
              <a:latin typeface="+mj-lt"/>
            </a:endParaRPr>
          </a:p>
          <a:p>
            <a:pPr algn="ctr"/>
            <a:endParaRPr lang="ru-RU" sz="4000" b="1" dirty="0" smtClean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+mj-lt"/>
              </a:rPr>
              <a:t>Спасибо </a:t>
            </a:r>
            <a:r>
              <a:rPr lang="ru-RU" sz="4000" b="1" dirty="0">
                <a:solidFill>
                  <a:schemeClr val="bg1"/>
                </a:solidFill>
                <a:latin typeface="+mj-lt"/>
              </a:rPr>
              <a:t>!</a:t>
            </a:r>
            <a:endParaRPr lang="en-US" sz="40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4456" y="5630916"/>
            <a:ext cx="731583" cy="73158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30773" y="5796652"/>
            <a:ext cx="49885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</a:rPr>
              <a:t>10</a:t>
            </a:r>
            <a:endParaRPr lang="ru-RU" sz="2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920318" y="6447229"/>
            <a:ext cx="1223682" cy="3466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54911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22" grpId="0"/>
    </p:bldLst>
  </p:timing>
</p:sld>
</file>

<file path=ppt/theme/theme1.xml><?xml version="1.0" encoding="utf-8"?>
<a:theme xmlns:a="http://schemas.openxmlformats.org/drawingml/2006/main" name="Office Theme">
  <a:themeElements>
    <a:clrScheme name="Galactica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380193"/>
      </a:accent1>
      <a:accent2>
        <a:srgbClr val="FEB606"/>
      </a:accent2>
      <a:accent3>
        <a:srgbClr val="5601E1"/>
      </a:accent3>
      <a:accent4>
        <a:srgbClr val="FEBE1E"/>
      </a:accent4>
      <a:accent5>
        <a:srgbClr val="8B44FE"/>
      </a:accent5>
      <a:accent6>
        <a:srgbClr val="FEC944"/>
      </a:accent6>
      <a:hlink>
        <a:srgbClr val="0563C1"/>
      </a:hlink>
      <a:folHlink>
        <a:srgbClr val="954F72"/>
      </a:folHlink>
    </a:clrScheme>
    <a:fontScheme name="Custom 59">
      <a:majorFont>
        <a:latin typeface="Nunito Sans Black"/>
        <a:ea typeface=""/>
        <a:cs typeface=""/>
      </a:majorFont>
      <a:minorFont>
        <a:latin typeface="Nunito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1516</TotalTime>
  <Words>315</Words>
  <PresentationFormat>Экран (4:3)</PresentationFormat>
  <Paragraphs>126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Nunito Sans</vt:lpstr>
      <vt:lpstr>Nunito Sans Black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Инновационность  проекта</vt:lpstr>
      <vt:lpstr>Реализация функционала проекта:</vt:lpstr>
      <vt:lpstr>Реализация Проекта</vt:lpstr>
      <vt:lpstr>Перспективы реализации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2020-03-28T15:02:51Z</dcterms:created>
  <dcterms:modified xsi:type="dcterms:W3CDTF">2022-09-27T13:47:15Z</dcterms:modified>
</cp:coreProperties>
</file>