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</p:sldMasterIdLst>
  <p:notesMasterIdLst>
    <p:notesMasterId r:id="rId15"/>
  </p:notesMasterIdLst>
  <p:handoutMasterIdLst>
    <p:handoutMasterId r:id="rId16"/>
  </p:handoutMasterIdLst>
  <p:sldIdLst>
    <p:sldId id="1081" r:id="rId3"/>
    <p:sldId id="1098" r:id="rId4"/>
    <p:sldId id="1099" r:id="rId5"/>
    <p:sldId id="1101" r:id="rId6"/>
    <p:sldId id="1077" r:id="rId7"/>
    <p:sldId id="1076" r:id="rId8"/>
    <p:sldId id="1087" r:id="rId9"/>
    <p:sldId id="1075" r:id="rId10"/>
    <p:sldId id="1080" r:id="rId11"/>
    <p:sldId id="290" r:id="rId12"/>
    <p:sldId id="1055" r:id="rId13"/>
    <p:sldId id="4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ловьев Степан Викторович" initials="ССВ" lastIdx="1" clrIdx="0">
    <p:extLst>
      <p:ext uri="{19B8F6BF-5375-455C-9EA6-DF929625EA0E}">
        <p15:presenceInfo xmlns:p15="http://schemas.microsoft.com/office/powerpoint/2012/main" userId="Соловьев Степан Викторови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82"/>
    <a:srgbClr val="F3F3F3"/>
    <a:srgbClr val="FFFFFF"/>
    <a:srgbClr val="00A78E"/>
    <a:srgbClr val="33397D"/>
    <a:srgbClr val="00948B"/>
    <a:srgbClr val="2DE4EF"/>
    <a:srgbClr val="F0C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5" autoAdjust="0"/>
    <p:restoredTop sz="96461" autoAdjust="0"/>
  </p:normalViewPr>
  <p:slideViewPr>
    <p:cSldViewPr snapToGrid="0" showGuides="1">
      <p:cViewPr varScale="1">
        <p:scale>
          <a:sx n="81" d="100"/>
          <a:sy n="81" d="100"/>
        </p:scale>
        <p:origin x="614" y="5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399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BC2BC4B-4A54-4EA6-8860-B278A54C9F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97D5F5-FC34-41E3-9EA4-29BC680950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8A9F2-E1A7-4A8E-BAF0-FADB17070F74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7205706-6C02-49FC-A9B2-2EC554A5D0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D3F6B3-2699-4A90-B21D-FEE97A0A55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F5478-8682-4AEE-9548-23846855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324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BDBD6-8D88-4697-8F11-4E48B0286D62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D1A4B-C7B2-4F8F-96A3-59A66A86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8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55D41-E577-4E14-8760-E7347584FBC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00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B4DBC4-850D-419E-9EA8-44888D7EE4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8"/>
            <a:ext cx="12192000" cy="68561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C560E6-3F05-4D46-9C38-BBFF310084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9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31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01700" y="1231900"/>
            <a:ext cx="3530600" cy="3289300"/>
          </a:xfrm>
          <a:custGeom>
            <a:avLst/>
            <a:gdLst>
              <a:gd name="connsiteX0" fmla="*/ 0 w 2667000"/>
              <a:gd name="connsiteY0" fmla="*/ 0 h 2120900"/>
              <a:gd name="connsiteX1" fmla="*/ 2667000 w 2667000"/>
              <a:gd name="connsiteY1" fmla="*/ 0 h 2120900"/>
              <a:gd name="connsiteX2" fmla="*/ 2667000 w 2667000"/>
              <a:gd name="connsiteY2" fmla="*/ 2120900 h 2120900"/>
              <a:gd name="connsiteX3" fmla="*/ 0 w 2667000"/>
              <a:gd name="connsiteY3" fmla="*/ 2120900 h 2120900"/>
              <a:gd name="connsiteX4" fmla="*/ 0 w 2667000"/>
              <a:gd name="connsiteY4" fmla="*/ 0 h 2120900"/>
              <a:gd name="connsiteX0" fmla="*/ 0 w 3098800"/>
              <a:gd name="connsiteY0" fmla="*/ 927100 h 3048000"/>
              <a:gd name="connsiteX1" fmla="*/ 3098800 w 3098800"/>
              <a:gd name="connsiteY1" fmla="*/ 0 h 3048000"/>
              <a:gd name="connsiteX2" fmla="*/ 2667000 w 3098800"/>
              <a:gd name="connsiteY2" fmla="*/ 3048000 h 3048000"/>
              <a:gd name="connsiteX3" fmla="*/ 0 w 3098800"/>
              <a:gd name="connsiteY3" fmla="*/ 3048000 h 3048000"/>
              <a:gd name="connsiteX4" fmla="*/ 0 w 3098800"/>
              <a:gd name="connsiteY4" fmla="*/ 927100 h 3048000"/>
              <a:gd name="connsiteX0" fmla="*/ 431800 w 3530600"/>
              <a:gd name="connsiteY0" fmla="*/ 927100 h 3289300"/>
              <a:gd name="connsiteX1" fmla="*/ 3530600 w 3530600"/>
              <a:gd name="connsiteY1" fmla="*/ 0 h 3289300"/>
              <a:gd name="connsiteX2" fmla="*/ 3098800 w 3530600"/>
              <a:gd name="connsiteY2" fmla="*/ 3048000 h 3289300"/>
              <a:gd name="connsiteX3" fmla="*/ 0 w 3530600"/>
              <a:gd name="connsiteY3" fmla="*/ 3289300 h 3289300"/>
              <a:gd name="connsiteX4" fmla="*/ 431800 w 3530600"/>
              <a:gd name="connsiteY4" fmla="*/ 927100 h 328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0600" h="3289300">
                <a:moveTo>
                  <a:pt x="431800" y="927100"/>
                </a:moveTo>
                <a:lnTo>
                  <a:pt x="3530600" y="0"/>
                </a:lnTo>
                <a:lnTo>
                  <a:pt x="3098800" y="3048000"/>
                </a:lnTo>
                <a:lnTo>
                  <a:pt x="0" y="3289300"/>
                </a:lnTo>
                <a:lnTo>
                  <a:pt x="431800" y="9271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651836" y="2755900"/>
            <a:ext cx="1930400" cy="2070100"/>
          </a:xfrm>
          <a:custGeom>
            <a:avLst/>
            <a:gdLst>
              <a:gd name="connsiteX0" fmla="*/ 0 w 2667000"/>
              <a:gd name="connsiteY0" fmla="*/ 0 h 2120900"/>
              <a:gd name="connsiteX1" fmla="*/ 2667000 w 2667000"/>
              <a:gd name="connsiteY1" fmla="*/ 0 h 2120900"/>
              <a:gd name="connsiteX2" fmla="*/ 2667000 w 2667000"/>
              <a:gd name="connsiteY2" fmla="*/ 2120900 h 2120900"/>
              <a:gd name="connsiteX3" fmla="*/ 0 w 2667000"/>
              <a:gd name="connsiteY3" fmla="*/ 2120900 h 2120900"/>
              <a:gd name="connsiteX4" fmla="*/ 0 w 2667000"/>
              <a:gd name="connsiteY4" fmla="*/ 0 h 2120900"/>
              <a:gd name="connsiteX0" fmla="*/ 0 w 3098800"/>
              <a:gd name="connsiteY0" fmla="*/ 927100 h 3048000"/>
              <a:gd name="connsiteX1" fmla="*/ 3098800 w 3098800"/>
              <a:gd name="connsiteY1" fmla="*/ 0 h 3048000"/>
              <a:gd name="connsiteX2" fmla="*/ 2667000 w 3098800"/>
              <a:gd name="connsiteY2" fmla="*/ 3048000 h 3048000"/>
              <a:gd name="connsiteX3" fmla="*/ 0 w 3098800"/>
              <a:gd name="connsiteY3" fmla="*/ 3048000 h 3048000"/>
              <a:gd name="connsiteX4" fmla="*/ 0 w 3098800"/>
              <a:gd name="connsiteY4" fmla="*/ 927100 h 3048000"/>
              <a:gd name="connsiteX0" fmla="*/ 431800 w 3530600"/>
              <a:gd name="connsiteY0" fmla="*/ 927100 h 3289300"/>
              <a:gd name="connsiteX1" fmla="*/ 3530600 w 3530600"/>
              <a:gd name="connsiteY1" fmla="*/ 0 h 3289300"/>
              <a:gd name="connsiteX2" fmla="*/ 3098800 w 3530600"/>
              <a:gd name="connsiteY2" fmla="*/ 3048000 h 3289300"/>
              <a:gd name="connsiteX3" fmla="*/ 0 w 3530600"/>
              <a:gd name="connsiteY3" fmla="*/ 3289300 h 3289300"/>
              <a:gd name="connsiteX4" fmla="*/ 431800 w 3530600"/>
              <a:gd name="connsiteY4" fmla="*/ 927100 h 3289300"/>
              <a:gd name="connsiteX0" fmla="*/ 0 w 3911600"/>
              <a:gd name="connsiteY0" fmla="*/ 1346200 h 3289300"/>
              <a:gd name="connsiteX1" fmla="*/ 3911600 w 3911600"/>
              <a:gd name="connsiteY1" fmla="*/ 0 h 3289300"/>
              <a:gd name="connsiteX2" fmla="*/ 3479800 w 3911600"/>
              <a:gd name="connsiteY2" fmla="*/ 3048000 h 3289300"/>
              <a:gd name="connsiteX3" fmla="*/ 381000 w 3911600"/>
              <a:gd name="connsiteY3" fmla="*/ 3289300 h 3289300"/>
              <a:gd name="connsiteX4" fmla="*/ 0 w 3911600"/>
              <a:gd name="connsiteY4" fmla="*/ 1346200 h 3289300"/>
              <a:gd name="connsiteX0" fmla="*/ 0 w 3479800"/>
              <a:gd name="connsiteY0" fmla="*/ 0 h 1943100"/>
              <a:gd name="connsiteX1" fmla="*/ 1638300 w 3479800"/>
              <a:gd name="connsiteY1" fmla="*/ 482600 h 1943100"/>
              <a:gd name="connsiteX2" fmla="*/ 3479800 w 3479800"/>
              <a:gd name="connsiteY2" fmla="*/ 1701800 h 1943100"/>
              <a:gd name="connsiteX3" fmla="*/ 381000 w 3479800"/>
              <a:gd name="connsiteY3" fmla="*/ 1943100 h 1943100"/>
              <a:gd name="connsiteX4" fmla="*/ 0 w 3479800"/>
              <a:gd name="connsiteY4" fmla="*/ 0 h 1943100"/>
              <a:gd name="connsiteX0" fmla="*/ 0 w 1930400"/>
              <a:gd name="connsiteY0" fmla="*/ 0 h 2070100"/>
              <a:gd name="connsiteX1" fmla="*/ 1638300 w 1930400"/>
              <a:gd name="connsiteY1" fmla="*/ 482600 h 2070100"/>
              <a:gd name="connsiteX2" fmla="*/ 1930400 w 1930400"/>
              <a:gd name="connsiteY2" fmla="*/ 2070100 h 2070100"/>
              <a:gd name="connsiteX3" fmla="*/ 381000 w 1930400"/>
              <a:gd name="connsiteY3" fmla="*/ 1943100 h 2070100"/>
              <a:gd name="connsiteX4" fmla="*/ 0 w 1930400"/>
              <a:gd name="connsiteY4" fmla="*/ 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400" h="2070100">
                <a:moveTo>
                  <a:pt x="0" y="0"/>
                </a:moveTo>
                <a:lnTo>
                  <a:pt x="1638300" y="482600"/>
                </a:lnTo>
                <a:lnTo>
                  <a:pt x="1930400" y="2070100"/>
                </a:lnTo>
                <a:lnTo>
                  <a:pt x="381000" y="19431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9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9158769">
            <a:off x="5321027" y="700393"/>
            <a:ext cx="1562646" cy="2218713"/>
          </a:xfrm>
          <a:custGeom>
            <a:avLst/>
            <a:gdLst>
              <a:gd name="connsiteX0" fmla="*/ 0 w 1803400"/>
              <a:gd name="connsiteY0" fmla="*/ 0 h 2425700"/>
              <a:gd name="connsiteX1" fmla="*/ 1803400 w 1803400"/>
              <a:gd name="connsiteY1" fmla="*/ 0 h 2425700"/>
              <a:gd name="connsiteX2" fmla="*/ 1803400 w 1803400"/>
              <a:gd name="connsiteY2" fmla="*/ 2425700 h 2425700"/>
              <a:gd name="connsiteX3" fmla="*/ 0 w 1803400"/>
              <a:gd name="connsiteY3" fmla="*/ 2425700 h 2425700"/>
              <a:gd name="connsiteX4" fmla="*/ 0 w 1803400"/>
              <a:gd name="connsiteY4" fmla="*/ 0 h 2425700"/>
              <a:gd name="connsiteX0" fmla="*/ 0 w 1803400"/>
              <a:gd name="connsiteY0" fmla="*/ 0 h 2425700"/>
              <a:gd name="connsiteX1" fmla="*/ 1803400 w 1803400"/>
              <a:gd name="connsiteY1" fmla="*/ 0 h 2425700"/>
              <a:gd name="connsiteX2" fmla="*/ 1803400 w 1803400"/>
              <a:gd name="connsiteY2" fmla="*/ 2425700 h 2425700"/>
              <a:gd name="connsiteX3" fmla="*/ 120018 w 1803400"/>
              <a:gd name="connsiteY3" fmla="*/ 1389992 h 2425700"/>
              <a:gd name="connsiteX4" fmla="*/ 0 w 1803400"/>
              <a:gd name="connsiteY4" fmla="*/ 0 h 2425700"/>
              <a:gd name="connsiteX0" fmla="*/ 0 w 1803400"/>
              <a:gd name="connsiteY0" fmla="*/ 0 h 2218713"/>
              <a:gd name="connsiteX1" fmla="*/ 1803400 w 1803400"/>
              <a:gd name="connsiteY1" fmla="*/ 0 h 2218713"/>
              <a:gd name="connsiteX2" fmla="*/ 1562646 w 1803400"/>
              <a:gd name="connsiteY2" fmla="*/ 2218713 h 2218713"/>
              <a:gd name="connsiteX3" fmla="*/ 120018 w 1803400"/>
              <a:gd name="connsiteY3" fmla="*/ 1389992 h 2218713"/>
              <a:gd name="connsiteX4" fmla="*/ 0 w 1803400"/>
              <a:gd name="connsiteY4" fmla="*/ 0 h 2218713"/>
              <a:gd name="connsiteX0" fmla="*/ 0 w 1562646"/>
              <a:gd name="connsiteY0" fmla="*/ 0 h 2218713"/>
              <a:gd name="connsiteX1" fmla="*/ 1481324 w 1562646"/>
              <a:gd name="connsiteY1" fmla="*/ 744750 h 2218713"/>
              <a:gd name="connsiteX2" fmla="*/ 1562646 w 1562646"/>
              <a:gd name="connsiteY2" fmla="*/ 2218713 h 2218713"/>
              <a:gd name="connsiteX3" fmla="*/ 120018 w 1562646"/>
              <a:gd name="connsiteY3" fmla="*/ 1389992 h 2218713"/>
              <a:gd name="connsiteX4" fmla="*/ 0 w 1562646"/>
              <a:gd name="connsiteY4" fmla="*/ 0 h 221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646" h="2218713">
                <a:moveTo>
                  <a:pt x="0" y="0"/>
                </a:moveTo>
                <a:lnTo>
                  <a:pt x="1481324" y="744750"/>
                </a:lnTo>
                <a:lnTo>
                  <a:pt x="1562646" y="2218713"/>
                </a:lnTo>
                <a:lnTo>
                  <a:pt x="120018" y="13899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6F43B2-E7A6-408D-83C9-213CFB603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5000"/>
                    </a14:imgEffect>
                    <a14:imgEffect>
                      <a14:brightnessContrast brigh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0" r="140"/>
          <a:stretch>
            <a:fillRect/>
          </a:stretch>
        </p:blipFill>
        <p:spPr>
          <a:xfrm>
            <a:off x="-7363" y="-27756"/>
            <a:ext cx="12206726" cy="691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15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05600" y="1066800"/>
            <a:ext cx="2171700" cy="3467100"/>
          </a:xfrm>
          <a:custGeom>
            <a:avLst/>
            <a:gdLst>
              <a:gd name="connsiteX0" fmla="*/ 0 w 2057400"/>
              <a:gd name="connsiteY0" fmla="*/ 0 h 2959100"/>
              <a:gd name="connsiteX1" fmla="*/ 2057400 w 2057400"/>
              <a:gd name="connsiteY1" fmla="*/ 0 h 2959100"/>
              <a:gd name="connsiteX2" fmla="*/ 2057400 w 2057400"/>
              <a:gd name="connsiteY2" fmla="*/ 2959100 h 2959100"/>
              <a:gd name="connsiteX3" fmla="*/ 0 w 2057400"/>
              <a:gd name="connsiteY3" fmla="*/ 2959100 h 2959100"/>
              <a:gd name="connsiteX4" fmla="*/ 0 w 2057400"/>
              <a:gd name="connsiteY4" fmla="*/ 0 h 2959100"/>
              <a:gd name="connsiteX0" fmla="*/ 0 w 2057400"/>
              <a:gd name="connsiteY0" fmla="*/ 393700 h 3352800"/>
              <a:gd name="connsiteX1" fmla="*/ 2057400 w 2057400"/>
              <a:gd name="connsiteY1" fmla="*/ 0 h 3352800"/>
              <a:gd name="connsiteX2" fmla="*/ 2057400 w 2057400"/>
              <a:gd name="connsiteY2" fmla="*/ 3352800 h 3352800"/>
              <a:gd name="connsiteX3" fmla="*/ 0 w 2057400"/>
              <a:gd name="connsiteY3" fmla="*/ 3352800 h 3352800"/>
              <a:gd name="connsiteX4" fmla="*/ 0 w 2057400"/>
              <a:gd name="connsiteY4" fmla="*/ 393700 h 3352800"/>
              <a:gd name="connsiteX0" fmla="*/ 0 w 2070100"/>
              <a:gd name="connsiteY0" fmla="*/ 393700 h 3352800"/>
              <a:gd name="connsiteX1" fmla="*/ 2057400 w 2070100"/>
              <a:gd name="connsiteY1" fmla="*/ 0 h 3352800"/>
              <a:gd name="connsiteX2" fmla="*/ 2070100 w 2070100"/>
              <a:gd name="connsiteY2" fmla="*/ 3276600 h 3352800"/>
              <a:gd name="connsiteX3" fmla="*/ 0 w 2070100"/>
              <a:gd name="connsiteY3" fmla="*/ 3352800 h 3352800"/>
              <a:gd name="connsiteX4" fmla="*/ 0 w 2070100"/>
              <a:gd name="connsiteY4" fmla="*/ 393700 h 3352800"/>
              <a:gd name="connsiteX0" fmla="*/ 101600 w 2171700"/>
              <a:gd name="connsiteY0" fmla="*/ 393700 h 3467100"/>
              <a:gd name="connsiteX1" fmla="*/ 2159000 w 2171700"/>
              <a:gd name="connsiteY1" fmla="*/ 0 h 3467100"/>
              <a:gd name="connsiteX2" fmla="*/ 2171700 w 2171700"/>
              <a:gd name="connsiteY2" fmla="*/ 3276600 h 3467100"/>
              <a:gd name="connsiteX3" fmla="*/ 0 w 2171700"/>
              <a:gd name="connsiteY3" fmla="*/ 3467100 h 3467100"/>
              <a:gd name="connsiteX4" fmla="*/ 101600 w 2171700"/>
              <a:gd name="connsiteY4" fmla="*/ 39370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1700" h="3467100">
                <a:moveTo>
                  <a:pt x="101600" y="393700"/>
                </a:moveTo>
                <a:lnTo>
                  <a:pt x="2159000" y="0"/>
                </a:lnTo>
                <a:cubicBezTo>
                  <a:pt x="2163233" y="1092200"/>
                  <a:pt x="2167467" y="2184400"/>
                  <a:pt x="2171700" y="3276600"/>
                </a:cubicBezTo>
                <a:lnTo>
                  <a:pt x="0" y="3467100"/>
                </a:lnTo>
                <a:lnTo>
                  <a:pt x="101600" y="3937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9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44600" y="1117600"/>
            <a:ext cx="1524000" cy="4533900"/>
          </a:xfrm>
          <a:custGeom>
            <a:avLst/>
            <a:gdLst>
              <a:gd name="connsiteX0" fmla="*/ 0 w 1524000"/>
              <a:gd name="connsiteY0" fmla="*/ 0 h 4254500"/>
              <a:gd name="connsiteX1" fmla="*/ 1524000 w 1524000"/>
              <a:gd name="connsiteY1" fmla="*/ 0 h 4254500"/>
              <a:gd name="connsiteX2" fmla="*/ 1524000 w 1524000"/>
              <a:gd name="connsiteY2" fmla="*/ 4254500 h 4254500"/>
              <a:gd name="connsiteX3" fmla="*/ 0 w 1524000"/>
              <a:gd name="connsiteY3" fmla="*/ 4254500 h 4254500"/>
              <a:gd name="connsiteX4" fmla="*/ 0 w 1524000"/>
              <a:gd name="connsiteY4" fmla="*/ 0 h 42545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33900 h 4533900"/>
              <a:gd name="connsiteX4" fmla="*/ 0 w 1524000"/>
              <a:gd name="connsiteY4" fmla="*/ 279400 h 45339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21200 h 4533900"/>
              <a:gd name="connsiteX4" fmla="*/ 0 w 1524000"/>
              <a:gd name="connsiteY4" fmla="*/ 2794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4533900">
                <a:moveTo>
                  <a:pt x="0" y="279400"/>
                </a:moveTo>
                <a:lnTo>
                  <a:pt x="1511300" y="0"/>
                </a:lnTo>
                <a:cubicBezTo>
                  <a:pt x="1515533" y="1511300"/>
                  <a:pt x="1519767" y="3022600"/>
                  <a:pt x="1524000" y="4533900"/>
                </a:cubicBezTo>
                <a:lnTo>
                  <a:pt x="0" y="4521200"/>
                </a:lnTo>
                <a:lnTo>
                  <a:pt x="0" y="2794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416300" y="1635347"/>
            <a:ext cx="1638300" cy="4054965"/>
          </a:xfrm>
          <a:custGeom>
            <a:avLst/>
            <a:gdLst>
              <a:gd name="connsiteX0" fmla="*/ 0 w 1524000"/>
              <a:gd name="connsiteY0" fmla="*/ 0 h 4254500"/>
              <a:gd name="connsiteX1" fmla="*/ 1524000 w 1524000"/>
              <a:gd name="connsiteY1" fmla="*/ 0 h 4254500"/>
              <a:gd name="connsiteX2" fmla="*/ 1524000 w 1524000"/>
              <a:gd name="connsiteY2" fmla="*/ 4254500 h 4254500"/>
              <a:gd name="connsiteX3" fmla="*/ 0 w 1524000"/>
              <a:gd name="connsiteY3" fmla="*/ 4254500 h 4254500"/>
              <a:gd name="connsiteX4" fmla="*/ 0 w 1524000"/>
              <a:gd name="connsiteY4" fmla="*/ 0 h 42545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33900 h 4533900"/>
              <a:gd name="connsiteX4" fmla="*/ 0 w 1524000"/>
              <a:gd name="connsiteY4" fmla="*/ 279400 h 4533900"/>
              <a:gd name="connsiteX0" fmla="*/ 0 w 1524000"/>
              <a:gd name="connsiteY0" fmla="*/ 279400 h 4533900"/>
              <a:gd name="connsiteX1" fmla="*/ 1511300 w 1524000"/>
              <a:gd name="connsiteY1" fmla="*/ 0 h 4533900"/>
              <a:gd name="connsiteX2" fmla="*/ 1524000 w 1524000"/>
              <a:gd name="connsiteY2" fmla="*/ 4533900 h 4533900"/>
              <a:gd name="connsiteX3" fmla="*/ 0 w 1524000"/>
              <a:gd name="connsiteY3" fmla="*/ 4521200 h 4533900"/>
              <a:gd name="connsiteX4" fmla="*/ 0 w 1524000"/>
              <a:gd name="connsiteY4" fmla="*/ 279400 h 4533900"/>
              <a:gd name="connsiteX0" fmla="*/ 0 w 1524000"/>
              <a:gd name="connsiteY0" fmla="*/ 0 h 4254500"/>
              <a:gd name="connsiteX1" fmla="*/ 1511300 w 1524000"/>
              <a:gd name="connsiteY1" fmla="*/ 218387 h 4254500"/>
              <a:gd name="connsiteX2" fmla="*/ 1524000 w 1524000"/>
              <a:gd name="connsiteY2" fmla="*/ 4254500 h 4254500"/>
              <a:gd name="connsiteX3" fmla="*/ 0 w 1524000"/>
              <a:gd name="connsiteY3" fmla="*/ 4241800 h 4254500"/>
              <a:gd name="connsiteX4" fmla="*/ 0 w 1524000"/>
              <a:gd name="connsiteY4" fmla="*/ 0 h 4254500"/>
              <a:gd name="connsiteX0" fmla="*/ 24000 w 1548000"/>
              <a:gd name="connsiteY0" fmla="*/ 0 h 4295615"/>
              <a:gd name="connsiteX1" fmla="*/ 1535300 w 1548000"/>
              <a:gd name="connsiteY1" fmla="*/ 218387 h 4295615"/>
              <a:gd name="connsiteX2" fmla="*/ 1548000 w 1548000"/>
              <a:gd name="connsiteY2" fmla="*/ 4254500 h 4295615"/>
              <a:gd name="connsiteX3" fmla="*/ 0 w 1548000"/>
              <a:gd name="connsiteY3" fmla="*/ 4295615 h 4295615"/>
              <a:gd name="connsiteX4" fmla="*/ 24000 w 1548000"/>
              <a:gd name="connsiteY4" fmla="*/ 0 h 429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4295615">
                <a:moveTo>
                  <a:pt x="24000" y="0"/>
                </a:moveTo>
                <a:lnTo>
                  <a:pt x="1535300" y="218387"/>
                </a:lnTo>
                <a:cubicBezTo>
                  <a:pt x="1539533" y="1729687"/>
                  <a:pt x="1543767" y="2743200"/>
                  <a:pt x="1548000" y="4254500"/>
                </a:cubicBezTo>
                <a:lnTo>
                  <a:pt x="0" y="4295615"/>
                </a:lnTo>
                <a:lnTo>
                  <a:pt x="240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9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3476127">
            <a:off x="6958692" y="681298"/>
            <a:ext cx="1694692" cy="4841033"/>
          </a:xfrm>
          <a:custGeom>
            <a:avLst/>
            <a:gdLst>
              <a:gd name="connsiteX0" fmla="*/ 0 w 1981200"/>
              <a:gd name="connsiteY0" fmla="*/ 0 h 3683000"/>
              <a:gd name="connsiteX1" fmla="*/ 1981200 w 1981200"/>
              <a:gd name="connsiteY1" fmla="*/ 0 h 3683000"/>
              <a:gd name="connsiteX2" fmla="*/ 1981200 w 1981200"/>
              <a:gd name="connsiteY2" fmla="*/ 3683000 h 3683000"/>
              <a:gd name="connsiteX3" fmla="*/ 0 w 1981200"/>
              <a:gd name="connsiteY3" fmla="*/ 3683000 h 3683000"/>
              <a:gd name="connsiteX4" fmla="*/ 0 w 1981200"/>
              <a:gd name="connsiteY4" fmla="*/ 0 h 3683000"/>
              <a:gd name="connsiteX0" fmla="*/ 213706 w 2194906"/>
              <a:gd name="connsiteY0" fmla="*/ 0 h 3683000"/>
              <a:gd name="connsiteX1" fmla="*/ 2194906 w 2194906"/>
              <a:gd name="connsiteY1" fmla="*/ 0 h 3683000"/>
              <a:gd name="connsiteX2" fmla="*/ 2194906 w 2194906"/>
              <a:gd name="connsiteY2" fmla="*/ 3683000 h 3683000"/>
              <a:gd name="connsiteX3" fmla="*/ 0 w 2194906"/>
              <a:gd name="connsiteY3" fmla="*/ 3354307 h 3683000"/>
              <a:gd name="connsiteX4" fmla="*/ 213706 w 2194906"/>
              <a:gd name="connsiteY4" fmla="*/ 0 h 3683000"/>
              <a:gd name="connsiteX0" fmla="*/ 213706 w 2194906"/>
              <a:gd name="connsiteY0" fmla="*/ 0 h 3354307"/>
              <a:gd name="connsiteX1" fmla="*/ 2194906 w 2194906"/>
              <a:gd name="connsiteY1" fmla="*/ 0 h 3354307"/>
              <a:gd name="connsiteX2" fmla="*/ 1694692 w 2194906"/>
              <a:gd name="connsiteY2" fmla="*/ 1826077 h 3354307"/>
              <a:gd name="connsiteX3" fmla="*/ 0 w 2194906"/>
              <a:gd name="connsiteY3" fmla="*/ 3354307 h 3354307"/>
              <a:gd name="connsiteX4" fmla="*/ 213706 w 2194906"/>
              <a:gd name="connsiteY4" fmla="*/ 0 h 3354307"/>
              <a:gd name="connsiteX0" fmla="*/ 213706 w 1694692"/>
              <a:gd name="connsiteY0" fmla="*/ 1486726 h 4841033"/>
              <a:gd name="connsiteX1" fmla="*/ 1687579 w 1694692"/>
              <a:gd name="connsiteY1" fmla="*/ 0 h 4841033"/>
              <a:gd name="connsiteX2" fmla="*/ 1694692 w 1694692"/>
              <a:gd name="connsiteY2" fmla="*/ 3312803 h 4841033"/>
              <a:gd name="connsiteX3" fmla="*/ 0 w 1694692"/>
              <a:gd name="connsiteY3" fmla="*/ 4841033 h 4841033"/>
              <a:gd name="connsiteX4" fmla="*/ 213706 w 1694692"/>
              <a:gd name="connsiteY4" fmla="*/ 1486726 h 4841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4692" h="4841033">
                <a:moveTo>
                  <a:pt x="213706" y="1486726"/>
                </a:moveTo>
                <a:lnTo>
                  <a:pt x="1687579" y="0"/>
                </a:lnTo>
                <a:lnTo>
                  <a:pt x="1694692" y="3312803"/>
                </a:lnTo>
                <a:lnTo>
                  <a:pt x="0" y="4841033"/>
                </a:lnTo>
                <a:lnTo>
                  <a:pt x="213706" y="1486726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5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193109">
            <a:off x="2962952" y="1072534"/>
            <a:ext cx="1927610" cy="4542470"/>
          </a:xfrm>
          <a:custGeom>
            <a:avLst/>
            <a:gdLst>
              <a:gd name="connsiteX0" fmla="*/ 0 w 2552700"/>
              <a:gd name="connsiteY0" fmla="*/ 0 h 3971758"/>
              <a:gd name="connsiteX1" fmla="*/ 2552700 w 2552700"/>
              <a:gd name="connsiteY1" fmla="*/ 0 h 3971758"/>
              <a:gd name="connsiteX2" fmla="*/ 2552700 w 2552700"/>
              <a:gd name="connsiteY2" fmla="*/ 3971758 h 3971758"/>
              <a:gd name="connsiteX3" fmla="*/ 0 w 2552700"/>
              <a:gd name="connsiteY3" fmla="*/ 3971758 h 3971758"/>
              <a:gd name="connsiteX4" fmla="*/ 0 w 2552700"/>
              <a:gd name="connsiteY4" fmla="*/ 0 h 3971758"/>
              <a:gd name="connsiteX0" fmla="*/ 0 w 2552700"/>
              <a:gd name="connsiteY0" fmla="*/ 570712 h 4542470"/>
              <a:gd name="connsiteX1" fmla="*/ 1927610 w 2552700"/>
              <a:gd name="connsiteY1" fmla="*/ 0 h 4542470"/>
              <a:gd name="connsiteX2" fmla="*/ 2552700 w 2552700"/>
              <a:gd name="connsiteY2" fmla="*/ 4542470 h 4542470"/>
              <a:gd name="connsiteX3" fmla="*/ 0 w 2552700"/>
              <a:gd name="connsiteY3" fmla="*/ 4542470 h 4542470"/>
              <a:gd name="connsiteX4" fmla="*/ 0 w 2552700"/>
              <a:gd name="connsiteY4" fmla="*/ 570712 h 4542470"/>
              <a:gd name="connsiteX0" fmla="*/ 0 w 1927610"/>
              <a:gd name="connsiteY0" fmla="*/ 570712 h 4542470"/>
              <a:gd name="connsiteX1" fmla="*/ 1927610 w 1927610"/>
              <a:gd name="connsiteY1" fmla="*/ 0 h 4542470"/>
              <a:gd name="connsiteX2" fmla="*/ 1919479 w 1927610"/>
              <a:gd name="connsiteY2" fmla="*/ 4285319 h 4542470"/>
              <a:gd name="connsiteX3" fmla="*/ 0 w 1927610"/>
              <a:gd name="connsiteY3" fmla="*/ 4542470 h 4542470"/>
              <a:gd name="connsiteX4" fmla="*/ 0 w 1927610"/>
              <a:gd name="connsiteY4" fmla="*/ 570712 h 454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7610" h="4542470">
                <a:moveTo>
                  <a:pt x="0" y="570712"/>
                </a:moveTo>
                <a:lnTo>
                  <a:pt x="1927610" y="0"/>
                </a:lnTo>
                <a:cubicBezTo>
                  <a:pt x="1924900" y="1428440"/>
                  <a:pt x="1922189" y="2856879"/>
                  <a:pt x="1919479" y="4285319"/>
                </a:cubicBezTo>
                <a:lnTo>
                  <a:pt x="0" y="4542470"/>
                </a:lnTo>
                <a:lnTo>
                  <a:pt x="0" y="570712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5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667500" y="2146300"/>
            <a:ext cx="1943100" cy="3035300"/>
          </a:xfrm>
          <a:custGeom>
            <a:avLst/>
            <a:gdLst>
              <a:gd name="connsiteX0" fmla="*/ 0 w 1638300"/>
              <a:gd name="connsiteY0" fmla="*/ 0 h 3035300"/>
              <a:gd name="connsiteX1" fmla="*/ 1638300 w 1638300"/>
              <a:gd name="connsiteY1" fmla="*/ 0 h 3035300"/>
              <a:gd name="connsiteX2" fmla="*/ 1638300 w 1638300"/>
              <a:gd name="connsiteY2" fmla="*/ 3035300 h 3035300"/>
              <a:gd name="connsiteX3" fmla="*/ 0 w 1638300"/>
              <a:gd name="connsiteY3" fmla="*/ 3035300 h 3035300"/>
              <a:gd name="connsiteX4" fmla="*/ 0 w 1638300"/>
              <a:gd name="connsiteY4" fmla="*/ 0 h 3035300"/>
              <a:gd name="connsiteX0" fmla="*/ 152400 w 1790700"/>
              <a:gd name="connsiteY0" fmla="*/ 0 h 3035300"/>
              <a:gd name="connsiteX1" fmla="*/ 1790700 w 1790700"/>
              <a:gd name="connsiteY1" fmla="*/ 0 h 3035300"/>
              <a:gd name="connsiteX2" fmla="*/ 1790700 w 1790700"/>
              <a:gd name="connsiteY2" fmla="*/ 3035300 h 3035300"/>
              <a:gd name="connsiteX3" fmla="*/ 0 w 1790700"/>
              <a:gd name="connsiteY3" fmla="*/ 2971800 h 3035300"/>
              <a:gd name="connsiteX4" fmla="*/ 152400 w 1790700"/>
              <a:gd name="connsiteY4" fmla="*/ 0 h 3035300"/>
              <a:gd name="connsiteX0" fmla="*/ 152400 w 1943100"/>
              <a:gd name="connsiteY0" fmla="*/ 0 h 3035300"/>
              <a:gd name="connsiteX1" fmla="*/ 1943100 w 1943100"/>
              <a:gd name="connsiteY1" fmla="*/ 76200 h 3035300"/>
              <a:gd name="connsiteX2" fmla="*/ 1790700 w 1943100"/>
              <a:gd name="connsiteY2" fmla="*/ 3035300 h 3035300"/>
              <a:gd name="connsiteX3" fmla="*/ 0 w 1943100"/>
              <a:gd name="connsiteY3" fmla="*/ 2971800 h 3035300"/>
              <a:gd name="connsiteX4" fmla="*/ 152400 w 1943100"/>
              <a:gd name="connsiteY4" fmla="*/ 0 h 303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0" h="3035300">
                <a:moveTo>
                  <a:pt x="152400" y="0"/>
                </a:moveTo>
                <a:lnTo>
                  <a:pt x="1943100" y="76200"/>
                </a:lnTo>
                <a:lnTo>
                  <a:pt x="1790700" y="3035300"/>
                </a:lnTo>
                <a:lnTo>
                  <a:pt x="0" y="2971800"/>
                </a:lnTo>
                <a:lnTo>
                  <a:pt x="1524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606800" y="1911350"/>
            <a:ext cx="1854200" cy="3143250"/>
          </a:xfrm>
          <a:custGeom>
            <a:avLst/>
            <a:gdLst>
              <a:gd name="connsiteX0" fmla="*/ 0 w 1638300"/>
              <a:gd name="connsiteY0" fmla="*/ 0 h 3035300"/>
              <a:gd name="connsiteX1" fmla="*/ 1638300 w 1638300"/>
              <a:gd name="connsiteY1" fmla="*/ 0 h 3035300"/>
              <a:gd name="connsiteX2" fmla="*/ 1638300 w 1638300"/>
              <a:gd name="connsiteY2" fmla="*/ 3035300 h 3035300"/>
              <a:gd name="connsiteX3" fmla="*/ 0 w 1638300"/>
              <a:gd name="connsiteY3" fmla="*/ 3035300 h 3035300"/>
              <a:gd name="connsiteX4" fmla="*/ 0 w 1638300"/>
              <a:gd name="connsiteY4" fmla="*/ 0 h 3035300"/>
              <a:gd name="connsiteX0" fmla="*/ 152400 w 1790700"/>
              <a:gd name="connsiteY0" fmla="*/ 0 h 3035300"/>
              <a:gd name="connsiteX1" fmla="*/ 1790700 w 1790700"/>
              <a:gd name="connsiteY1" fmla="*/ 0 h 3035300"/>
              <a:gd name="connsiteX2" fmla="*/ 1790700 w 1790700"/>
              <a:gd name="connsiteY2" fmla="*/ 3035300 h 3035300"/>
              <a:gd name="connsiteX3" fmla="*/ 0 w 1790700"/>
              <a:gd name="connsiteY3" fmla="*/ 2971800 h 3035300"/>
              <a:gd name="connsiteX4" fmla="*/ 152400 w 1790700"/>
              <a:gd name="connsiteY4" fmla="*/ 0 h 3035300"/>
              <a:gd name="connsiteX0" fmla="*/ 152400 w 1943100"/>
              <a:gd name="connsiteY0" fmla="*/ 0 h 3035300"/>
              <a:gd name="connsiteX1" fmla="*/ 1943100 w 1943100"/>
              <a:gd name="connsiteY1" fmla="*/ 76200 h 3035300"/>
              <a:gd name="connsiteX2" fmla="*/ 1790700 w 1943100"/>
              <a:gd name="connsiteY2" fmla="*/ 3035300 h 3035300"/>
              <a:gd name="connsiteX3" fmla="*/ 0 w 1943100"/>
              <a:gd name="connsiteY3" fmla="*/ 2971800 h 3035300"/>
              <a:gd name="connsiteX4" fmla="*/ 152400 w 1943100"/>
              <a:gd name="connsiteY4" fmla="*/ 0 h 303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0" h="3035300">
                <a:moveTo>
                  <a:pt x="152400" y="0"/>
                </a:moveTo>
                <a:lnTo>
                  <a:pt x="1943100" y="76200"/>
                </a:lnTo>
                <a:lnTo>
                  <a:pt x="1790700" y="3035300"/>
                </a:lnTo>
                <a:lnTo>
                  <a:pt x="0" y="2971800"/>
                </a:lnTo>
                <a:lnTo>
                  <a:pt x="1524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0071100" y="2419350"/>
            <a:ext cx="1854200" cy="3143250"/>
          </a:xfrm>
          <a:custGeom>
            <a:avLst/>
            <a:gdLst>
              <a:gd name="connsiteX0" fmla="*/ 0 w 1638300"/>
              <a:gd name="connsiteY0" fmla="*/ 0 h 3035300"/>
              <a:gd name="connsiteX1" fmla="*/ 1638300 w 1638300"/>
              <a:gd name="connsiteY1" fmla="*/ 0 h 3035300"/>
              <a:gd name="connsiteX2" fmla="*/ 1638300 w 1638300"/>
              <a:gd name="connsiteY2" fmla="*/ 3035300 h 3035300"/>
              <a:gd name="connsiteX3" fmla="*/ 0 w 1638300"/>
              <a:gd name="connsiteY3" fmla="*/ 3035300 h 3035300"/>
              <a:gd name="connsiteX4" fmla="*/ 0 w 1638300"/>
              <a:gd name="connsiteY4" fmla="*/ 0 h 3035300"/>
              <a:gd name="connsiteX0" fmla="*/ 152400 w 1790700"/>
              <a:gd name="connsiteY0" fmla="*/ 0 h 3035300"/>
              <a:gd name="connsiteX1" fmla="*/ 1790700 w 1790700"/>
              <a:gd name="connsiteY1" fmla="*/ 0 h 3035300"/>
              <a:gd name="connsiteX2" fmla="*/ 1790700 w 1790700"/>
              <a:gd name="connsiteY2" fmla="*/ 3035300 h 3035300"/>
              <a:gd name="connsiteX3" fmla="*/ 0 w 1790700"/>
              <a:gd name="connsiteY3" fmla="*/ 2971800 h 3035300"/>
              <a:gd name="connsiteX4" fmla="*/ 152400 w 1790700"/>
              <a:gd name="connsiteY4" fmla="*/ 0 h 3035300"/>
              <a:gd name="connsiteX0" fmla="*/ 152400 w 1943100"/>
              <a:gd name="connsiteY0" fmla="*/ 0 h 3035300"/>
              <a:gd name="connsiteX1" fmla="*/ 1943100 w 1943100"/>
              <a:gd name="connsiteY1" fmla="*/ 76200 h 3035300"/>
              <a:gd name="connsiteX2" fmla="*/ 1790700 w 1943100"/>
              <a:gd name="connsiteY2" fmla="*/ 3035300 h 3035300"/>
              <a:gd name="connsiteX3" fmla="*/ 0 w 1943100"/>
              <a:gd name="connsiteY3" fmla="*/ 2971800 h 3035300"/>
              <a:gd name="connsiteX4" fmla="*/ 152400 w 1943100"/>
              <a:gd name="connsiteY4" fmla="*/ 0 h 303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0" h="3035300">
                <a:moveTo>
                  <a:pt x="152400" y="0"/>
                </a:moveTo>
                <a:lnTo>
                  <a:pt x="1943100" y="76200"/>
                </a:lnTo>
                <a:lnTo>
                  <a:pt x="1790700" y="3035300"/>
                </a:lnTo>
                <a:lnTo>
                  <a:pt x="0" y="2971800"/>
                </a:lnTo>
                <a:lnTo>
                  <a:pt x="1524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2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01700" y="914355"/>
            <a:ext cx="4232275" cy="4663984"/>
          </a:xfrm>
          <a:custGeom>
            <a:avLst/>
            <a:gdLst>
              <a:gd name="connsiteX0" fmla="*/ 0 w 4232275"/>
              <a:gd name="connsiteY0" fmla="*/ 0 h 3409950"/>
              <a:gd name="connsiteX1" fmla="*/ 4232275 w 4232275"/>
              <a:gd name="connsiteY1" fmla="*/ 0 h 3409950"/>
              <a:gd name="connsiteX2" fmla="*/ 4232275 w 4232275"/>
              <a:gd name="connsiteY2" fmla="*/ 3409950 h 3409950"/>
              <a:gd name="connsiteX3" fmla="*/ 0 w 4232275"/>
              <a:gd name="connsiteY3" fmla="*/ 3409950 h 3409950"/>
              <a:gd name="connsiteX4" fmla="*/ 0 w 4232275"/>
              <a:gd name="connsiteY4" fmla="*/ 0 h 3409950"/>
              <a:gd name="connsiteX0" fmla="*/ 0 w 4232275"/>
              <a:gd name="connsiteY0" fmla="*/ 287383 h 3697333"/>
              <a:gd name="connsiteX1" fmla="*/ 2481852 w 4232275"/>
              <a:gd name="connsiteY1" fmla="*/ 0 h 3697333"/>
              <a:gd name="connsiteX2" fmla="*/ 4232275 w 4232275"/>
              <a:gd name="connsiteY2" fmla="*/ 3697333 h 3697333"/>
              <a:gd name="connsiteX3" fmla="*/ 0 w 4232275"/>
              <a:gd name="connsiteY3" fmla="*/ 3697333 h 3697333"/>
              <a:gd name="connsiteX4" fmla="*/ 0 w 4232275"/>
              <a:gd name="connsiteY4" fmla="*/ 287383 h 3697333"/>
              <a:gd name="connsiteX0" fmla="*/ 0 w 4232275"/>
              <a:gd name="connsiteY0" fmla="*/ 287383 h 3697333"/>
              <a:gd name="connsiteX1" fmla="*/ 2481852 w 4232275"/>
              <a:gd name="connsiteY1" fmla="*/ 0 h 3697333"/>
              <a:gd name="connsiteX2" fmla="*/ 4232275 w 4232275"/>
              <a:gd name="connsiteY2" fmla="*/ 3697333 h 3697333"/>
              <a:gd name="connsiteX3" fmla="*/ 0 w 4232275"/>
              <a:gd name="connsiteY3" fmla="*/ 3697333 h 3697333"/>
              <a:gd name="connsiteX4" fmla="*/ 0 w 4232275"/>
              <a:gd name="connsiteY4" fmla="*/ 287383 h 3697333"/>
              <a:gd name="connsiteX0" fmla="*/ 0 w 4232275"/>
              <a:gd name="connsiteY0" fmla="*/ 287383 h 4663984"/>
              <a:gd name="connsiteX1" fmla="*/ 2481852 w 4232275"/>
              <a:gd name="connsiteY1" fmla="*/ 0 h 4663984"/>
              <a:gd name="connsiteX2" fmla="*/ 4232275 w 4232275"/>
              <a:gd name="connsiteY2" fmla="*/ 3697333 h 4663984"/>
              <a:gd name="connsiteX3" fmla="*/ 2063932 w 4232275"/>
              <a:gd name="connsiteY3" fmla="*/ 4663984 h 4663984"/>
              <a:gd name="connsiteX4" fmla="*/ 0 w 4232275"/>
              <a:gd name="connsiteY4" fmla="*/ 287383 h 4663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2275" h="4663984">
                <a:moveTo>
                  <a:pt x="0" y="287383"/>
                </a:moveTo>
                <a:lnTo>
                  <a:pt x="2481852" y="0"/>
                </a:lnTo>
                <a:lnTo>
                  <a:pt x="4232275" y="3697333"/>
                </a:lnTo>
                <a:lnTo>
                  <a:pt x="2063932" y="4663984"/>
                </a:lnTo>
                <a:lnTo>
                  <a:pt x="0" y="287383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8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8047594">
            <a:off x="2843038" y="-244071"/>
            <a:ext cx="2668106" cy="6211578"/>
          </a:xfrm>
          <a:custGeom>
            <a:avLst/>
            <a:gdLst>
              <a:gd name="connsiteX0" fmla="*/ 0 w 2514600"/>
              <a:gd name="connsiteY0" fmla="*/ 0 h 4366320"/>
              <a:gd name="connsiteX1" fmla="*/ 2514600 w 2514600"/>
              <a:gd name="connsiteY1" fmla="*/ 0 h 4366320"/>
              <a:gd name="connsiteX2" fmla="*/ 2514600 w 2514600"/>
              <a:gd name="connsiteY2" fmla="*/ 4366320 h 4366320"/>
              <a:gd name="connsiteX3" fmla="*/ 0 w 2514600"/>
              <a:gd name="connsiteY3" fmla="*/ 4366320 h 4366320"/>
              <a:gd name="connsiteX4" fmla="*/ 0 w 2514600"/>
              <a:gd name="connsiteY4" fmla="*/ 0 h 4366320"/>
              <a:gd name="connsiteX0" fmla="*/ 0 w 2668106"/>
              <a:gd name="connsiteY0" fmla="*/ 0 h 6211578"/>
              <a:gd name="connsiteX1" fmla="*/ 2514600 w 2668106"/>
              <a:gd name="connsiteY1" fmla="*/ 0 h 6211578"/>
              <a:gd name="connsiteX2" fmla="*/ 2668106 w 2668106"/>
              <a:gd name="connsiteY2" fmla="*/ 6211578 h 6211578"/>
              <a:gd name="connsiteX3" fmla="*/ 0 w 2668106"/>
              <a:gd name="connsiteY3" fmla="*/ 4366320 h 6211578"/>
              <a:gd name="connsiteX4" fmla="*/ 0 w 2668106"/>
              <a:gd name="connsiteY4" fmla="*/ 0 h 6211578"/>
              <a:gd name="connsiteX0" fmla="*/ 0 w 2668106"/>
              <a:gd name="connsiteY0" fmla="*/ 0 h 6211578"/>
              <a:gd name="connsiteX1" fmla="*/ 2552949 w 2668106"/>
              <a:gd name="connsiteY1" fmla="*/ 1751260 h 6211578"/>
              <a:gd name="connsiteX2" fmla="*/ 2668106 w 2668106"/>
              <a:gd name="connsiteY2" fmla="*/ 6211578 h 6211578"/>
              <a:gd name="connsiteX3" fmla="*/ 0 w 2668106"/>
              <a:gd name="connsiteY3" fmla="*/ 4366320 h 6211578"/>
              <a:gd name="connsiteX4" fmla="*/ 0 w 2668106"/>
              <a:gd name="connsiteY4" fmla="*/ 0 h 621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8106" h="6211578">
                <a:moveTo>
                  <a:pt x="0" y="0"/>
                </a:moveTo>
                <a:lnTo>
                  <a:pt x="2552949" y="1751260"/>
                </a:lnTo>
                <a:lnTo>
                  <a:pt x="2668106" y="6211578"/>
                </a:lnTo>
                <a:lnTo>
                  <a:pt x="0" y="436632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16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9671010">
            <a:off x="7928221" y="1628945"/>
            <a:ext cx="4018113" cy="2513961"/>
          </a:xfrm>
          <a:custGeom>
            <a:avLst/>
            <a:gdLst>
              <a:gd name="connsiteX0" fmla="*/ 0 w 2743200"/>
              <a:gd name="connsiteY0" fmla="*/ 0 h 1943100"/>
              <a:gd name="connsiteX1" fmla="*/ 2743200 w 2743200"/>
              <a:gd name="connsiteY1" fmla="*/ 0 h 1943100"/>
              <a:gd name="connsiteX2" fmla="*/ 2743200 w 2743200"/>
              <a:gd name="connsiteY2" fmla="*/ 1943100 h 1943100"/>
              <a:gd name="connsiteX3" fmla="*/ 0 w 2743200"/>
              <a:gd name="connsiteY3" fmla="*/ 1943100 h 1943100"/>
              <a:gd name="connsiteX4" fmla="*/ 0 w 2743200"/>
              <a:gd name="connsiteY4" fmla="*/ 0 h 1943100"/>
              <a:gd name="connsiteX0" fmla="*/ 1342192 w 4085392"/>
              <a:gd name="connsiteY0" fmla="*/ 0 h 1954523"/>
              <a:gd name="connsiteX1" fmla="*/ 4085392 w 4085392"/>
              <a:gd name="connsiteY1" fmla="*/ 0 h 1954523"/>
              <a:gd name="connsiteX2" fmla="*/ 4085392 w 4085392"/>
              <a:gd name="connsiteY2" fmla="*/ 1943100 h 1954523"/>
              <a:gd name="connsiteX3" fmla="*/ 0 w 4085392"/>
              <a:gd name="connsiteY3" fmla="*/ 1954523 h 1954523"/>
              <a:gd name="connsiteX4" fmla="*/ 1342192 w 4085392"/>
              <a:gd name="connsiteY4" fmla="*/ 0 h 1954523"/>
              <a:gd name="connsiteX0" fmla="*/ 1342192 w 4085392"/>
              <a:gd name="connsiteY0" fmla="*/ 0 h 2501675"/>
              <a:gd name="connsiteX1" fmla="*/ 4085392 w 4085392"/>
              <a:gd name="connsiteY1" fmla="*/ 0 h 2501675"/>
              <a:gd name="connsiteX2" fmla="*/ 2444310 w 4085392"/>
              <a:gd name="connsiteY2" fmla="*/ 2501675 h 2501675"/>
              <a:gd name="connsiteX3" fmla="*/ 0 w 4085392"/>
              <a:gd name="connsiteY3" fmla="*/ 1954523 h 2501675"/>
              <a:gd name="connsiteX4" fmla="*/ 1342192 w 4085392"/>
              <a:gd name="connsiteY4" fmla="*/ 0 h 2501675"/>
              <a:gd name="connsiteX0" fmla="*/ 1342192 w 4018113"/>
              <a:gd name="connsiteY0" fmla="*/ 12286 h 2513961"/>
              <a:gd name="connsiteX1" fmla="*/ 4018113 w 4018113"/>
              <a:gd name="connsiteY1" fmla="*/ 0 h 2513961"/>
              <a:gd name="connsiteX2" fmla="*/ 2444310 w 4018113"/>
              <a:gd name="connsiteY2" fmla="*/ 2513961 h 2513961"/>
              <a:gd name="connsiteX3" fmla="*/ 0 w 4018113"/>
              <a:gd name="connsiteY3" fmla="*/ 1966809 h 2513961"/>
              <a:gd name="connsiteX4" fmla="*/ 1342192 w 4018113"/>
              <a:gd name="connsiteY4" fmla="*/ 12286 h 251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113" h="2513961">
                <a:moveTo>
                  <a:pt x="1342192" y="12286"/>
                </a:moveTo>
                <a:lnTo>
                  <a:pt x="4018113" y="0"/>
                </a:lnTo>
                <a:lnTo>
                  <a:pt x="2444310" y="2513961"/>
                </a:lnTo>
                <a:lnTo>
                  <a:pt x="0" y="1966809"/>
                </a:lnTo>
                <a:lnTo>
                  <a:pt x="1342192" y="12286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61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819714">
            <a:off x="4792622" y="497569"/>
            <a:ext cx="6111382" cy="4121516"/>
          </a:xfrm>
          <a:custGeom>
            <a:avLst/>
            <a:gdLst>
              <a:gd name="connsiteX0" fmla="*/ 0 w 4991100"/>
              <a:gd name="connsiteY0" fmla="*/ 0 h 4284663"/>
              <a:gd name="connsiteX1" fmla="*/ 4991100 w 4991100"/>
              <a:gd name="connsiteY1" fmla="*/ 0 h 4284663"/>
              <a:gd name="connsiteX2" fmla="*/ 4991100 w 4991100"/>
              <a:gd name="connsiteY2" fmla="*/ 4284663 h 4284663"/>
              <a:gd name="connsiteX3" fmla="*/ 0 w 4991100"/>
              <a:gd name="connsiteY3" fmla="*/ 4284663 h 4284663"/>
              <a:gd name="connsiteX4" fmla="*/ 0 w 4991100"/>
              <a:gd name="connsiteY4" fmla="*/ 0 h 4284663"/>
              <a:gd name="connsiteX0" fmla="*/ 1354579 w 6345679"/>
              <a:gd name="connsiteY0" fmla="*/ 0 h 4284663"/>
              <a:gd name="connsiteX1" fmla="*/ 6345679 w 6345679"/>
              <a:gd name="connsiteY1" fmla="*/ 0 h 4284663"/>
              <a:gd name="connsiteX2" fmla="*/ 6345679 w 6345679"/>
              <a:gd name="connsiteY2" fmla="*/ 4284663 h 4284663"/>
              <a:gd name="connsiteX3" fmla="*/ 0 w 6345679"/>
              <a:gd name="connsiteY3" fmla="*/ 3578793 h 4284663"/>
              <a:gd name="connsiteX4" fmla="*/ 1354579 w 6345679"/>
              <a:gd name="connsiteY4" fmla="*/ 0 h 4284663"/>
              <a:gd name="connsiteX0" fmla="*/ 1354579 w 6345679"/>
              <a:gd name="connsiteY0" fmla="*/ 0 h 4097807"/>
              <a:gd name="connsiteX1" fmla="*/ 6345679 w 6345679"/>
              <a:gd name="connsiteY1" fmla="*/ 0 h 4097807"/>
              <a:gd name="connsiteX2" fmla="*/ 4902166 w 6345679"/>
              <a:gd name="connsiteY2" fmla="*/ 4097807 h 4097807"/>
              <a:gd name="connsiteX3" fmla="*/ 0 w 6345679"/>
              <a:gd name="connsiteY3" fmla="*/ 3578793 h 4097807"/>
              <a:gd name="connsiteX4" fmla="*/ 1354579 w 6345679"/>
              <a:gd name="connsiteY4" fmla="*/ 0 h 4097807"/>
              <a:gd name="connsiteX0" fmla="*/ 1354579 w 6111382"/>
              <a:gd name="connsiteY0" fmla="*/ 23709 h 4121516"/>
              <a:gd name="connsiteX1" fmla="*/ 6111382 w 6111382"/>
              <a:gd name="connsiteY1" fmla="*/ 0 h 4121516"/>
              <a:gd name="connsiteX2" fmla="*/ 4902166 w 6111382"/>
              <a:gd name="connsiteY2" fmla="*/ 4121516 h 4121516"/>
              <a:gd name="connsiteX3" fmla="*/ 0 w 6111382"/>
              <a:gd name="connsiteY3" fmla="*/ 3602502 h 4121516"/>
              <a:gd name="connsiteX4" fmla="*/ 1354579 w 6111382"/>
              <a:gd name="connsiteY4" fmla="*/ 23709 h 412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1382" h="4121516">
                <a:moveTo>
                  <a:pt x="1354579" y="23709"/>
                </a:moveTo>
                <a:lnTo>
                  <a:pt x="6111382" y="0"/>
                </a:lnTo>
                <a:lnTo>
                  <a:pt x="4902166" y="4121516"/>
                </a:lnTo>
                <a:lnTo>
                  <a:pt x="0" y="3602502"/>
                </a:lnTo>
                <a:lnTo>
                  <a:pt x="1354579" y="23709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2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541769">
            <a:off x="7067808" y="1277472"/>
            <a:ext cx="5015984" cy="2753656"/>
          </a:xfrm>
          <a:custGeom>
            <a:avLst/>
            <a:gdLst>
              <a:gd name="connsiteX0" fmla="*/ 0 w 3759200"/>
              <a:gd name="connsiteY0" fmla="*/ 0 h 3111500"/>
              <a:gd name="connsiteX1" fmla="*/ 3759200 w 3759200"/>
              <a:gd name="connsiteY1" fmla="*/ 0 h 3111500"/>
              <a:gd name="connsiteX2" fmla="*/ 3759200 w 3759200"/>
              <a:gd name="connsiteY2" fmla="*/ 3111500 h 3111500"/>
              <a:gd name="connsiteX3" fmla="*/ 0 w 3759200"/>
              <a:gd name="connsiteY3" fmla="*/ 3111500 h 3111500"/>
              <a:gd name="connsiteX4" fmla="*/ 0 w 3759200"/>
              <a:gd name="connsiteY4" fmla="*/ 0 h 3111500"/>
              <a:gd name="connsiteX0" fmla="*/ 0 w 3825372"/>
              <a:gd name="connsiteY0" fmla="*/ 243248 h 3354748"/>
              <a:gd name="connsiteX1" fmla="*/ 3825372 w 3825372"/>
              <a:gd name="connsiteY1" fmla="*/ 0 h 3354748"/>
              <a:gd name="connsiteX2" fmla="*/ 3759200 w 3825372"/>
              <a:gd name="connsiteY2" fmla="*/ 3354748 h 3354748"/>
              <a:gd name="connsiteX3" fmla="*/ 0 w 3825372"/>
              <a:gd name="connsiteY3" fmla="*/ 3354748 h 3354748"/>
              <a:gd name="connsiteX4" fmla="*/ 0 w 3825372"/>
              <a:gd name="connsiteY4" fmla="*/ 243248 h 3354748"/>
              <a:gd name="connsiteX0" fmla="*/ 0 w 5015984"/>
              <a:gd name="connsiteY0" fmla="*/ 243248 h 3354748"/>
              <a:gd name="connsiteX1" fmla="*/ 3825372 w 5015984"/>
              <a:gd name="connsiteY1" fmla="*/ 0 h 3354748"/>
              <a:gd name="connsiteX2" fmla="*/ 5015984 w 5015984"/>
              <a:gd name="connsiteY2" fmla="*/ 2510409 h 3354748"/>
              <a:gd name="connsiteX3" fmla="*/ 0 w 5015984"/>
              <a:gd name="connsiteY3" fmla="*/ 3354748 h 3354748"/>
              <a:gd name="connsiteX4" fmla="*/ 0 w 5015984"/>
              <a:gd name="connsiteY4" fmla="*/ 243248 h 3354748"/>
              <a:gd name="connsiteX0" fmla="*/ 0 w 5015984"/>
              <a:gd name="connsiteY0" fmla="*/ 243248 h 2753656"/>
              <a:gd name="connsiteX1" fmla="*/ 3825372 w 5015984"/>
              <a:gd name="connsiteY1" fmla="*/ 0 h 2753656"/>
              <a:gd name="connsiteX2" fmla="*/ 5015984 w 5015984"/>
              <a:gd name="connsiteY2" fmla="*/ 2510409 h 2753656"/>
              <a:gd name="connsiteX3" fmla="*/ 1190611 w 5015984"/>
              <a:gd name="connsiteY3" fmla="*/ 2753656 h 2753656"/>
              <a:gd name="connsiteX4" fmla="*/ 0 w 5015984"/>
              <a:gd name="connsiteY4" fmla="*/ 243248 h 275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5984" h="2753656">
                <a:moveTo>
                  <a:pt x="0" y="243248"/>
                </a:moveTo>
                <a:lnTo>
                  <a:pt x="3825372" y="0"/>
                </a:lnTo>
                <a:lnTo>
                  <a:pt x="5015984" y="2510409"/>
                </a:lnTo>
                <a:lnTo>
                  <a:pt x="1190611" y="2753656"/>
                </a:lnTo>
                <a:lnTo>
                  <a:pt x="0" y="243248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06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20555312">
            <a:off x="245309" y="1356566"/>
            <a:ext cx="6293926" cy="3859123"/>
          </a:xfrm>
          <a:custGeom>
            <a:avLst/>
            <a:gdLst>
              <a:gd name="connsiteX0" fmla="*/ 0 w 5257800"/>
              <a:gd name="connsiteY0" fmla="*/ 0 h 3365500"/>
              <a:gd name="connsiteX1" fmla="*/ 5257800 w 5257800"/>
              <a:gd name="connsiteY1" fmla="*/ 0 h 3365500"/>
              <a:gd name="connsiteX2" fmla="*/ 5257800 w 5257800"/>
              <a:gd name="connsiteY2" fmla="*/ 3365500 h 3365500"/>
              <a:gd name="connsiteX3" fmla="*/ 0 w 5257800"/>
              <a:gd name="connsiteY3" fmla="*/ 3365500 h 3365500"/>
              <a:gd name="connsiteX4" fmla="*/ 0 w 5257800"/>
              <a:gd name="connsiteY4" fmla="*/ 0 h 3365500"/>
              <a:gd name="connsiteX0" fmla="*/ 638595 w 5257800"/>
              <a:gd name="connsiteY0" fmla="*/ 0 h 4043686"/>
              <a:gd name="connsiteX1" fmla="*/ 5257800 w 5257800"/>
              <a:gd name="connsiteY1" fmla="*/ 678186 h 4043686"/>
              <a:gd name="connsiteX2" fmla="*/ 5257800 w 5257800"/>
              <a:gd name="connsiteY2" fmla="*/ 4043686 h 4043686"/>
              <a:gd name="connsiteX3" fmla="*/ 0 w 5257800"/>
              <a:gd name="connsiteY3" fmla="*/ 4043686 h 4043686"/>
              <a:gd name="connsiteX4" fmla="*/ 638595 w 5257800"/>
              <a:gd name="connsiteY4" fmla="*/ 0 h 4043686"/>
              <a:gd name="connsiteX0" fmla="*/ 638595 w 5832721"/>
              <a:gd name="connsiteY0" fmla="*/ 0 h 4043686"/>
              <a:gd name="connsiteX1" fmla="*/ 5832721 w 5832721"/>
              <a:gd name="connsiteY1" fmla="*/ 33272 h 4043686"/>
              <a:gd name="connsiteX2" fmla="*/ 5257800 w 5832721"/>
              <a:gd name="connsiteY2" fmla="*/ 4043686 h 4043686"/>
              <a:gd name="connsiteX3" fmla="*/ 0 w 5832721"/>
              <a:gd name="connsiteY3" fmla="*/ 4043686 h 4043686"/>
              <a:gd name="connsiteX4" fmla="*/ 638595 w 5832721"/>
              <a:gd name="connsiteY4" fmla="*/ 0 h 4043686"/>
              <a:gd name="connsiteX0" fmla="*/ 638595 w 5832721"/>
              <a:gd name="connsiteY0" fmla="*/ 0 h 4043686"/>
              <a:gd name="connsiteX1" fmla="*/ 5832721 w 5832721"/>
              <a:gd name="connsiteY1" fmla="*/ 33272 h 4043686"/>
              <a:gd name="connsiteX2" fmla="*/ 4815306 w 5832721"/>
              <a:gd name="connsiteY2" fmla="*/ 3332595 h 4043686"/>
              <a:gd name="connsiteX3" fmla="*/ 0 w 5832721"/>
              <a:gd name="connsiteY3" fmla="*/ 4043686 h 4043686"/>
              <a:gd name="connsiteX4" fmla="*/ 638595 w 5832721"/>
              <a:gd name="connsiteY4" fmla="*/ 0 h 4043686"/>
              <a:gd name="connsiteX0" fmla="*/ 1099800 w 6293926"/>
              <a:gd name="connsiteY0" fmla="*/ 0 h 3859123"/>
              <a:gd name="connsiteX1" fmla="*/ 6293926 w 6293926"/>
              <a:gd name="connsiteY1" fmla="*/ 33272 h 3859123"/>
              <a:gd name="connsiteX2" fmla="*/ 5276511 w 6293926"/>
              <a:gd name="connsiteY2" fmla="*/ 3332595 h 3859123"/>
              <a:gd name="connsiteX3" fmla="*/ 0 w 6293926"/>
              <a:gd name="connsiteY3" fmla="*/ 3859123 h 3859123"/>
              <a:gd name="connsiteX4" fmla="*/ 1099800 w 6293926"/>
              <a:gd name="connsiteY4" fmla="*/ 0 h 3859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3926" h="3859123">
                <a:moveTo>
                  <a:pt x="1099800" y="0"/>
                </a:moveTo>
                <a:lnTo>
                  <a:pt x="6293926" y="33272"/>
                </a:lnTo>
                <a:lnTo>
                  <a:pt x="5276511" y="3332595"/>
                </a:lnTo>
                <a:lnTo>
                  <a:pt x="0" y="3859123"/>
                </a:lnTo>
                <a:lnTo>
                  <a:pt x="109980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169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835900" cy="6789570"/>
          </a:xfrm>
          <a:custGeom>
            <a:avLst/>
            <a:gdLst>
              <a:gd name="connsiteX0" fmla="*/ 867318 w 7835900"/>
              <a:gd name="connsiteY0" fmla="*/ 3028410 h 6789570"/>
              <a:gd name="connsiteX1" fmla="*/ 871073 w 7835900"/>
              <a:gd name="connsiteY1" fmla="*/ 3032167 h 6789570"/>
              <a:gd name="connsiteX2" fmla="*/ 870049 w 7835900"/>
              <a:gd name="connsiteY2" fmla="*/ 3031825 h 6789570"/>
              <a:gd name="connsiteX3" fmla="*/ 6942300 w 7835900"/>
              <a:gd name="connsiteY3" fmla="*/ 413 h 6789570"/>
              <a:gd name="connsiteX4" fmla="*/ 7002374 w 7835900"/>
              <a:gd name="connsiteY4" fmla="*/ 83063 h 6789570"/>
              <a:gd name="connsiteX5" fmla="*/ 7084975 w 7835900"/>
              <a:gd name="connsiteY5" fmla="*/ 34224 h 6789570"/>
              <a:gd name="connsiteX6" fmla="*/ 6927281 w 7835900"/>
              <a:gd name="connsiteY6" fmla="*/ 252120 h 6789570"/>
              <a:gd name="connsiteX7" fmla="*/ 6322787 w 7835900"/>
              <a:gd name="connsiteY7" fmla="*/ 887023 h 6789570"/>
              <a:gd name="connsiteX8" fmla="*/ 6352824 w 7835900"/>
              <a:gd name="connsiteY8" fmla="*/ 924591 h 6789570"/>
              <a:gd name="connsiteX9" fmla="*/ 6491745 w 7835900"/>
              <a:gd name="connsiteY9" fmla="*/ 849454 h 6789570"/>
              <a:gd name="connsiteX10" fmla="*/ 6442935 w 7835900"/>
              <a:gd name="connsiteY10" fmla="*/ 973429 h 6789570"/>
              <a:gd name="connsiteX11" fmla="*/ 6694495 w 7835900"/>
              <a:gd name="connsiteY11" fmla="*/ 920834 h 6789570"/>
              <a:gd name="connsiteX12" fmla="*/ 6822152 w 7835900"/>
              <a:gd name="connsiteY12" fmla="*/ 1037295 h 6789570"/>
              <a:gd name="connsiteX13" fmla="*/ 7047429 w 7835900"/>
              <a:gd name="connsiteY13" fmla="*/ 1067350 h 6789570"/>
              <a:gd name="connsiteX14" fmla="*/ 7002374 w 7835900"/>
              <a:gd name="connsiteY14" fmla="*/ 980943 h 6789570"/>
              <a:gd name="connsiteX15" fmla="*/ 7107503 w 7835900"/>
              <a:gd name="connsiteY15" fmla="*/ 1063593 h 6789570"/>
              <a:gd name="connsiteX16" fmla="*/ 6916017 w 7835900"/>
              <a:gd name="connsiteY16" fmla="*/ 1191325 h 6789570"/>
              <a:gd name="connsiteX17" fmla="*/ 6931036 w 7835900"/>
              <a:gd name="connsiteY17" fmla="*/ 1217623 h 6789570"/>
              <a:gd name="connsiteX18" fmla="*/ 7253934 w 7835900"/>
              <a:gd name="connsiteY18" fmla="*/ 1059836 h 6789570"/>
              <a:gd name="connsiteX19" fmla="*/ 7494229 w 7835900"/>
              <a:gd name="connsiteY19" fmla="*/ 898293 h 6789570"/>
              <a:gd name="connsiteX20" fmla="*/ 7757053 w 7835900"/>
              <a:gd name="connsiteY20" fmla="*/ 849454 h 6789570"/>
              <a:gd name="connsiteX21" fmla="*/ 7775826 w 7835900"/>
              <a:gd name="connsiteY21" fmla="*/ 935861 h 6789570"/>
              <a:gd name="connsiteX22" fmla="*/ 7768317 w 7835900"/>
              <a:gd name="connsiteY22" fmla="*/ 943375 h 6789570"/>
              <a:gd name="connsiteX23" fmla="*/ 7614377 w 7835900"/>
              <a:gd name="connsiteY23" fmla="*/ 1074864 h 6789570"/>
              <a:gd name="connsiteX24" fmla="*/ 7580586 w 7835900"/>
              <a:gd name="connsiteY24" fmla="*/ 1134973 h 6789570"/>
              <a:gd name="connsiteX25" fmla="*/ 7835900 w 7835900"/>
              <a:gd name="connsiteY25" fmla="*/ 1086134 h 6789570"/>
              <a:gd name="connsiteX26" fmla="*/ 7370327 w 7835900"/>
              <a:gd name="connsiteY26" fmla="*/ 1495628 h 6789570"/>
              <a:gd name="connsiteX27" fmla="*/ 7227651 w 7835900"/>
              <a:gd name="connsiteY27" fmla="*/ 1555737 h 6789570"/>
              <a:gd name="connsiteX28" fmla="*/ 7362818 w 7835900"/>
              <a:gd name="connsiteY28" fmla="*/ 1630873 h 6789570"/>
              <a:gd name="connsiteX29" fmla="*/ 7757053 w 7835900"/>
              <a:gd name="connsiteY29" fmla="*/ 1367896 h 6789570"/>
              <a:gd name="connsiteX30" fmla="*/ 7779580 w 7835900"/>
              <a:gd name="connsiteY30" fmla="*/ 1390437 h 6789570"/>
              <a:gd name="connsiteX31" fmla="*/ 7633150 w 7835900"/>
              <a:gd name="connsiteY31" fmla="*/ 1518168 h 6789570"/>
              <a:gd name="connsiteX32" fmla="*/ 7711998 w 7835900"/>
              <a:gd name="connsiteY32" fmla="*/ 1529439 h 6789570"/>
              <a:gd name="connsiteX33" fmla="*/ 7509248 w 7835900"/>
              <a:gd name="connsiteY33" fmla="*/ 1608332 h 6789570"/>
              <a:gd name="connsiteX34" fmla="*/ 7385345 w 7835900"/>
              <a:gd name="connsiteY34" fmla="*/ 1777389 h 6789570"/>
              <a:gd name="connsiteX35" fmla="*/ 7058693 w 7835900"/>
              <a:gd name="connsiteY35" fmla="*/ 1995285 h 6789570"/>
              <a:gd name="connsiteX36" fmla="*/ 7077466 w 7835900"/>
              <a:gd name="connsiteY36" fmla="*/ 2021582 h 6789570"/>
              <a:gd name="connsiteX37" fmla="*/ 7190105 w 7835900"/>
              <a:gd name="connsiteY37" fmla="*/ 1965230 h 6789570"/>
              <a:gd name="connsiteX38" fmla="*/ 7291480 w 7835900"/>
              <a:gd name="connsiteY38" fmla="*/ 1950203 h 6789570"/>
              <a:gd name="connsiteX39" fmla="*/ 6893490 w 7835900"/>
              <a:gd name="connsiteY39" fmla="*/ 2284560 h 6789570"/>
              <a:gd name="connsiteX40" fmla="*/ 6870962 w 7835900"/>
              <a:gd name="connsiteY40" fmla="*/ 2310858 h 6789570"/>
              <a:gd name="connsiteX41" fmla="*/ 6705758 w 7835900"/>
              <a:gd name="connsiteY41" fmla="*/ 2573835 h 6789570"/>
              <a:gd name="connsiteX42" fmla="*/ 7171332 w 7835900"/>
              <a:gd name="connsiteY42" fmla="*/ 2284560 h 6789570"/>
              <a:gd name="connsiteX43" fmla="*/ 7190105 w 7835900"/>
              <a:gd name="connsiteY43" fmla="*/ 2310858 h 6789570"/>
              <a:gd name="connsiteX44" fmla="*/ 6814643 w 7835900"/>
              <a:gd name="connsiteY44" fmla="*/ 2645215 h 6789570"/>
              <a:gd name="connsiteX45" fmla="*/ 6664458 w 7835900"/>
              <a:gd name="connsiteY45" fmla="*/ 2761676 h 6789570"/>
              <a:gd name="connsiteX46" fmla="*/ 6427916 w 7835900"/>
              <a:gd name="connsiteY46" fmla="*/ 2934490 h 6789570"/>
              <a:gd name="connsiteX47" fmla="*/ 6352824 w 7835900"/>
              <a:gd name="connsiteY47" fmla="*/ 3024654 h 6789570"/>
              <a:gd name="connsiteX48" fmla="*/ 6116283 w 7835900"/>
              <a:gd name="connsiteY48" fmla="*/ 3220008 h 6789570"/>
              <a:gd name="connsiteX49" fmla="*/ 5906024 w 7835900"/>
              <a:gd name="connsiteY49" fmla="*/ 3362767 h 6789570"/>
              <a:gd name="connsiteX50" fmla="*/ 5891005 w 7835900"/>
              <a:gd name="connsiteY50" fmla="*/ 3340226 h 6789570"/>
              <a:gd name="connsiteX51" fmla="*/ 5759593 w 7835900"/>
              <a:gd name="connsiteY51" fmla="*/ 3584420 h 6789570"/>
              <a:gd name="connsiteX52" fmla="*/ 5680746 w 7835900"/>
              <a:gd name="connsiteY52" fmla="*/ 3719665 h 6789570"/>
              <a:gd name="connsiteX53" fmla="*/ 5553089 w 7835900"/>
              <a:gd name="connsiteY53" fmla="*/ 3881208 h 6789570"/>
              <a:gd name="connsiteX54" fmla="*/ 5455469 w 7835900"/>
              <a:gd name="connsiteY54" fmla="*/ 3941317 h 6789570"/>
              <a:gd name="connsiteX55" fmla="*/ 6029926 w 7835900"/>
              <a:gd name="connsiteY55" fmla="*/ 3817342 h 6789570"/>
              <a:gd name="connsiteX56" fmla="*/ 5906024 w 7835900"/>
              <a:gd name="connsiteY56" fmla="*/ 3922533 h 6789570"/>
              <a:gd name="connsiteX57" fmla="*/ 5921042 w 7835900"/>
              <a:gd name="connsiteY57" fmla="*/ 3945074 h 6789570"/>
              <a:gd name="connsiteX58" fmla="*/ 6698249 w 7835900"/>
              <a:gd name="connsiteY58" fmla="*/ 3543095 h 6789570"/>
              <a:gd name="connsiteX59" fmla="*/ 6649439 w 7835900"/>
              <a:gd name="connsiteY59" fmla="*/ 3787288 h 6789570"/>
              <a:gd name="connsiteX60" fmla="*/ 6634421 w 7835900"/>
              <a:gd name="connsiteY60" fmla="*/ 3836127 h 6789570"/>
              <a:gd name="connsiteX61" fmla="*/ 6720777 w 7835900"/>
              <a:gd name="connsiteY61" fmla="*/ 3839883 h 6789570"/>
              <a:gd name="connsiteX62" fmla="*/ 6863453 w 7835900"/>
              <a:gd name="connsiteY62" fmla="*/ 3776017 h 6789570"/>
              <a:gd name="connsiteX63" fmla="*/ 6161338 w 7835900"/>
              <a:gd name="connsiteY63" fmla="*/ 4418434 h 6789570"/>
              <a:gd name="connsiteX64" fmla="*/ 6180111 w 7835900"/>
              <a:gd name="connsiteY64" fmla="*/ 4444732 h 6789570"/>
              <a:gd name="connsiteX65" fmla="*/ 6750814 w 7835900"/>
              <a:gd name="connsiteY65" fmla="*/ 4102861 h 6789570"/>
              <a:gd name="connsiteX66" fmla="*/ 6777096 w 7835900"/>
              <a:gd name="connsiteY66" fmla="*/ 4140429 h 6789570"/>
              <a:gd name="connsiteX67" fmla="*/ 5504279 w 7835900"/>
              <a:gd name="connsiteY67" fmla="*/ 5049580 h 6789570"/>
              <a:gd name="connsiteX68" fmla="*/ 5046215 w 7835900"/>
              <a:gd name="connsiteY68" fmla="*/ 5308800 h 6789570"/>
              <a:gd name="connsiteX69" fmla="*/ 5008668 w 7835900"/>
              <a:gd name="connsiteY69" fmla="*/ 5380180 h 6789570"/>
              <a:gd name="connsiteX70" fmla="*/ 4937331 w 7835900"/>
              <a:gd name="connsiteY70" fmla="*/ 5398964 h 6789570"/>
              <a:gd name="connsiteX71" fmla="*/ 4918558 w 7835900"/>
              <a:gd name="connsiteY71" fmla="*/ 5406478 h 6789570"/>
              <a:gd name="connsiteX72" fmla="*/ 4569377 w 7835900"/>
              <a:gd name="connsiteY72" fmla="*/ 5680725 h 6789570"/>
              <a:gd name="connsiteX73" fmla="*/ 4092540 w 7835900"/>
              <a:gd name="connsiteY73" fmla="*/ 5909891 h 6789570"/>
              <a:gd name="connsiteX74" fmla="*/ 3859753 w 7835900"/>
              <a:gd name="connsiteY74" fmla="*/ 6026353 h 6789570"/>
              <a:gd name="connsiteX75" fmla="*/ 3596930 w 7835900"/>
              <a:gd name="connsiteY75" fmla="*/ 6120273 h 6789570"/>
              <a:gd name="connsiteX76" fmla="*/ 3337861 w 7835900"/>
              <a:gd name="connsiteY76" fmla="*/ 6225464 h 6789570"/>
              <a:gd name="connsiteX77" fmla="*/ 2748385 w 7835900"/>
              <a:gd name="connsiteY77" fmla="*/ 6394521 h 6789570"/>
              <a:gd name="connsiteX78" fmla="*/ 2481807 w 7835900"/>
              <a:gd name="connsiteY78" fmla="*/ 6510983 h 6789570"/>
              <a:gd name="connsiteX79" fmla="*/ 2459279 w 7835900"/>
              <a:gd name="connsiteY79" fmla="*/ 6537280 h 6789570"/>
              <a:gd name="connsiteX80" fmla="*/ 2384186 w 7835900"/>
              <a:gd name="connsiteY80" fmla="*/ 6668769 h 6789570"/>
              <a:gd name="connsiteX81" fmla="*/ 2275302 w 7835900"/>
              <a:gd name="connsiteY81" fmla="*/ 6698824 h 6789570"/>
              <a:gd name="connsiteX82" fmla="*/ 2035006 w 7835900"/>
              <a:gd name="connsiteY82" fmla="*/ 6698824 h 6789570"/>
              <a:gd name="connsiteX83" fmla="*/ 2035006 w 7835900"/>
              <a:gd name="connsiteY83" fmla="*/ 6563578 h 6789570"/>
              <a:gd name="connsiteX84" fmla="*/ 1982442 w 7835900"/>
              <a:gd name="connsiteY84" fmla="*/ 6567335 h 6789570"/>
              <a:gd name="connsiteX85" fmla="*/ 2001215 w 7835900"/>
              <a:gd name="connsiteY85" fmla="*/ 6484685 h 6789570"/>
              <a:gd name="connsiteX86" fmla="*/ 1888576 w 7835900"/>
              <a:gd name="connsiteY86" fmla="*/ 6432089 h 6789570"/>
              <a:gd name="connsiteX87" fmla="*/ 1449285 w 7835900"/>
              <a:gd name="connsiteY87" fmla="*/ 6567335 h 6789570"/>
              <a:gd name="connsiteX88" fmla="*/ 1325383 w 7835900"/>
              <a:gd name="connsiteY88" fmla="*/ 6706337 h 6789570"/>
              <a:gd name="connsiteX89" fmla="*/ 1235272 w 7835900"/>
              <a:gd name="connsiteY89" fmla="*/ 6770203 h 6789570"/>
              <a:gd name="connsiteX90" fmla="*/ 923638 w 7835900"/>
              <a:gd name="connsiteY90" fmla="*/ 6788987 h 6789570"/>
              <a:gd name="connsiteX91" fmla="*/ 859809 w 7835900"/>
              <a:gd name="connsiteY91" fmla="*/ 6762690 h 6789570"/>
              <a:gd name="connsiteX92" fmla="*/ 908619 w 7835900"/>
              <a:gd name="connsiteY92" fmla="*/ 6578605 h 6789570"/>
              <a:gd name="connsiteX93" fmla="*/ 657059 w 7835900"/>
              <a:gd name="connsiteY93" fmla="*/ 6432089 h 6789570"/>
              <a:gd name="connsiteX94" fmla="*/ 232787 w 7835900"/>
              <a:gd name="connsiteY94" fmla="*/ 6717608 h 6789570"/>
              <a:gd name="connsiteX95" fmla="*/ 135167 w 7835900"/>
              <a:gd name="connsiteY95" fmla="*/ 6743906 h 6789570"/>
              <a:gd name="connsiteX96" fmla="*/ 0 w 7835900"/>
              <a:gd name="connsiteY96" fmla="*/ 6747662 h 6789570"/>
              <a:gd name="connsiteX97" fmla="*/ 0 w 7835900"/>
              <a:gd name="connsiteY97" fmla="*/ 6251762 h 6789570"/>
              <a:gd name="connsiteX98" fmla="*/ 217768 w 7835900"/>
              <a:gd name="connsiteY98" fmla="*/ 6082705 h 6789570"/>
              <a:gd name="connsiteX99" fmla="*/ 277842 w 7835900"/>
              <a:gd name="connsiteY99" fmla="*/ 6127787 h 6789570"/>
              <a:gd name="connsiteX100" fmla="*/ 420518 w 7835900"/>
              <a:gd name="connsiteY100" fmla="*/ 6033867 h 6789570"/>
              <a:gd name="connsiteX101" fmla="*/ 506874 w 7835900"/>
              <a:gd name="connsiteY101" fmla="*/ 5842269 h 6789570"/>
              <a:gd name="connsiteX102" fmla="*/ 360444 w 7835900"/>
              <a:gd name="connsiteY102" fmla="*/ 5691996 h 6789570"/>
              <a:gd name="connsiteX103" fmla="*/ 326653 w 7835900"/>
              <a:gd name="connsiteY103" fmla="*/ 5755862 h 6789570"/>
              <a:gd name="connsiteX104" fmla="*/ 300370 w 7835900"/>
              <a:gd name="connsiteY104" fmla="*/ 5759619 h 6789570"/>
              <a:gd name="connsiteX105" fmla="*/ 270333 w 7835900"/>
              <a:gd name="connsiteY105" fmla="*/ 5609346 h 6789570"/>
              <a:gd name="connsiteX106" fmla="*/ 296615 w 7835900"/>
              <a:gd name="connsiteY106" fmla="*/ 5601832 h 6789570"/>
              <a:gd name="connsiteX107" fmla="*/ 315389 w 7835900"/>
              <a:gd name="connsiteY107" fmla="*/ 5658185 h 6789570"/>
              <a:gd name="connsiteX108" fmla="*/ 634532 w 7835900"/>
              <a:gd name="connsiteY108" fmla="*/ 5387693 h 6789570"/>
              <a:gd name="connsiteX109" fmla="*/ 709624 w 7835900"/>
              <a:gd name="connsiteY109" fmla="*/ 5199852 h 6789570"/>
              <a:gd name="connsiteX110" fmla="*/ 416764 w 7835900"/>
              <a:gd name="connsiteY110" fmla="*/ 5297530 h 6789570"/>
              <a:gd name="connsiteX111" fmla="*/ 259069 w 7835900"/>
              <a:gd name="connsiteY111" fmla="*/ 5380180 h 6789570"/>
              <a:gd name="connsiteX112" fmla="*/ 56319 w 7835900"/>
              <a:gd name="connsiteY112" fmla="*/ 5402721 h 6789570"/>
              <a:gd name="connsiteX113" fmla="*/ 0 w 7835900"/>
              <a:gd name="connsiteY113" fmla="*/ 5312557 h 6789570"/>
              <a:gd name="connsiteX114" fmla="*/ 0 w 7835900"/>
              <a:gd name="connsiteY114" fmla="*/ 4722736 h 6789570"/>
              <a:gd name="connsiteX115" fmla="*/ 352935 w 7835900"/>
              <a:gd name="connsiteY115" fmla="*/ 4512354 h 6789570"/>
              <a:gd name="connsiteX116" fmla="*/ 581967 w 7835900"/>
              <a:gd name="connsiteY116" fmla="*/ 4418434 h 6789570"/>
              <a:gd name="connsiteX117" fmla="*/ 604495 w 7835900"/>
              <a:gd name="connsiteY117" fmla="*/ 4414677 h 6789570"/>
              <a:gd name="connsiteX118" fmla="*/ 743416 w 7835900"/>
              <a:gd name="connsiteY118" fmla="*/ 4226836 h 6789570"/>
              <a:gd name="connsiteX119" fmla="*/ 717133 w 7835900"/>
              <a:gd name="connsiteY119" fmla="*/ 4208052 h 6789570"/>
              <a:gd name="connsiteX120" fmla="*/ 795980 w 7835900"/>
              <a:gd name="connsiteY120" fmla="*/ 4147943 h 6789570"/>
              <a:gd name="connsiteX121" fmla="*/ 788471 w 7835900"/>
              <a:gd name="connsiteY121" fmla="*/ 4125402 h 6789570"/>
              <a:gd name="connsiteX122" fmla="*/ 638286 w 7835900"/>
              <a:gd name="connsiteY122" fmla="*/ 4162970 h 6789570"/>
              <a:gd name="connsiteX123" fmla="*/ 593231 w 7835900"/>
              <a:gd name="connsiteY123" fmla="*/ 4008940 h 6789570"/>
              <a:gd name="connsiteX124" fmla="*/ 799735 w 7835900"/>
              <a:gd name="connsiteY124" fmla="*/ 3730936 h 6789570"/>
              <a:gd name="connsiteX125" fmla="*/ 1006239 w 7835900"/>
              <a:gd name="connsiteY125" fmla="*/ 3606960 h 6789570"/>
              <a:gd name="connsiteX126" fmla="*/ 1006239 w 7835900"/>
              <a:gd name="connsiteY126" fmla="*/ 3505527 h 6789570"/>
              <a:gd name="connsiteX127" fmla="*/ 773453 w 7835900"/>
              <a:gd name="connsiteY127" fmla="*/ 3535581 h 6789570"/>
              <a:gd name="connsiteX128" fmla="*/ 615758 w 7835900"/>
              <a:gd name="connsiteY128" fmla="*/ 3637015 h 6789570"/>
              <a:gd name="connsiteX129" fmla="*/ 341671 w 7835900"/>
              <a:gd name="connsiteY129" fmla="*/ 3678340 h 6789570"/>
              <a:gd name="connsiteX130" fmla="*/ 67583 w 7835900"/>
              <a:gd name="connsiteY130" fmla="*/ 3603204 h 6789570"/>
              <a:gd name="connsiteX131" fmla="*/ 93866 w 7835900"/>
              <a:gd name="connsiteY131" fmla="*/ 3565635 h 6789570"/>
              <a:gd name="connsiteX132" fmla="*/ 30037 w 7835900"/>
              <a:gd name="connsiteY132" fmla="*/ 3498013 h 6789570"/>
              <a:gd name="connsiteX133" fmla="*/ 123903 w 7835900"/>
              <a:gd name="connsiteY133" fmla="*/ 3374038 h 6789570"/>
              <a:gd name="connsiteX134" fmla="*/ 247805 w 7835900"/>
              <a:gd name="connsiteY134" fmla="*/ 3276361 h 6789570"/>
              <a:gd name="connsiteX135" fmla="*/ 244051 w 7835900"/>
              <a:gd name="connsiteY135" fmla="*/ 3280117 h 6789570"/>
              <a:gd name="connsiteX136" fmla="*/ 596985 w 7835900"/>
              <a:gd name="connsiteY136" fmla="*/ 3126088 h 6789570"/>
              <a:gd name="connsiteX137" fmla="*/ 848545 w 7835900"/>
              <a:gd name="connsiteY137" fmla="*/ 3024654 h 6789570"/>
              <a:gd name="connsiteX138" fmla="*/ 870049 w 7835900"/>
              <a:gd name="connsiteY138" fmla="*/ 3031825 h 6789570"/>
              <a:gd name="connsiteX139" fmla="*/ 882337 w 7835900"/>
              <a:gd name="connsiteY139" fmla="*/ 3047194 h 6789570"/>
              <a:gd name="connsiteX140" fmla="*/ 889846 w 7835900"/>
              <a:gd name="connsiteY140" fmla="*/ 3028410 h 6789570"/>
              <a:gd name="connsiteX141" fmla="*/ 1028767 w 7835900"/>
              <a:gd name="connsiteY141" fmla="*/ 2866867 h 6789570"/>
              <a:gd name="connsiteX142" fmla="*/ 1107614 w 7835900"/>
              <a:gd name="connsiteY142" fmla="*/ 2648972 h 6789570"/>
              <a:gd name="connsiteX143" fmla="*/ 1265309 w 7835900"/>
              <a:gd name="connsiteY143" fmla="*/ 2570078 h 6789570"/>
              <a:gd name="connsiteX144" fmla="*/ 1276573 w 7835900"/>
              <a:gd name="connsiteY144" fmla="*/ 2588862 h 6789570"/>
              <a:gd name="connsiteX145" fmla="*/ 1205235 w 7835900"/>
              <a:gd name="connsiteY145" fmla="*/ 2637701 h 6789570"/>
              <a:gd name="connsiteX146" fmla="*/ 1216498 w 7835900"/>
              <a:gd name="connsiteY146" fmla="*/ 2660242 h 6789570"/>
              <a:gd name="connsiteX147" fmla="*/ 1284082 w 7835900"/>
              <a:gd name="connsiteY147" fmla="*/ 2630187 h 6789570"/>
              <a:gd name="connsiteX148" fmla="*/ 1302855 w 7835900"/>
              <a:gd name="connsiteY148" fmla="*/ 2709081 h 6789570"/>
              <a:gd name="connsiteX149" fmla="*/ 1415494 w 7835900"/>
              <a:gd name="connsiteY149" fmla="*/ 2585105 h 6789570"/>
              <a:gd name="connsiteX150" fmla="*/ 1933631 w 7835900"/>
              <a:gd name="connsiteY150" fmla="*/ 2352182 h 6789570"/>
              <a:gd name="connsiteX151" fmla="*/ 2091326 w 7835900"/>
              <a:gd name="connsiteY151" fmla="*/ 2228207 h 6789570"/>
              <a:gd name="connsiteX152" fmla="*/ 2256529 w 7835900"/>
              <a:gd name="connsiteY152" fmla="*/ 2070421 h 6789570"/>
              <a:gd name="connsiteX153" fmla="*/ 2237756 w 7835900"/>
              <a:gd name="connsiteY153" fmla="*/ 2145557 h 6789570"/>
              <a:gd name="connsiteX154" fmla="*/ 2286566 w 7835900"/>
              <a:gd name="connsiteY154" fmla="*/ 2145557 h 6789570"/>
              <a:gd name="connsiteX155" fmla="*/ 2485561 w 7835900"/>
              <a:gd name="connsiteY155" fmla="*/ 1995285 h 6789570"/>
              <a:gd name="connsiteX156" fmla="*/ 2684556 w 7835900"/>
              <a:gd name="connsiteY156" fmla="*/ 1860039 h 6789570"/>
              <a:gd name="connsiteX157" fmla="*/ 2898570 w 7835900"/>
              <a:gd name="connsiteY157" fmla="*/ 1792416 h 6789570"/>
              <a:gd name="connsiteX158" fmla="*/ 3289051 w 7835900"/>
              <a:gd name="connsiteY158" fmla="*/ 1555737 h 6789570"/>
              <a:gd name="connsiteX159" fmla="*/ 3454254 w 7835900"/>
              <a:gd name="connsiteY159" fmla="*/ 1450546 h 6789570"/>
              <a:gd name="connsiteX160" fmla="*/ 3480536 w 7835900"/>
              <a:gd name="connsiteY160" fmla="*/ 1428005 h 6789570"/>
              <a:gd name="connsiteX161" fmla="*/ 3506819 w 7835900"/>
              <a:gd name="connsiteY161" fmla="*/ 1428005 h 6789570"/>
              <a:gd name="connsiteX162" fmla="*/ 3810943 w 7835900"/>
              <a:gd name="connsiteY162" fmla="*/ 1217623 h 6789570"/>
              <a:gd name="connsiteX163" fmla="*/ 3859753 w 7835900"/>
              <a:gd name="connsiteY163" fmla="*/ 1127459 h 6789570"/>
              <a:gd name="connsiteX164" fmla="*/ 4085031 w 7835900"/>
              <a:gd name="connsiteY164" fmla="*/ 1134973 h 6789570"/>
              <a:gd name="connsiteX165" fmla="*/ 4235216 w 7835900"/>
              <a:gd name="connsiteY165" fmla="*/ 1052323 h 6789570"/>
              <a:gd name="connsiteX166" fmla="*/ 4231461 w 7835900"/>
              <a:gd name="connsiteY166" fmla="*/ 1048566 h 6789570"/>
              <a:gd name="connsiteX167" fmla="*/ 4329082 w 7835900"/>
              <a:gd name="connsiteY167" fmla="*/ 1044809 h 6789570"/>
              <a:gd name="connsiteX168" fmla="*/ 4422947 w 7835900"/>
              <a:gd name="connsiteY168" fmla="*/ 984700 h 6789570"/>
              <a:gd name="connsiteX169" fmla="*/ 4794655 w 7835900"/>
              <a:gd name="connsiteY169" fmla="*/ 699181 h 6789570"/>
              <a:gd name="connsiteX170" fmla="*/ 4820937 w 7835900"/>
              <a:gd name="connsiteY170" fmla="*/ 654100 h 6789570"/>
              <a:gd name="connsiteX171" fmla="*/ 4922312 w 7835900"/>
              <a:gd name="connsiteY171" fmla="*/ 601504 h 6789570"/>
              <a:gd name="connsiteX172" fmla="*/ 5038705 w 7835900"/>
              <a:gd name="connsiteY172" fmla="*/ 672884 h 6789570"/>
              <a:gd name="connsiteX173" fmla="*/ 5241455 w 7835900"/>
              <a:gd name="connsiteY173" fmla="*/ 642829 h 6789570"/>
              <a:gd name="connsiteX174" fmla="*/ 5511788 w 7835900"/>
              <a:gd name="connsiteY174" fmla="*/ 470015 h 6789570"/>
              <a:gd name="connsiteX175" fmla="*/ 5676992 w 7835900"/>
              <a:gd name="connsiteY175" fmla="*/ 421177 h 6789570"/>
              <a:gd name="connsiteX176" fmla="*/ 5658218 w 7835900"/>
              <a:gd name="connsiteY176" fmla="*/ 383609 h 6789570"/>
              <a:gd name="connsiteX177" fmla="*/ 5759593 w 7835900"/>
              <a:gd name="connsiteY177" fmla="*/ 252120 h 6789570"/>
              <a:gd name="connsiteX178" fmla="*/ 5812158 w 7835900"/>
              <a:gd name="connsiteY178" fmla="*/ 154443 h 6789570"/>
              <a:gd name="connsiteX179" fmla="*/ 6018662 w 7835900"/>
              <a:gd name="connsiteY179" fmla="*/ 120631 h 6789570"/>
              <a:gd name="connsiteX180" fmla="*/ 5996135 w 7835900"/>
              <a:gd name="connsiteY180" fmla="*/ 210795 h 6789570"/>
              <a:gd name="connsiteX181" fmla="*/ 6135056 w 7835900"/>
              <a:gd name="connsiteY181" fmla="*/ 169470 h 6789570"/>
              <a:gd name="connsiteX182" fmla="*/ 6086246 w 7835900"/>
              <a:gd name="connsiteY182" fmla="*/ 406150 h 6789570"/>
              <a:gd name="connsiteX183" fmla="*/ 6052454 w 7835900"/>
              <a:gd name="connsiteY183" fmla="*/ 443718 h 6789570"/>
              <a:gd name="connsiteX184" fmla="*/ 5932306 w 7835900"/>
              <a:gd name="connsiteY184" fmla="*/ 406150 h 6789570"/>
              <a:gd name="connsiteX185" fmla="*/ 5601899 w 7835900"/>
              <a:gd name="connsiteY185" fmla="*/ 785588 h 6789570"/>
              <a:gd name="connsiteX186" fmla="*/ 5586881 w 7835900"/>
              <a:gd name="connsiteY186" fmla="*/ 755534 h 6789570"/>
              <a:gd name="connsiteX187" fmla="*/ 5526807 w 7835900"/>
              <a:gd name="connsiteY187" fmla="*/ 841941 h 6789570"/>
              <a:gd name="connsiteX188" fmla="*/ 5541825 w 7835900"/>
              <a:gd name="connsiteY188" fmla="*/ 864482 h 6789570"/>
              <a:gd name="connsiteX189" fmla="*/ 5759593 w 7835900"/>
              <a:gd name="connsiteY189" fmla="*/ 759291 h 6789570"/>
              <a:gd name="connsiteX190" fmla="*/ 6097509 w 7835900"/>
              <a:gd name="connsiteY190" fmla="*/ 515097 h 6789570"/>
              <a:gd name="connsiteX191" fmla="*/ 6146320 w 7835900"/>
              <a:gd name="connsiteY191" fmla="*/ 488800 h 6789570"/>
              <a:gd name="connsiteX192" fmla="*/ 6521782 w 7835900"/>
              <a:gd name="connsiteY192" fmla="*/ 308472 h 6789570"/>
              <a:gd name="connsiteX193" fmla="*/ 6619402 w 7835900"/>
              <a:gd name="connsiteY193" fmla="*/ 285931 h 6789570"/>
              <a:gd name="connsiteX194" fmla="*/ 6735795 w 7835900"/>
              <a:gd name="connsiteY194" fmla="*/ 154443 h 6789570"/>
              <a:gd name="connsiteX195" fmla="*/ 6833416 w 7835900"/>
              <a:gd name="connsiteY195" fmla="*/ 41738 h 6789570"/>
              <a:gd name="connsiteX196" fmla="*/ 6942300 w 7835900"/>
              <a:gd name="connsiteY196" fmla="*/ 413 h 678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</a:cxnLst>
            <a:rect l="l" t="t" r="r" b="b"/>
            <a:pathLst>
              <a:path w="7835900" h="6789570">
                <a:moveTo>
                  <a:pt x="867318" y="3028410"/>
                </a:moveTo>
                <a:cubicBezTo>
                  <a:pt x="867318" y="3028410"/>
                  <a:pt x="871073" y="3032167"/>
                  <a:pt x="871073" y="3032167"/>
                </a:cubicBezTo>
                <a:lnTo>
                  <a:pt x="870049" y="3031825"/>
                </a:lnTo>
                <a:close/>
                <a:moveTo>
                  <a:pt x="6942300" y="413"/>
                </a:moveTo>
                <a:cubicBezTo>
                  <a:pt x="6964828" y="4170"/>
                  <a:pt x="6983601" y="53008"/>
                  <a:pt x="7002374" y="83063"/>
                </a:cubicBezTo>
                <a:cubicBezTo>
                  <a:pt x="7021147" y="71793"/>
                  <a:pt x="7051184" y="56765"/>
                  <a:pt x="7084975" y="34224"/>
                </a:cubicBezTo>
                <a:cubicBezTo>
                  <a:pt x="7084975" y="248363"/>
                  <a:pt x="7036165" y="315986"/>
                  <a:pt x="6927281" y="252120"/>
                </a:cubicBezTo>
                <a:cubicBezTo>
                  <a:pt x="6724532" y="462502"/>
                  <a:pt x="6525537" y="672884"/>
                  <a:pt x="6322787" y="887023"/>
                </a:cubicBezTo>
                <a:cubicBezTo>
                  <a:pt x="6334051" y="898293"/>
                  <a:pt x="6341560" y="913320"/>
                  <a:pt x="6352824" y="924591"/>
                </a:cubicBezTo>
                <a:cubicBezTo>
                  <a:pt x="6397879" y="902050"/>
                  <a:pt x="6442935" y="879509"/>
                  <a:pt x="6491745" y="849454"/>
                </a:cubicBezTo>
                <a:cubicBezTo>
                  <a:pt x="6476726" y="887023"/>
                  <a:pt x="6461708" y="920834"/>
                  <a:pt x="6442935" y="973429"/>
                </a:cubicBezTo>
                <a:cubicBezTo>
                  <a:pt x="6529291" y="917077"/>
                  <a:pt x="6630666" y="1101161"/>
                  <a:pt x="6694495" y="920834"/>
                </a:cubicBezTo>
                <a:cubicBezTo>
                  <a:pt x="6720777" y="992214"/>
                  <a:pt x="6870962" y="905807"/>
                  <a:pt x="6822152" y="1037295"/>
                </a:cubicBezTo>
                <a:cubicBezTo>
                  <a:pt x="6900999" y="1048566"/>
                  <a:pt x="6972337" y="1056080"/>
                  <a:pt x="7047429" y="1067350"/>
                </a:cubicBezTo>
                <a:cubicBezTo>
                  <a:pt x="7039920" y="1048566"/>
                  <a:pt x="7028656" y="1033539"/>
                  <a:pt x="7002374" y="980943"/>
                </a:cubicBezTo>
                <a:cubicBezTo>
                  <a:pt x="7051184" y="1018511"/>
                  <a:pt x="7077466" y="1037295"/>
                  <a:pt x="7107503" y="1063593"/>
                </a:cubicBezTo>
                <a:cubicBezTo>
                  <a:pt x="7039920" y="1108675"/>
                  <a:pt x="6976091" y="1150000"/>
                  <a:pt x="6916017" y="1191325"/>
                </a:cubicBezTo>
                <a:cubicBezTo>
                  <a:pt x="6919772" y="1202596"/>
                  <a:pt x="6927281" y="1210109"/>
                  <a:pt x="6931036" y="1217623"/>
                </a:cubicBezTo>
                <a:cubicBezTo>
                  <a:pt x="7036165" y="1165027"/>
                  <a:pt x="7141295" y="1104918"/>
                  <a:pt x="7253934" y="1059836"/>
                </a:cubicBezTo>
                <a:cubicBezTo>
                  <a:pt x="7344045" y="1018511"/>
                  <a:pt x="7415382" y="954645"/>
                  <a:pt x="7494229" y="898293"/>
                </a:cubicBezTo>
                <a:cubicBezTo>
                  <a:pt x="7561812" y="849454"/>
                  <a:pt x="7655678" y="811886"/>
                  <a:pt x="7757053" y="849454"/>
                </a:cubicBezTo>
                <a:cubicBezTo>
                  <a:pt x="7817127" y="871995"/>
                  <a:pt x="7835900" y="890779"/>
                  <a:pt x="7775826" y="935861"/>
                </a:cubicBezTo>
                <a:cubicBezTo>
                  <a:pt x="7772072" y="939618"/>
                  <a:pt x="7768317" y="939618"/>
                  <a:pt x="7768317" y="943375"/>
                </a:cubicBezTo>
                <a:cubicBezTo>
                  <a:pt x="7760808" y="1033539"/>
                  <a:pt x="7674451" y="1041052"/>
                  <a:pt x="7614377" y="1074864"/>
                </a:cubicBezTo>
                <a:cubicBezTo>
                  <a:pt x="7599358" y="1086134"/>
                  <a:pt x="7588095" y="1101161"/>
                  <a:pt x="7580586" y="1134973"/>
                </a:cubicBezTo>
                <a:cubicBezTo>
                  <a:pt x="7659432" y="1119945"/>
                  <a:pt x="7738280" y="1104918"/>
                  <a:pt x="7835900" y="1086134"/>
                </a:cubicBezTo>
                <a:cubicBezTo>
                  <a:pt x="7666942" y="1232650"/>
                  <a:pt x="7524266" y="1367896"/>
                  <a:pt x="7370327" y="1495628"/>
                </a:cubicBezTo>
                <a:cubicBezTo>
                  <a:pt x="7340290" y="1525682"/>
                  <a:pt x="7291480" y="1529439"/>
                  <a:pt x="7227651" y="1555737"/>
                </a:cubicBezTo>
                <a:cubicBezTo>
                  <a:pt x="7287725" y="1585791"/>
                  <a:pt x="7325271" y="1608332"/>
                  <a:pt x="7362818" y="1630873"/>
                </a:cubicBezTo>
                <a:cubicBezTo>
                  <a:pt x="7497984" y="1540709"/>
                  <a:pt x="7629396" y="1454302"/>
                  <a:pt x="7757053" y="1367896"/>
                </a:cubicBezTo>
                <a:cubicBezTo>
                  <a:pt x="7764562" y="1375409"/>
                  <a:pt x="7772072" y="1382923"/>
                  <a:pt x="7779580" y="1390437"/>
                </a:cubicBezTo>
                <a:cubicBezTo>
                  <a:pt x="7730770" y="1431762"/>
                  <a:pt x="7685715" y="1473087"/>
                  <a:pt x="7633150" y="1518168"/>
                </a:cubicBezTo>
                <a:cubicBezTo>
                  <a:pt x="7655678" y="1521925"/>
                  <a:pt x="7674451" y="1521925"/>
                  <a:pt x="7711998" y="1529439"/>
                </a:cubicBezTo>
                <a:cubicBezTo>
                  <a:pt x="7633150" y="1559493"/>
                  <a:pt x="7561812" y="1567007"/>
                  <a:pt x="7509248" y="1608332"/>
                </a:cubicBezTo>
                <a:cubicBezTo>
                  <a:pt x="7456683" y="1649657"/>
                  <a:pt x="7426646" y="1721037"/>
                  <a:pt x="7385345" y="1777389"/>
                </a:cubicBezTo>
                <a:cubicBezTo>
                  <a:pt x="7276461" y="1848769"/>
                  <a:pt x="7167577" y="1923905"/>
                  <a:pt x="7058693" y="1995285"/>
                </a:cubicBezTo>
                <a:cubicBezTo>
                  <a:pt x="7066202" y="2002798"/>
                  <a:pt x="7069957" y="2014069"/>
                  <a:pt x="7077466" y="2021582"/>
                </a:cubicBezTo>
                <a:cubicBezTo>
                  <a:pt x="7115012" y="2002798"/>
                  <a:pt x="7152559" y="1980257"/>
                  <a:pt x="7190105" y="1965230"/>
                </a:cubicBezTo>
                <a:cubicBezTo>
                  <a:pt x="7223897" y="1953960"/>
                  <a:pt x="7257688" y="1953960"/>
                  <a:pt x="7291480" y="1950203"/>
                </a:cubicBezTo>
                <a:cubicBezTo>
                  <a:pt x="7160068" y="2059151"/>
                  <a:pt x="7024901" y="2171855"/>
                  <a:pt x="6893490" y="2284560"/>
                </a:cubicBezTo>
                <a:cubicBezTo>
                  <a:pt x="6885980" y="2292073"/>
                  <a:pt x="6878471" y="2299587"/>
                  <a:pt x="6870962" y="2310858"/>
                </a:cubicBezTo>
                <a:cubicBezTo>
                  <a:pt x="6810888" y="2389751"/>
                  <a:pt x="6750814" y="2468644"/>
                  <a:pt x="6705758" y="2573835"/>
                </a:cubicBezTo>
                <a:cubicBezTo>
                  <a:pt x="6859698" y="2476158"/>
                  <a:pt x="7013638" y="2378480"/>
                  <a:pt x="7171332" y="2284560"/>
                </a:cubicBezTo>
                <a:cubicBezTo>
                  <a:pt x="7175086" y="2292073"/>
                  <a:pt x="7182596" y="2303344"/>
                  <a:pt x="7190105" y="2310858"/>
                </a:cubicBezTo>
                <a:cubicBezTo>
                  <a:pt x="7099994" y="2453617"/>
                  <a:pt x="6893490" y="2472401"/>
                  <a:pt x="6814643" y="2645215"/>
                </a:cubicBezTo>
                <a:cubicBezTo>
                  <a:pt x="6743305" y="2656485"/>
                  <a:pt x="6750814" y="2663999"/>
                  <a:pt x="6664458" y="2761676"/>
                </a:cubicBezTo>
                <a:cubicBezTo>
                  <a:pt x="6600629" y="2833055"/>
                  <a:pt x="6506763" y="2874381"/>
                  <a:pt x="6427916" y="2934490"/>
                </a:cubicBezTo>
                <a:cubicBezTo>
                  <a:pt x="6397879" y="2957031"/>
                  <a:pt x="6375352" y="2994599"/>
                  <a:pt x="6352824" y="3024654"/>
                </a:cubicBezTo>
                <a:cubicBezTo>
                  <a:pt x="6273977" y="3092276"/>
                  <a:pt x="6195130" y="3156142"/>
                  <a:pt x="6116283" y="3220008"/>
                </a:cubicBezTo>
                <a:cubicBezTo>
                  <a:pt x="6044945" y="3265090"/>
                  <a:pt x="5977361" y="3313928"/>
                  <a:pt x="5906024" y="3362767"/>
                </a:cubicBezTo>
                <a:cubicBezTo>
                  <a:pt x="5902269" y="3355254"/>
                  <a:pt x="5894760" y="3347740"/>
                  <a:pt x="5891005" y="3340226"/>
                </a:cubicBezTo>
                <a:cubicBezTo>
                  <a:pt x="5845950" y="3419120"/>
                  <a:pt x="5804649" y="3501770"/>
                  <a:pt x="5759593" y="3584420"/>
                </a:cubicBezTo>
                <a:cubicBezTo>
                  <a:pt x="5733311" y="3625745"/>
                  <a:pt x="5650709" y="3603204"/>
                  <a:pt x="5680746" y="3719665"/>
                </a:cubicBezTo>
                <a:cubicBezTo>
                  <a:pt x="5692010" y="3760990"/>
                  <a:pt x="5628181" y="3851154"/>
                  <a:pt x="5553089" y="3881208"/>
                </a:cubicBezTo>
                <a:cubicBezTo>
                  <a:pt x="5519297" y="3896236"/>
                  <a:pt x="5485506" y="3915020"/>
                  <a:pt x="5455469" y="3941317"/>
                </a:cubicBezTo>
                <a:cubicBezTo>
                  <a:pt x="5654464" y="3937561"/>
                  <a:pt x="5804649" y="3757233"/>
                  <a:pt x="6029926" y="3817342"/>
                </a:cubicBezTo>
                <a:cubicBezTo>
                  <a:pt x="5981116" y="3858667"/>
                  <a:pt x="5943570" y="3892479"/>
                  <a:pt x="5906024" y="3922533"/>
                </a:cubicBezTo>
                <a:cubicBezTo>
                  <a:pt x="5909778" y="3930047"/>
                  <a:pt x="5913533" y="3937561"/>
                  <a:pt x="5921042" y="3945074"/>
                </a:cubicBezTo>
                <a:cubicBezTo>
                  <a:pt x="6180111" y="3809829"/>
                  <a:pt x="6439180" y="3678340"/>
                  <a:pt x="6698249" y="3543095"/>
                </a:cubicBezTo>
                <a:cubicBezTo>
                  <a:pt x="6788360" y="3652043"/>
                  <a:pt x="6795869" y="3734692"/>
                  <a:pt x="6649439" y="3787288"/>
                </a:cubicBezTo>
                <a:cubicBezTo>
                  <a:pt x="6641930" y="3787288"/>
                  <a:pt x="6641930" y="3817342"/>
                  <a:pt x="6634421" y="3836127"/>
                </a:cubicBezTo>
                <a:cubicBezTo>
                  <a:pt x="6664458" y="3839883"/>
                  <a:pt x="6698249" y="3851154"/>
                  <a:pt x="6720777" y="3839883"/>
                </a:cubicBezTo>
                <a:cubicBezTo>
                  <a:pt x="6765832" y="3821099"/>
                  <a:pt x="6803379" y="3783531"/>
                  <a:pt x="6863453" y="3776017"/>
                </a:cubicBezTo>
                <a:cubicBezTo>
                  <a:pt x="6626911" y="3990156"/>
                  <a:pt x="6394125" y="4204295"/>
                  <a:pt x="6161338" y="4418434"/>
                </a:cubicBezTo>
                <a:cubicBezTo>
                  <a:pt x="6165093" y="4425947"/>
                  <a:pt x="6172602" y="4437218"/>
                  <a:pt x="6180111" y="4444732"/>
                </a:cubicBezTo>
                <a:cubicBezTo>
                  <a:pt x="6371597" y="4332027"/>
                  <a:pt x="6563083" y="4215565"/>
                  <a:pt x="6750814" y="4102861"/>
                </a:cubicBezTo>
                <a:cubicBezTo>
                  <a:pt x="6758323" y="4114131"/>
                  <a:pt x="6769587" y="4129159"/>
                  <a:pt x="6777096" y="4140429"/>
                </a:cubicBezTo>
                <a:cubicBezTo>
                  <a:pt x="6352824" y="4440975"/>
                  <a:pt x="5928551" y="4745277"/>
                  <a:pt x="5504279" y="5049580"/>
                </a:cubicBezTo>
                <a:cubicBezTo>
                  <a:pt x="5350339" y="5135986"/>
                  <a:pt x="5196400" y="5218637"/>
                  <a:pt x="5046215" y="5308800"/>
                </a:cubicBezTo>
                <a:cubicBezTo>
                  <a:pt x="5027442" y="5320071"/>
                  <a:pt x="5019932" y="5357639"/>
                  <a:pt x="5008668" y="5380180"/>
                </a:cubicBezTo>
                <a:cubicBezTo>
                  <a:pt x="4986141" y="5387693"/>
                  <a:pt x="4963613" y="5395207"/>
                  <a:pt x="4937331" y="5398964"/>
                </a:cubicBezTo>
                <a:cubicBezTo>
                  <a:pt x="4929821" y="5402721"/>
                  <a:pt x="4926067" y="5406478"/>
                  <a:pt x="4918558" y="5406478"/>
                </a:cubicBezTo>
                <a:cubicBezTo>
                  <a:pt x="4854729" y="5568021"/>
                  <a:pt x="4693280" y="5605589"/>
                  <a:pt x="4569377" y="5680725"/>
                </a:cubicBezTo>
                <a:cubicBezTo>
                  <a:pt x="4419193" y="5770889"/>
                  <a:pt x="4250234" y="5834755"/>
                  <a:pt x="4092540" y="5909891"/>
                </a:cubicBezTo>
                <a:cubicBezTo>
                  <a:pt x="4013693" y="5947460"/>
                  <a:pt x="3938601" y="5992542"/>
                  <a:pt x="3859753" y="6026353"/>
                </a:cubicBezTo>
                <a:cubicBezTo>
                  <a:pt x="3773397" y="6060164"/>
                  <a:pt x="3683286" y="6090219"/>
                  <a:pt x="3596930" y="6120273"/>
                </a:cubicBezTo>
                <a:cubicBezTo>
                  <a:pt x="3510573" y="6154085"/>
                  <a:pt x="3427972" y="6202923"/>
                  <a:pt x="3337861" y="6225464"/>
                </a:cubicBezTo>
                <a:cubicBezTo>
                  <a:pt x="3138866" y="6274303"/>
                  <a:pt x="2947380" y="6341926"/>
                  <a:pt x="2748385" y="6394521"/>
                </a:cubicBezTo>
                <a:cubicBezTo>
                  <a:pt x="2658274" y="6420819"/>
                  <a:pt x="2571917" y="6469658"/>
                  <a:pt x="2481807" y="6510983"/>
                </a:cubicBezTo>
                <a:cubicBezTo>
                  <a:pt x="2470543" y="6514740"/>
                  <a:pt x="2459279" y="6529767"/>
                  <a:pt x="2459279" y="6537280"/>
                </a:cubicBezTo>
                <a:cubicBezTo>
                  <a:pt x="2489316" y="6612417"/>
                  <a:pt x="2402959" y="6619931"/>
                  <a:pt x="2384186" y="6668769"/>
                </a:cubicBezTo>
                <a:cubicBezTo>
                  <a:pt x="2372923" y="6691310"/>
                  <a:pt x="2312848" y="6695067"/>
                  <a:pt x="2275302" y="6698824"/>
                </a:cubicBezTo>
                <a:cubicBezTo>
                  <a:pt x="2200210" y="6702581"/>
                  <a:pt x="2121363" y="6698824"/>
                  <a:pt x="2035006" y="6698824"/>
                </a:cubicBezTo>
                <a:cubicBezTo>
                  <a:pt x="2035006" y="6665012"/>
                  <a:pt x="2035006" y="6619931"/>
                  <a:pt x="2035006" y="6563578"/>
                </a:cubicBezTo>
                <a:cubicBezTo>
                  <a:pt x="2019988" y="6567335"/>
                  <a:pt x="2004969" y="6567335"/>
                  <a:pt x="1982442" y="6567335"/>
                </a:cubicBezTo>
                <a:cubicBezTo>
                  <a:pt x="1986196" y="6544794"/>
                  <a:pt x="1993706" y="6518496"/>
                  <a:pt x="2001215" y="6484685"/>
                </a:cubicBezTo>
                <a:cubicBezTo>
                  <a:pt x="1963669" y="6465901"/>
                  <a:pt x="1918613" y="6424576"/>
                  <a:pt x="1888576" y="6432089"/>
                </a:cubicBezTo>
                <a:cubicBezTo>
                  <a:pt x="1738391" y="6465901"/>
                  <a:pt x="1591961" y="6507226"/>
                  <a:pt x="1449285" y="6567335"/>
                </a:cubicBezTo>
                <a:cubicBezTo>
                  <a:pt x="1396720" y="6586119"/>
                  <a:pt x="1336646" y="6653742"/>
                  <a:pt x="1325383" y="6706337"/>
                </a:cubicBezTo>
                <a:cubicBezTo>
                  <a:pt x="1314119" y="6777717"/>
                  <a:pt x="1284082" y="6770203"/>
                  <a:pt x="1235272" y="6770203"/>
                </a:cubicBezTo>
                <a:cubicBezTo>
                  <a:pt x="1130142" y="6773960"/>
                  <a:pt x="1028767" y="6785231"/>
                  <a:pt x="923638" y="6788987"/>
                </a:cubicBezTo>
                <a:cubicBezTo>
                  <a:pt x="908619" y="6792744"/>
                  <a:pt x="897355" y="6777717"/>
                  <a:pt x="859809" y="6762690"/>
                </a:cubicBezTo>
                <a:cubicBezTo>
                  <a:pt x="1021258" y="6725121"/>
                  <a:pt x="897355" y="6642471"/>
                  <a:pt x="908619" y="6578605"/>
                </a:cubicBezTo>
                <a:cubicBezTo>
                  <a:pt x="919883" y="6522253"/>
                  <a:pt x="720888" y="6413305"/>
                  <a:pt x="657059" y="6432089"/>
                </a:cubicBezTo>
                <a:cubicBezTo>
                  <a:pt x="480592" y="6473415"/>
                  <a:pt x="341671" y="6571092"/>
                  <a:pt x="232787" y="6717608"/>
                </a:cubicBezTo>
                <a:cubicBezTo>
                  <a:pt x="217768" y="6740149"/>
                  <a:pt x="150185" y="6755176"/>
                  <a:pt x="135167" y="6743906"/>
                </a:cubicBezTo>
                <a:cubicBezTo>
                  <a:pt x="82602" y="6702581"/>
                  <a:pt x="45056" y="6725121"/>
                  <a:pt x="0" y="6747662"/>
                </a:cubicBezTo>
                <a:cubicBezTo>
                  <a:pt x="0" y="6582362"/>
                  <a:pt x="0" y="6417062"/>
                  <a:pt x="0" y="6251762"/>
                </a:cubicBezTo>
                <a:cubicBezTo>
                  <a:pt x="67583" y="6199167"/>
                  <a:pt x="135167" y="6146571"/>
                  <a:pt x="217768" y="6082705"/>
                </a:cubicBezTo>
                <a:cubicBezTo>
                  <a:pt x="225278" y="6090219"/>
                  <a:pt x="255315" y="6109003"/>
                  <a:pt x="277842" y="6127787"/>
                </a:cubicBezTo>
                <a:cubicBezTo>
                  <a:pt x="334162" y="6090219"/>
                  <a:pt x="386726" y="6052651"/>
                  <a:pt x="420518" y="6033867"/>
                </a:cubicBezTo>
                <a:cubicBezTo>
                  <a:pt x="454310" y="5954973"/>
                  <a:pt x="480592" y="5894864"/>
                  <a:pt x="506874" y="5842269"/>
                </a:cubicBezTo>
                <a:cubicBezTo>
                  <a:pt x="458064" y="5793430"/>
                  <a:pt x="413009" y="5744591"/>
                  <a:pt x="360444" y="5691996"/>
                </a:cubicBezTo>
                <a:cubicBezTo>
                  <a:pt x="352935" y="5710780"/>
                  <a:pt x="341671" y="5733321"/>
                  <a:pt x="326653" y="5755862"/>
                </a:cubicBezTo>
                <a:cubicBezTo>
                  <a:pt x="319143" y="5759619"/>
                  <a:pt x="307879" y="5759619"/>
                  <a:pt x="300370" y="5759619"/>
                </a:cubicBezTo>
                <a:cubicBezTo>
                  <a:pt x="289106" y="5710780"/>
                  <a:pt x="277842" y="5658185"/>
                  <a:pt x="270333" y="5609346"/>
                </a:cubicBezTo>
                <a:cubicBezTo>
                  <a:pt x="277842" y="5605589"/>
                  <a:pt x="285352" y="5605589"/>
                  <a:pt x="296615" y="5601832"/>
                </a:cubicBezTo>
                <a:cubicBezTo>
                  <a:pt x="304125" y="5620616"/>
                  <a:pt x="311634" y="5639400"/>
                  <a:pt x="315389" y="5658185"/>
                </a:cubicBezTo>
                <a:cubicBezTo>
                  <a:pt x="424273" y="5564264"/>
                  <a:pt x="521893" y="5462830"/>
                  <a:pt x="634532" y="5387693"/>
                </a:cubicBezTo>
                <a:cubicBezTo>
                  <a:pt x="709624" y="5335098"/>
                  <a:pt x="732152" y="5286259"/>
                  <a:pt x="709624" y="5199852"/>
                </a:cubicBezTo>
                <a:cubicBezTo>
                  <a:pt x="604495" y="5218637"/>
                  <a:pt x="495611" y="5188582"/>
                  <a:pt x="416764" y="5297530"/>
                </a:cubicBezTo>
                <a:cubicBezTo>
                  <a:pt x="386726" y="5338855"/>
                  <a:pt x="315389" y="5365153"/>
                  <a:pt x="259069" y="5380180"/>
                </a:cubicBezTo>
                <a:cubicBezTo>
                  <a:pt x="187731" y="5398964"/>
                  <a:pt x="108884" y="5398964"/>
                  <a:pt x="56319" y="5402721"/>
                </a:cubicBezTo>
                <a:cubicBezTo>
                  <a:pt x="30037" y="5361396"/>
                  <a:pt x="15019" y="5335098"/>
                  <a:pt x="0" y="5312557"/>
                </a:cubicBezTo>
                <a:cubicBezTo>
                  <a:pt x="0" y="5113446"/>
                  <a:pt x="0" y="4918091"/>
                  <a:pt x="0" y="4722736"/>
                </a:cubicBezTo>
                <a:cubicBezTo>
                  <a:pt x="101375" y="4625059"/>
                  <a:pt x="232787" y="4579977"/>
                  <a:pt x="352935" y="4512354"/>
                </a:cubicBezTo>
                <a:cubicBezTo>
                  <a:pt x="428027" y="4467272"/>
                  <a:pt x="480592" y="4384622"/>
                  <a:pt x="581967" y="4418434"/>
                </a:cubicBezTo>
                <a:cubicBezTo>
                  <a:pt x="589476" y="4418434"/>
                  <a:pt x="604495" y="4418434"/>
                  <a:pt x="604495" y="4414677"/>
                </a:cubicBezTo>
                <a:cubicBezTo>
                  <a:pt x="653305" y="4354568"/>
                  <a:pt x="698360" y="4290702"/>
                  <a:pt x="743416" y="4226836"/>
                </a:cubicBezTo>
                <a:cubicBezTo>
                  <a:pt x="735906" y="4219322"/>
                  <a:pt x="728397" y="4215565"/>
                  <a:pt x="717133" y="4208052"/>
                </a:cubicBezTo>
                <a:cubicBezTo>
                  <a:pt x="743416" y="4189268"/>
                  <a:pt x="769698" y="4166727"/>
                  <a:pt x="795980" y="4147943"/>
                </a:cubicBezTo>
                <a:cubicBezTo>
                  <a:pt x="792226" y="4140429"/>
                  <a:pt x="792226" y="4132915"/>
                  <a:pt x="788471" y="4125402"/>
                </a:cubicBezTo>
                <a:cubicBezTo>
                  <a:pt x="747170" y="4136672"/>
                  <a:pt x="709624" y="4147943"/>
                  <a:pt x="638286" y="4162970"/>
                </a:cubicBezTo>
                <a:cubicBezTo>
                  <a:pt x="765943" y="4023968"/>
                  <a:pt x="672078" y="4008940"/>
                  <a:pt x="593231" y="4008940"/>
                </a:cubicBezTo>
                <a:cubicBezTo>
                  <a:pt x="664569" y="3911263"/>
                  <a:pt x="720888" y="3813586"/>
                  <a:pt x="799735" y="3730936"/>
                </a:cubicBezTo>
                <a:cubicBezTo>
                  <a:pt x="848545" y="3678340"/>
                  <a:pt x="927392" y="3652043"/>
                  <a:pt x="1006239" y="3606960"/>
                </a:cubicBezTo>
                <a:cubicBezTo>
                  <a:pt x="1006239" y="3588177"/>
                  <a:pt x="1006239" y="3550608"/>
                  <a:pt x="1006239" y="3505527"/>
                </a:cubicBezTo>
                <a:cubicBezTo>
                  <a:pt x="927392" y="3513040"/>
                  <a:pt x="848545" y="3513040"/>
                  <a:pt x="773453" y="3535581"/>
                </a:cubicBezTo>
                <a:cubicBezTo>
                  <a:pt x="717133" y="3554365"/>
                  <a:pt x="660814" y="3591933"/>
                  <a:pt x="615758" y="3637015"/>
                </a:cubicBezTo>
                <a:cubicBezTo>
                  <a:pt x="544421" y="3708395"/>
                  <a:pt x="401745" y="3745963"/>
                  <a:pt x="341671" y="3678340"/>
                </a:cubicBezTo>
                <a:cubicBezTo>
                  <a:pt x="262824" y="3588177"/>
                  <a:pt x="172713" y="3603204"/>
                  <a:pt x="67583" y="3603204"/>
                </a:cubicBezTo>
                <a:cubicBezTo>
                  <a:pt x="78847" y="3588177"/>
                  <a:pt x="90111" y="3573149"/>
                  <a:pt x="93866" y="3565635"/>
                </a:cubicBezTo>
                <a:cubicBezTo>
                  <a:pt x="75093" y="3546851"/>
                  <a:pt x="22528" y="3509283"/>
                  <a:pt x="30037" y="3498013"/>
                </a:cubicBezTo>
                <a:cubicBezTo>
                  <a:pt x="52565" y="3452931"/>
                  <a:pt x="86357" y="3411606"/>
                  <a:pt x="123903" y="3374038"/>
                </a:cubicBezTo>
                <a:cubicBezTo>
                  <a:pt x="161449" y="3336470"/>
                  <a:pt x="206505" y="3310172"/>
                  <a:pt x="247805" y="3276361"/>
                </a:cubicBezTo>
                <a:cubicBezTo>
                  <a:pt x="244051" y="3280117"/>
                  <a:pt x="244051" y="3280117"/>
                  <a:pt x="244051" y="3280117"/>
                </a:cubicBezTo>
                <a:cubicBezTo>
                  <a:pt x="360444" y="3227522"/>
                  <a:pt x="480592" y="3174926"/>
                  <a:pt x="596985" y="3126088"/>
                </a:cubicBezTo>
                <a:cubicBezTo>
                  <a:pt x="679587" y="3092276"/>
                  <a:pt x="762189" y="3058465"/>
                  <a:pt x="848545" y="3024654"/>
                </a:cubicBezTo>
                <a:lnTo>
                  <a:pt x="870049" y="3031825"/>
                </a:lnTo>
                <a:lnTo>
                  <a:pt x="882337" y="3047194"/>
                </a:lnTo>
                <a:cubicBezTo>
                  <a:pt x="886091" y="3039681"/>
                  <a:pt x="886091" y="3035924"/>
                  <a:pt x="889846" y="3028410"/>
                </a:cubicBezTo>
                <a:cubicBezTo>
                  <a:pt x="934901" y="2972058"/>
                  <a:pt x="972448" y="2885651"/>
                  <a:pt x="1028767" y="2866867"/>
                </a:cubicBezTo>
                <a:cubicBezTo>
                  <a:pt x="1152670" y="2825542"/>
                  <a:pt x="1163934" y="2761676"/>
                  <a:pt x="1107614" y="2648972"/>
                </a:cubicBezTo>
                <a:cubicBezTo>
                  <a:pt x="1160179" y="2622674"/>
                  <a:pt x="1212744" y="2596376"/>
                  <a:pt x="1265309" y="2570078"/>
                </a:cubicBezTo>
                <a:cubicBezTo>
                  <a:pt x="1269063" y="2573835"/>
                  <a:pt x="1272818" y="2581349"/>
                  <a:pt x="1276573" y="2588862"/>
                </a:cubicBezTo>
                <a:cubicBezTo>
                  <a:pt x="1250290" y="2603889"/>
                  <a:pt x="1227762" y="2618917"/>
                  <a:pt x="1205235" y="2637701"/>
                </a:cubicBezTo>
                <a:cubicBezTo>
                  <a:pt x="1208989" y="2645215"/>
                  <a:pt x="1212744" y="2652728"/>
                  <a:pt x="1216498" y="2660242"/>
                </a:cubicBezTo>
                <a:cubicBezTo>
                  <a:pt x="1235272" y="2648972"/>
                  <a:pt x="1257799" y="2641458"/>
                  <a:pt x="1284082" y="2630187"/>
                </a:cubicBezTo>
                <a:cubicBezTo>
                  <a:pt x="1291591" y="2660242"/>
                  <a:pt x="1299100" y="2690296"/>
                  <a:pt x="1302855" y="2709081"/>
                </a:cubicBezTo>
                <a:cubicBezTo>
                  <a:pt x="1340401" y="2663999"/>
                  <a:pt x="1370438" y="2607646"/>
                  <a:pt x="1415494" y="2585105"/>
                </a:cubicBezTo>
                <a:cubicBezTo>
                  <a:pt x="1584451" y="2502455"/>
                  <a:pt x="1764674" y="2434833"/>
                  <a:pt x="1933631" y="2352182"/>
                </a:cubicBezTo>
                <a:cubicBezTo>
                  <a:pt x="1993706" y="2322128"/>
                  <a:pt x="2046270" y="2273289"/>
                  <a:pt x="2091326" y="2228207"/>
                </a:cubicBezTo>
                <a:cubicBezTo>
                  <a:pt x="2143891" y="2175612"/>
                  <a:pt x="2185191" y="2115503"/>
                  <a:pt x="2256529" y="2070421"/>
                </a:cubicBezTo>
                <a:cubicBezTo>
                  <a:pt x="2249020" y="2096719"/>
                  <a:pt x="2245265" y="2119260"/>
                  <a:pt x="2237756" y="2145557"/>
                </a:cubicBezTo>
                <a:cubicBezTo>
                  <a:pt x="2256529" y="2145557"/>
                  <a:pt x="2275302" y="2153071"/>
                  <a:pt x="2286566" y="2145557"/>
                </a:cubicBezTo>
                <a:cubicBezTo>
                  <a:pt x="2354150" y="2096719"/>
                  <a:pt x="2417978" y="2047880"/>
                  <a:pt x="2485561" y="1995285"/>
                </a:cubicBezTo>
                <a:cubicBezTo>
                  <a:pt x="2549390" y="1946446"/>
                  <a:pt x="2613219" y="1871310"/>
                  <a:pt x="2684556" y="1860039"/>
                </a:cubicBezTo>
                <a:cubicBezTo>
                  <a:pt x="2763404" y="1848769"/>
                  <a:pt x="2827232" y="1811200"/>
                  <a:pt x="2898570" y="1792416"/>
                </a:cubicBezTo>
                <a:cubicBezTo>
                  <a:pt x="3052510" y="1747334"/>
                  <a:pt x="3161394" y="1634630"/>
                  <a:pt x="3289051" y="1555737"/>
                </a:cubicBezTo>
                <a:cubicBezTo>
                  <a:pt x="3345370" y="1521925"/>
                  <a:pt x="3397935" y="1484357"/>
                  <a:pt x="3454254" y="1450546"/>
                </a:cubicBezTo>
                <a:cubicBezTo>
                  <a:pt x="3461763" y="1443032"/>
                  <a:pt x="3473027" y="1435518"/>
                  <a:pt x="3480536" y="1428005"/>
                </a:cubicBezTo>
                <a:cubicBezTo>
                  <a:pt x="3491800" y="1428005"/>
                  <a:pt x="3499310" y="1428005"/>
                  <a:pt x="3506819" y="1428005"/>
                </a:cubicBezTo>
                <a:cubicBezTo>
                  <a:pt x="3593175" y="1458059"/>
                  <a:pt x="3792170" y="1319057"/>
                  <a:pt x="3810943" y="1217623"/>
                </a:cubicBezTo>
                <a:cubicBezTo>
                  <a:pt x="3825962" y="1187568"/>
                  <a:pt x="3840980" y="1157514"/>
                  <a:pt x="3859753" y="1127459"/>
                </a:cubicBezTo>
                <a:cubicBezTo>
                  <a:pt x="3938601" y="1074864"/>
                  <a:pt x="4021202" y="1063593"/>
                  <a:pt x="4085031" y="1134973"/>
                </a:cubicBezTo>
                <a:cubicBezTo>
                  <a:pt x="4137596" y="1108675"/>
                  <a:pt x="4186406" y="1082377"/>
                  <a:pt x="4235216" y="1052323"/>
                </a:cubicBezTo>
                <a:cubicBezTo>
                  <a:pt x="4235216" y="1052323"/>
                  <a:pt x="4231461" y="1048566"/>
                  <a:pt x="4231461" y="1048566"/>
                </a:cubicBezTo>
                <a:cubicBezTo>
                  <a:pt x="4265253" y="1048566"/>
                  <a:pt x="4299045" y="1056080"/>
                  <a:pt x="4329082" y="1044809"/>
                </a:cubicBezTo>
                <a:cubicBezTo>
                  <a:pt x="4362873" y="1029782"/>
                  <a:pt x="4389156" y="999727"/>
                  <a:pt x="4422947" y="984700"/>
                </a:cubicBezTo>
                <a:cubicBezTo>
                  <a:pt x="4569377" y="917077"/>
                  <a:pt x="4708299" y="841941"/>
                  <a:pt x="4794655" y="699181"/>
                </a:cubicBezTo>
                <a:cubicBezTo>
                  <a:pt x="4805919" y="684154"/>
                  <a:pt x="4813428" y="669127"/>
                  <a:pt x="4820937" y="654100"/>
                </a:cubicBezTo>
                <a:cubicBezTo>
                  <a:pt x="4854729" y="639072"/>
                  <a:pt x="4892275" y="624045"/>
                  <a:pt x="4922312" y="601504"/>
                </a:cubicBezTo>
                <a:cubicBezTo>
                  <a:pt x="5001159" y="541395"/>
                  <a:pt x="5031196" y="575206"/>
                  <a:pt x="5038705" y="672884"/>
                </a:cubicBezTo>
                <a:cubicBezTo>
                  <a:pt x="5102534" y="597747"/>
                  <a:pt x="5173872" y="695425"/>
                  <a:pt x="5241455" y="642829"/>
                </a:cubicBezTo>
                <a:cubicBezTo>
                  <a:pt x="5327812" y="578963"/>
                  <a:pt x="5417922" y="522611"/>
                  <a:pt x="5511788" y="470015"/>
                </a:cubicBezTo>
                <a:cubicBezTo>
                  <a:pt x="5560598" y="443718"/>
                  <a:pt x="5616918" y="439961"/>
                  <a:pt x="5676992" y="421177"/>
                </a:cubicBezTo>
                <a:cubicBezTo>
                  <a:pt x="5680746" y="424934"/>
                  <a:pt x="5665728" y="402393"/>
                  <a:pt x="5658218" y="383609"/>
                </a:cubicBezTo>
                <a:cubicBezTo>
                  <a:pt x="5692010" y="338527"/>
                  <a:pt x="5725802" y="297202"/>
                  <a:pt x="5759593" y="252120"/>
                </a:cubicBezTo>
                <a:cubicBezTo>
                  <a:pt x="5778366" y="218309"/>
                  <a:pt x="5793385" y="188254"/>
                  <a:pt x="5812158" y="154443"/>
                </a:cubicBezTo>
                <a:cubicBezTo>
                  <a:pt x="5857213" y="26711"/>
                  <a:pt x="5939815" y="113118"/>
                  <a:pt x="6018662" y="120631"/>
                </a:cubicBezTo>
                <a:cubicBezTo>
                  <a:pt x="6011153" y="143172"/>
                  <a:pt x="6007398" y="169470"/>
                  <a:pt x="5996135" y="210795"/>
                </a:cubicBezTo>
                <a:cubicBezTo>
                  <a:pt x="6052454" y="195768"/>
                  <a:pt x="6097509" y="180740"/>
                  <a:pt x="6135056" y="169470"/>
                </a:cubicBezTo>
                <a:cubicBezTo>
                  <a:pt x="6116283" y="252120"/>
                  <a:pt x="6105019" y="331013"/>
                  <a:pt x="6086246" y="406150"/>
                </a:cubicBezTo>
                <a:cubicBezTo>
                  <a:pt x="6086246" y="421177"/>
                  <a:pt x="6063718" y="443718"/>
                  <a:pt x="6052454" y="443718"/>
                </a:cubicBezTo>
                <a:cubicBezTo>
                  <a:pt x="6018662" y="436204"/>
                  <a:pt x="5984871" y="421177"/>
                  <a:pt x="5932306" y="406150"/>
                </a:cubicBezTo>
                <a:cubicBezTo>
                  <a:pt x="5830931" y="522611"/>
                  <a:pt x="5714538" y="654100"/>
                  <a:pt x="5601899" y="785588"/>
                </a:cubicBezTo>
                <a:cubicBezTo>
                  <a:pt x="5601899" y="793102"/>
                  <a:pt x="5598144" y="778075"/>
                  <a:pt x="5586881" y="755534"/>
                </a:cubicBezTo>
                <a:cubicBezTo>
                  <a:pt x="5568107" y="785588"/>
                  <a:pt x="5545580" y="815643"/>
                  <a:pt x="5526807" y="841941"/>
                </a:cubicBezTo>
                <a:cubicBezTo>
                  <a:pt x="5530561" y="849454"/>
                  <a:pt x="5538070" y="856968"/>
                  <a:pt x="5541825" y="864482"/>
                </a:cubicBezTo>
                <a:cubicBezTo>
                  <a:pt x="5613163" y="830670"/>
                  <a:pt x="5692010" y="800616"/>
                  <a:pt x="5759593" y="759291"/>
                </a:cubicBezTo>
                <a:cubicBezTo>
                  <a:pt x="5875987" y="680397"/>
                  <a:pt x="5984871" y="597747"/>
                  <a:pt x="6097509" y="515097"/>
                </a:cubicBezTo>
                <a:cubicBezTo>
                  <a:pt x="6112528" y="507584"/>
                  <a:pt x="6131301" y="488800"/>
                  <a:pt x="6146320" y="488800"/>
                </a:cubicBezTo>
                <a:cubicBezTo>
                  <a:pt x="6300259" y="488800"/>
                  <a:pt x="6405389" y="383609"/>
                  <a:pt x="6521782" y="308472"/>
                </a:cubicBezTo>
                <a:cubicBezTo>
                  <a:pt x="6555574" y="289688"/>
                  <a:pt x="6600629" y="289688"/>
                  <a:pt x="6619402" y="285931"/>
                </a:cubicBezTo>
                <a:cubicBezTo>
                  <a:pt x="6660703" y="240849"/>
                  <a:pt x="6698249" y="199524"/>
                  <a:pt x="6735795" y="154443"/>
                </a:cubicBezTo>
                <a:cubicBezTo>
                  <a:pt x="6765832" y="116874"/>
                  <a:pt x="6795869" y="75549"/>
                  <a:pt x="6833416" y="41738"/>
                </a:cubicBezTo>
                <a:cubicBezTo>
                  <a:pt x="6863453" y="19197"/>
                  <a:pt x="6908508" y="-3344"/>
                  <a:pt x="6942300" y="4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62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of 3 - v2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592079" y="1984916"/>
            <a:ext cx="3020622" cy="311119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7876981" y="1984916"/>
            <a:ext cx="3020622" cy="311119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273716" y="1984916"/>
            <a:ext cx="3020622" cy="311119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06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Basic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body" sz="quarter" idx="1"/>
          </p:nvPr>
        </p:nvSpPr>
        <p:spPr>
          <a:xfrm>
            <a:off x="1361324" y="3723734"/>
            <a:ext cx="3763405" cy="150812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SzTx/>
              <a:buNone/>
            </a:lvl1pPr>
            <a:lvl2pPr marL="0" indent="114300">
              <a:spcBef>
                <a:spcPts val="0"/>
              </a:spcBef>
              <a:buSzTx/>
              <a:buNone/>
            </a:lvl2pPr>
            <a:lvl3pPr marL="0" indent="228600">
              <a:spcBef>
                <a:spcPts val="0"/>
              </a:spcBef>
              <a:buSzTx/>
              <a:buNone/>
            </a:lvl3pPr>
            <a:lvl4pPr marL="0" indent="342900">
              <a:spcBef>
                <a:spcPts val="0"/>
              </a:spcBef>
              <a:buSzTx/>
              <a:buNone/>
            </a:lvl4pPr>
            <a:lvl5pPr marL="0" indent="457200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1358302" y="2051122"/>
            <a:ext cx="3438255" cy="1313816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77551141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>
            <a:spLocks noGrp="1"/>
          </p:cNvSpPr>
          <p:nvPr>
            <p:ph type="sldNum" sz="quarter" idx="2"/>
          </p:nvPr>
        </p:nvSpPr>
        <p:spPr>
          <a:xfrm>
            <a:off x="5979516" y="6540500"/>
            <a:ext cx="226619" cy="23495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96566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665393" y="1874321"/>
            <a:ext cx="1962364" cy="3305326"/>
          </a:xfrm>
          <a:custGeom>
            <a:avLst/>
            <a:gdLst>
              <a:gd name="connsiteX0" fmla="*/ 0 w 1962364"/>
              <a:gd name="connsiteY0" fmla="*/ 0 h 3305326"/>
              <a:gd name="connsiteX1" fmla="*/ 1962364 w 1962364"/>
              <a:gd name="connsiteY1" fmla="*/ 0 h 3305326"/>
              <a:gd name="connsiteX2" fmla="*/ 1962364 w 1962364"/>
              <a:gd name="connsiteY2" fmla="*/ 3305326 h 3305326"/>
              <a:gd name="connsiteX3" fmla="*/ 0 w 1962364"/>
              <a:gd name="connsiteY3" fmla="*/ 3305326 h 330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364" h="3305326">
                <a:moveTo>
                  <a:pt x="0" y="0"/>
                </a:moveTo>
                <a:lnTo>
                  <a:pt x="1962364" y="0"/>
                </a:lnTo>
                <a:lnTo>
                  <a:pt x="1962364" y="3305326"/>
                </a:lnTo>
                <a:lnTo>
                  <a:pt x="0" y="3305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627757" y="1874321"/>
            <a:ext cx="1962364" cy="3305326"/>
          </a:xfrm>
          <a:custGeom>
            <a:avLst/>
            <a:gdLst>
              <a:gd name="connsiteX0" fmla="*/ 0 w 1962364"/>
              <a:gd name="connsiteY0" fmla="*/ 0 h 3305326"/>
              <a:gd name="connsiteX1" fmla="*/ 1962364 w 1962364"/>
              <a:gd name="connsiteY1" fmla="*/ 0 h 3305326"/>
              <a:gd name="connsiteX2" fmla="*/ 1962364 w 1962364"/>
              <a:gd name="connsiteY2" fmla="*/ 3305326 h 3305326"/>
              <a:gd name="connsiteX3" fmla="*/ 0 w 1962364"/>
              <a:gd name="connsiteY3" fmla="*/ 3305326 h 330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364" h="3305326">
                <a:moveTo>
                  <a:pt x="0" y="0"/>
                </a:moveTo>
                <a:lnTo>
                  <a:pt x="1962364" y="0"/>
                </a:lnTo>
                <a:lnTo>
                  <a:pt x="1962364" y="3305326"/>
                </a:lnTo>
                <a:lnTo>
                  <a:pt x="0" y="3305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90121" y="1874321"/>
            <a:ext cx="1962364" cy="3305326"/>
          </a:xfrm>
          <a:custGeom>
            <a:avLst/>
            <a:gdLst>
              <a:gd name="connsiteX0" fmla="*/ 0 w 1962364"/>
              <a:gd name="connsiteY0" fmla="*/ 0 h 3305326"/>
              <a:gd name="connsiteX1" fmla="*/ 1962364 w 1962364"/>
              <a:gd name="connsiteY1" fmla="*/ 0 h 3305326"/>
              <a:gd name="connsiteX2" fmla="*/ 1962364 w 1962364"/>
              <a:gd name="connsiteY2" fmla="*/ 3305326 h 3305326"/>
              <a:gd name="connsiteX3" fmla="*/ 0 w 1962364"/>
              <a:gd name="connsiteY3" fmla="*/ 3305326 h 330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364" h="3305326">
                <a:moveTo>
                  <a:pt x="0" y="0"/>
                </a:moveTo>
                <a:lnTo>
                  <a:pt x="1962364" y="0"/>
                </a:lnTo>
                <a:lnTo>
                  <a:pt x="1962364" y="3305326"/>
                </a:lnTo>
                <a:lnTo>
                  <a:pt x="0" y="33053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81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403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03752FC-3281-4B02-82CF-E2A2C6EBBF8D}" type="datetimeFigureOut">
              <a:rPr lang="ru-RU" smtClean="0"/>
              <a:t>02.10.2022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EFADA68-6EBF-4005-B988-1DB27461B2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035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F59DBE-B2CB-47F4-A033-1478FCBBDA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956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19158769">
            <a:off x="5321027" y="700393"/>
            <a:ext cx="1562646" cy="2218713"/>
          </a:xfrm>
          <a:custGeom>
            <a:avLst/>
            <a:gdLst>
              <a:gd name="connsiteX0" fmla="*/ 0 w 1803400"/>
              <a:gd name="connsiteY0" fmla="*/ 0 h 2425700"/>
              <a:gd name="connsiteX1" fmla="*/ 1803400 w 1803400"/>
              <a:gd name="connsiteY1" fmla="*/ 0 h 2425700"/>
              <a:gd name="connsiteX2" fmla="*/ 1803400 w 1803400"/>
              <a:gd name="connsiteY2" fmla="*/ 2425700 h 2425700"/>
              <a:gd name="connsiteX3" fmla="*/ 0 w 1803400"/>
              <a:gd name="connsiteY3" fmla="*/ 2425700 h 2425700"/>
              <a:gd name="connsiteX4" fmla="*/ 0 w 1803400"/>
              <a:gd name="connsiteY4" fmla="*/ 0 h 2425700"/>
              <a:gd name="connsiteX0" fmla="*/ 0 w 1803400"/>
              <a:gd name="connsiteY0" fmla="*/ 0 h 2425700"/>
              <a:gd name="connsiteX1" fmla="*/ 1803400 w 1803400"/>
              <a:gd name="connsiteY1" fmla="*/ 0 h 2425700"/>
              <a:gd name="connsiteX2" fmla="*/ 1803400 w 1803400"/>
              <a:gd name="connsiteY2" fmla="*/ 2425700 h 2425700"/>
              <a:gd name="connsiteX3" fmla="*/ 120018 w 1803400"/>
              <a:gd name="connsiteY3" fmla="*/ 1389992 h 2425700"/>
              <a:gd name="connsiteX4" fmla="*/ 0 w 1803400"/>
              <a:gd name="connsiteY4" fmla="*/ 0 h 2425700"/>
              <a:gd name="connsiteX0" fmla="*/ 0 w 1803400"/>
              <a:gd name="connsiteY0" fmla="*/ 0 h 2218713"/>
              <a:gd name="connsiteX1" fmla="*/ 1803400 w 1803400"/>
              <a:gd name="connsiteY1" fmla="*/ 0 h 2218713"/>
              <a:gd name="connsiteX2" fmla="*/ 1562646 w 1803400"/>
              <a:gd name="connsiteY2" fmla="*/ 2218713 h 2218713"/>
              <a:gd name="connsiteX3" fmla="*/ 120018 w 1803400"/>
              <a:gd name="connsiteY3" fmla="*/ 1389992 h 2218713"/>
              <a:gd name="connsiteX4" fmla="*/ 0 w 1803400"/>
              <a:gd name="connsiteY4" fmla="*/ 0 h 2218713"/>
              <a:gd name="connsiteX0" fmla="*/ 0 w 1562646"/>
              <a:gd name="connsiteY0" fmla="*/ 0 h 2218713"/>
              <a:gd name="connsiteX1" fmla="*/ 1481324 w 1562646"/>
              <a:gd name="connsiteY1" fmla="*/ 744750 h 2218713"/>
              <a:gd name="connsiteX2" fmla="*/ 1562646 w 1562646"/>
              <a:gd name="connsiteY2" fmla="*/ 2218713 h 2218713"/>
              <a:gd name="connsiteX3" fmla="*/ 120018 w 1562646"/>
              <a:gd name="connsiteY3" fmla="*/ 1389992 h 2218713"/>
              <a:gd name="connsiteX4" fmla="*/ 0 w 1562646"/>
              <a:gd name="connsiteY4" fmla="*/ 0 h 221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646" h="2218713">
                <a:moveTo>
                  <a:pt x="0" y="0"/>
                </a:moveTo>
                <a:lnTo>
                  <a:pt x="1481324" y="744750"/>
                </a:lnTo>
                <a:lnTo>
                  <a:pt x="1562646" y="2218713"/>
                </a:lnTo>
                <a:lnTo>
                  <a:pt x="120018" y="13899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6F43B2-E7A6-408D-83C9-213CFB603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5000"/>
                    </a14:imgEffect>
                    <a14:imgEffect>
                      <a14:brightnessContrast brigh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0" r="140"/>
          <a:stretch>
            <a:fillRect/>
          </a:stretch>
        </p:blipFill>
        <p:spPr>
          <a:xfrm>
            <a:off x="-7363" y="-27756"/>
            <a:ext cx="12206726" cy="691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20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B768B-A00B-4BC8-8F61-DA8DF19D91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183" y="422740"/>
            <a:ext cx="10954928" cy="654050"/>
          </a:xfrm>
          <a:prstGeom prst="rect">
            <a:avLst/>
          </a:prstGeom>
        </p:spPr>
        <p:txBody>
          <a:bodyPr/>
          <a:lstStyle>
            <a:lvl1pPr>
              <a:defRPr>
                <a:latin typeface="Sommet Rounded Black" panose="02000503030000020004" pitchFamily="50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49A5D0-EDC6-4421-AAA2-80A0A5E4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83" y="1825625"/>
            <a:ext cx="10954928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C66D43-B314-42D0-991B-D680B794F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1094" y="355006"/>
            <a:ext cx="844439" cy="84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52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B768B-A00B-4BC8-8F61-DA8DF19D91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183" y="422740"/>
            <a:ext cx="10954928" cy="654050"/>
          </a:xfrm>
          <a:prstGeom prst="rect">
            <a:avLst/>
          </a:prstGeom>
        </p:spPr>
        <p:txBody>
          <a:bodyPr/>
          <a:lstStyle>
            <a:lvl1pPr>
              <a:defRPr>
                <a:latin typeface="Sommet Rounded Black" panose="02000503030000020004" pitchFamily="50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49A5D0-EDC6-4421-AAA2-80A0A5E4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83" y="1825625"/>
            <a:ext cx="10954928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6021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9E0766-BB4C-4F7A-A2D0-406859CA8F8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49A5D0-EDC6-4421-AAA2-80A0A5E4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83" y="4156062"/>
            <a:ext cx="10954928" cy="435133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ABEFEE-AB56-4A00-9650-9528BC6A71F7}"/>
              </a:ext>
            </a:extLst>
          </p:cNvPr>
          <p:cNvSpPr txBox="1"/>
          <p:nvPr userDrawn="1"/>
        </p:nvSpPr>
        <p:spPr>
          <a:xfrm>
            <a:off x="1360467" y="2262700"/>
            <a:ext cx="8705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2"/>
                </a:solidFill>
                <a:latin typeface="Sommet Rounded Black" panose="02000503030000020004" pitchFamily="50" charset="-52"/>
                <a:ea typeface="Lato Bold" panose="020F0502020204030203" pitchFamily="34" charset="0"/>
                <a:cs typeface="Lato Bold" panose="020F0502020204030203" pitchFamily="34" charset="0"/>
              </a:rPr>
              <a:t>Спасибо за внимание!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69484D2-AFA8-42D6-BD68-3E25F0A92D05}"/>
              </a:ext>
            </a:extLst>
          </p:cNvPr>
          <p:cNvSpPr/>
          <p:nvPr userDrawn="1"/>
        </p:nvSpPr>
        <p:spPr>
          <a:xfrm>
            <a:off x="1446074" y="3513482"/>
            <a:ext cx="100455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310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5718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726836-C965-4F09-9C06-C9F947B9B8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479" y="502019"/>
            <a:ext cx="26765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48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17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6" r:id="rId2"/>
    <p:sldLayoutId id="2147483712" r:id="rId3"/>
    <p:sldLayoutId id="2147483711" r:id="rId4"/>
    <p:sldLayoutId id="2147483710" r:id="rId5"/>
    <p:sldLayoutId id="2147483709" r:id="rId6"/>
    <p:sldLayoutId id="2147483708" r:id="rId7"/>
    <p:sldLayoutId id="2147483707" r:id="rId8"/>
    <p:sldLayoutId id="2147483706" r:id="rId9"/>
    <p:sldLayoutId id="2147483705" r:id="rId10"/>
    <p:sldLayoutId id="2147483704" r:id="rId11"/>
    <p:sldLayoutId id="2147483703" r:id="rId12"/>
    <p:sldLayoutId id="2147483702" r:id="rId13"/>
    <p:sldLayoutId id="2147483701" r:id="rId14"/>
    <p:sldLayoutId id="2147483700" r:id="rId15"/>
    <p:sldLayoutId id="2147483656" r:id="rId16"/>
    <p:sldLayoutId id="2147483661" r:id="rId17"/>
    <p:sldLayoutId id="2147483677" r:id="rId18"/>
    <p:sldLayoutId id="2147483688" r:id="rId19"/>
    <p:sldLayoutId id="2147483690" r:id="rId20"/>
    <p:sldLayoutId id="2147483714" r:id="rId21"/>
    <p:sldLayoutId id="2147483715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E997FB5-B464-4E30-9FED-135BC0705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214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4814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flipH="1">
            <a:off x="945059" y="5334787"/>
            <a:ext cx="4373923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000" dirty="0">
                <a:solidFill>
                  <a:schemeClr val="bg1"/>
                </a:solidFill>
                <a:latin typeface="+mj-lt"/>
              </a:rPr>
              <a:t>Санкт-Петербург, январь 2021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9683" y="2644170"/>
            <a:ext cx="7915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Sommet Rounded Bold" panose="02000503030000020004" pitchFamily="50" charset="-52"/>
                <a:ea typeface="Lato Bold" panose="020F0502020204030203" pitchFamily="34" charset="0"/>
                <a:cs typeface="Lato Bold" panose="020F0502020204030203" pitchFamily="34" charset="0"/>
              </a:rPr>
              <a:t>Создание подсистемы «Электронная выписка лекарственных средств и дистанционный доступ пациентов к лекарственной терапии»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17C21-4E42-453C-B2A2-302997A5F99A}"/>
              </a:ext>
            </a:extLst>
          </p:cNvPr>
          <p:cNvSpPr txBox="1"/>
          <p:nvPr/>
        </p:nvSpPr>
        <p:spPr>
          <a:xfrm>
            <a:off x="945059" y="2336393"/>
            <a:ext cx="8431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Проект: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FC07AC-1BAA-49B8-B5B4-CC6E12D90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5058" y="759100"/>
            <a:ext cx="3028459" cy="874528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AE4F20DB-C16D-4B1F-AFDD-5A59C8A8D2B7}"/>
              </a:ext>
            </a:extLst>
          </p:cNvPr>
          <p:cNvSpPr/>
          <p:nvPr/>
        </p:nvSpPr>
        <p:spPr>
          <a:xfrm>
            <a:off x="945059" y="3689231"/>
            <a:ext cx="3521798" cy="63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78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4B9A71-74F4-4262-9D43-34740A01FCDA}"/>
              </a:ext>
            </a:extLst>
          </p:cNvPr>
          <p:cNvSpPr txBox="1"/>
          <p:nvPr/>
        </p:nvSpPr>
        <p:spPr>
          <a:xfrm>
            <a:off x="829683" y="2674104"/>
            <a:ext cx="9639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Sommet Rounded Bold" panose="02000503030000020004" pitchFamily="50" charset="-52"/>
                <a:ea typeface="Lato Bold" panose="020F0502020204030203" pitchFamily="34" charset="0"/>
                <a:cs typeface="Lato Bold" panose="020F0502020204030203" pitchFamily="34" charset="0"/>
              </a:rPr>
              <a:t>Цифровые сервисы для пациентов</a:t>
            </a:r>
            <a:endParaRPr lang="en-US" sz="4800" dirty="0">
              <a:solidFill>
                <a:schemeClr val="bg2"/>
              </a:solidFill>
              <a:latin typeface="Sommet Rounded Bold" panose="02000503030000020004" pitchFamily="50" charset="-52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276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 bwMode="auto">
          <a:xfrm>
            <a:off x="12332" y="1662300"/>
            <a:ext cx="4895850" cy="417958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9" name="Picture 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3287688" y="1662300"/>
            <a:ext cx="8957379" cy="5011416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 bwMode="auto">
          <a:xfrm>
            <a:off x="407368" y="338860"/>
            <a:ext cx="44021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cap="all" dirty="0">
                <a:solidFill>
                  <a:srgbClr val="009982"/>
                </a:solidFill>
                <a:latin typeface="Sommet Rounded Black"/>
              </a:rPr>
              <a:t>Портал пациента</a:t>
            </a:r>
            <a:endParaRPr cap="all" dirty="0"/>
          </a:p>
        </p:txBody>
      </p:sp>
      <p:grpSp>
        <p:nvGrpSpPr>
          <p:cNvPr id="32" name="Группа 31"/>
          <p:cNvGrpSpPr/>
          <p:nvPr/>
        </p:nvGrpSpPr>
        <p:grpSpPr bwMode="auto">
          <a:xfrm>
            <a:off x="511507" y="1058179"/>
            <a:ext cx="6551931" cy="87934"/>
            <a:chOff x="1229944" y="1269044"/>
            <a:chExt cx="6551931" cy="87934"/>
          </a:xfrm>
        </p:grpSpPr>
        <p:sp>
          <p:nvSpPr>
            <p:cNvPr id="33" name="Rectangle 10"/>
            <p:cNvSpPr/>
            <p:nvPr/>
          </p:nvSpPr>
          <p:spPr bwMode="auto">
            <a:xfrm>
              <a:off x="1229944" y="1279760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34" name="Прямая соединительная линия 33"/>
            <p:cNvCxnSpPr>
              <a:cxnSpLocks/>
            </p:cNvCxnSpPr>
            <p:nvPr/>
          </p:nvCxnSpPr>
          <p:spPr bwMode="auto"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 bwMode="auto">
          <a:xfrm>
            <a:off x="479376" y="1955155"/>
            <a:ext cx="4122461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/>
              <a:buChar char="•"/>
              <a:defRPr/>
            </a:pPr>
            <a:r>
              <a:rPr lang="ru-RU" sz="2000" b="1" dirty="0">
                <a:solidFill>
                  <a:srgbClr val="514346"/>
                </a:solidFill>
                <a:ea typeface="Verdana"/>
              </a:rPr>
              <a:t>Здоровье Петербуржца (</a:t>
            </a:r>
            <a:r>
              <a:rPr lang="en-US" sz="2000" b="1" dirty="0">
                <a:solidFill>
                  <a:srgbClr val="514346"/>
                </a:solidFill>
                <a:ea typeface="Verdana"/>
              </a:rPr>
              <a:t>gorzdrav.spb.ru): </a:t>
            </a:r>
            <a:r>
              <a:rPr lang="ru-RU" sz="2000" b="1" dirty="0">
                <a:solidFill>
                  <a:srgbClr val="514346"/>
                </a:solidFill>
                <a:ea typeface="Verdana"/>
              </a:rPr>
              <a:t>единая точка </a:t>
            </a:r>
            <a:r>
              <a:rPr lang="ru-RU" sz="2000" dirty="0">
                <a:solidFill>
                  <a:srgbClr val="514346"/>
                </a:solidFill>
                <a:ea typeface="Verdana"/>
              </a:rPr>
              <a:t>доступа к медицинской информации для жителя региона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/>
              <a:buChar char="•"/>
              <a:defRPr/>
            </a:pPr>
            <a:r>
              <a:rPr lang="ru-RU" sz="2000" dirty="0">
                <a:solidFill>
                  <a:srgbClr val="514346"/>
                </a:solidFill>
                <a:ea typeface="Verdana"/>
                <a:cs typeface="Verdana"/>
              </a:rPr>
              <a:t>возможность </a:t>
            </a:r>
            <a:r>
              <a:rPr lang="ru-RU" sz="2000" b="1" dirty="0">
                <a:solidFill>
                  <a:srgbClr val="514346"/>
                </a:solidFill>
                <a:ea typeface="Verdana"/>
                <a:cs typeface="Verdana"/>
              </a:rPr>
              <a:t>дистанционного</a:t>
            </a:r>
            <a:r>
              <a:rPr lang="ru-RU" sz="2000" dirty="0">
                <a:solidFill>
                  <a:srgbClr val="514346"/>
                </a:solidFill>
                <a:ea typeface="Verdana"/>
                <a:cs typeface="Verdana"/>
              </a:rPr>
              <a:t> взаимодействия пациента с медицинской организацией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/>
              <a:buChar char="•"/>
              <a:defRPr/>
            </a:pPr>
            <a:r>
              <a:rPr lang="ru-RU" sz="2000" dirty="0">
                <a:solidFill>
                  <a:srgbClr val="514346"/>
                </a:solidFill>
                <a:ea typeface="Verdana"/>
                <a:cs typeface="Verdana"/>
              </a:rPr>
              <a:t>Дополняет возможности </a:t>
            </a:r>
            <a:r>
              <a:rPr lang="ru-RU" sz="2000" b="1" dirty="0">
                <a:solidFill>
                  <a:srgbClr val="514346"/>
                </a:solidFill>
                <a:ea typeface="Verdana"/>
                <a:cs typeface="Verdana"/>
              </a:rPr>
              <a:t>ЕПГУ</a:t>
            </a:r>
            <a:endParaRPr lang="en-US" sz="2000" b="1" dirty="0">
              <a:solidFill>
                <a:srgbClr val="514346"/>
              </a:solidFill>
              <a:ea typeface="Verdana"/>
              <a:cs typeface="Verdan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45AA9F-B319-441F-B6BB-EB02B224E2C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4415" y="2001821"/>
            <a:ext cx="1587649" cy="491075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1109564-FE6B-51D8-52D4-AA2DA0BF5EFB}"/>
              </a:ext>
            </a:extLst>
          </p:cNvPr>
          <p:cNvGrpSpPr/>
          <p:nvPr/>
        </p:nvGrpSpPr>
        <p:grpSpPr>
          <a:xfrm>
            <a:off x="4978242" y="1955155"/>
            <a:ext cx="5654262" cy="3592120"/>
            <a:chOff x="4978242" y="1955155"/>
            <a:chExt cx="5654262" cy="3592120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4AD0F7F6-7D36-653A-0424-C5FD18D7E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8242" y="1955155"/>
              <a:ext cx="5654262" cy="359212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66673BA-F6D9-BEF4-D833-9402BF258F3A}"/>
                </a:ext>
              </a:extLst>
            </p:cNvPr>
            <p:cNvSpPr txBox="1"/>
            <p:nvPr/>
          </p:nvSpPr>
          <p:spPr>
            <a:xfrm>
              <a:off x="7320136" y="2488571"/>
              <a:ext cx="1206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</a:rPr>
                <a:t>Сервисы онлайн записи к врачу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EAD808-6542-6989-26C8-69835984FF37}"/>
                </a:ext>
              </a:extLst>
            </p:cNvPr>
            <p:cNvSpPr txBox="1"/>
            <p:nvPr/>
          </p:nvSpPr>
          <p:spPr bwMode="auto">
            <a:xfrm>
              <a:off x="5663952" y="2870695"/>
              <a:ext cx="11088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</a:rPr>
                <a:t>Результаты исследований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E598152-BC4F-CB51-69A4-AEAC79D8FB41}"/>
                </a:ext>
              </a:extLst>
            </p:cNvPr>
            <p:cNvSpPr txBox="1"/>
            <p:nvPr/>
          </p:nvSpPr>
          <p:spPr bwMode="auto">
            <a:xfrm>
              <a:off x="5231904" y="3771861"/>
              <a:ext cx="1206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</a:rPr>
                <a:t>Календарь беременности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BFB80B-8B6A-F496-FD55-0E07CA94126A}"/>
                </a:ext>
              </a:extLst>
            </p:cNvPr>
            <p:cNvSpPr txBox="1"/>
            <p:nvPr/>
          </p:nvSpPr>
          <p:spPr bwMode="auto">
            <a:xfrm>
              <a:off x="5663952" y="4828788"/>
              <a:ext cx="10904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bg1"/>
                  </a:solidFill>
                </a:rPr>
                <a:t>Телемедицинские консультации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03B727-D077-FDF6-D6FB-5B37976DE89A}"/>
                </a:ext>
              </a:extLst>
            </p:cNvPr>
            <p:cNvSpPr txBox="1"/>
            <p:nvPr/>
          </p:nvSpPr>
          <p:spPr bwMode="auto">
            <a:xfrm>
              <a:off x="9114655" y="2832222"/>
              <a:ext cx="95026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bg1"/>
                  </a:solidFill>
                </a:rPr>
                <a:t>Электронная медицинская карта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486979-88D6-A24F-7F5A-8605B3A2A8A5}"/>
                </a:ext>
              </a:extLst>
            </p:cNvPr>
            <p:cNvSpPr txBox="1"/>
            <p:nvPr/>
          </p:nvSpPr>
          <p:spPr bwMode="auto">
            <a:xfrm>
              <a:off x="9238262" y="3802638"/>
              <a:ext cx="9502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</a:rPr>
                <a:t>Сведения об аллергиях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4CED45-D40F-21D0-4484-F38F80AF1852}"/>
                </a:ext>
              </a:extLst>
            </p:cNvPr>
            <p:cNvSpPr txBox="1"/>
            <p:nvPr/>
          </p:nvSpPr>
          <p:spPr bwMode="auto">
            <a:xfrm>
              <a:off x="9114655" y="4698444"/>
              <a:ext cx="95026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bg1"/>
                  </a:solidFill>
                </a:rPr>
                <a:t>Всего 20+ сервисов для пациента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750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8B6CA2A-F97A-459A-B632-9D7C5CF2E060}"/>
              </a:ext>
            </a:extLst>
          </p:cNvPr>
          <p:cNvSpPr/>
          <p:nvPr/>
        </p:nvSpPr>
        <p:spPr>
          <a:xfrm>
            <a:off x="12332" y="1662300"/>
            <a:ext cx="4895850" cy="417958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4DC0887-5FA6-43B7-AB2D-8623CF18428D}"/>
              </a:ext>
            </a:extLst>
          </p:cNvPr>
          <p:cNvSpPr/>
          <p:nvPr/>
        </p:nvSpPr>
        <p:spPr>
          <a:xfrm>
            <a:off x="1414985" y="338860"/>
            <a:ext cx="62082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9982"/>
                </a:solidFill>
                <a:latin typeface="Sommet Rounded Black" panose="02000503030000020004" pitchFamily="50" charset="-52"/>
              </a:rPr>
              <a:t>ЗАПИСЬ НА ПРИЕМ К ВРАЧУ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6480818B-1B80-418D-8671-34FA99C08F99}"/>
              </a:ext>
            </a:extLst>
          </p:cNvPr>
          <p:cNvGrpSpPr/>
          <p:nvPr/>
        </p:nvGrpSpPr>
        <p:grpSpPr>
          <a:xfrm>
            <a:off x="1519124" y="1058179"/>
            <a:ext cx="6551931" cy="87934"/>
            <a:chOff x="1229944" y="1269044"/>
            <a:chExt cx="6551931" cy="87934"/>
          </a:xfrm>
        </p:grpSpPr>
        <p:sp>
          <p:nvSpPr>
            <p:cNvPr id="33" name="Rectangle 10">
              <a:extLst>
                <a:ext uri="{FF2B5EF4-FFF2-40B4-BE49-F238E27FC236}">
                  <a16:creationId xmlns:a16="http://schemas.microsoft.com/office/drawing/2014/main" id="{EAB1EEF3-4C81-498D-A687-C63819A144DA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A57FFC4F-5EC8-40B2-A19C-5F49D1D4390C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FD3B3A4-BF33-46D2-B89C-BC3AD1BDAD62}"/>
              </a:ext>
            </a:extLst>
          </p:cNvPr>
          <p:cNvSpPr/>
          <p:nvPr/>
        </p:nvSpPr>
        <p:spPr>
          <a:xfrm>
            <a:off x="285385" y="149394"/>
            <a:ext cx="1715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>
                    <a:lumMod val="90000"/>
                  </a:schemeClr>
                </a:solidFill>
                <a:latin typeface="Sommet Rounded Black" panose="02000503030000020004" pitchFamily="50" charset="-52"/>
              </a:rPr>
              <a:t>01</a:t>
            </a:r>
          </a:p>
        </p:txBody>
      </p:sp>
      <p:pic>
        <p:nvPicPr>
          <p:cNvPr id="40" name="Picture 3">
            <a:extLst>
              <a:ext uri="{FF2B5EF4-FFF2-40B4-BE49-F238E27FC236}">
                <a16:creationId xmlns:a16="http://schemas.microsoft.com/office/drawing/2014/main" id="{78F142F1-B699-41B8-80D5-32DECB661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911351"/>
            <a:ext cx="776288" cy="36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84BCCD-A494-485D-B580-1923625EAAE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86848" y="1911350"/>
            <a:ext cx="5687974" cy="27305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B90A37A5-5963-6C05-5316-65564435A9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62299"/>
            <a:ext cx="8957379" cy="50114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0325BD-C849-49F9-8B2A-2120158E0CC4}"/>
              </a:ext>
            </a:extLst>
          </p:cNvPr>
          <p:cNvSpPr txBox="1"/>
          <p:nvPr/>
        </p:nvSpPr>
        <p:spPr bwMode="auto">
          <a:xfrm>
            <a:off x="283339" y="1936958"/>
            <a:ext cx="4524487" cy="3780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6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Свободная запись</a:t>
            </a:r>
          </a:p>
          <a:p>
            <a:pPr marL="216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Вызов врача на дом</a:t>
            </a:r>
          </a:p>
          <a:p>
            <a:pPr marL="216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Запись на диспансеризацию</a:t>
            </a:r>
            <a:endParaRPr lang="en-US" dirty="0">
              <a:solidFill>
                <a:srgbClr val="514346"/>
              </a:solidFill>
              <a:ea typeface="Verdana"/>
              <a:cs typeface="Verdana"/>
            </a:endParaRPr>
          </a:p>
          <a:p>
            <a:pPr marL="216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Запись на вакцинацию (</a:t>
            </a:r>
            <a:r>
              <a:rPr lang="en-US" dirty="0">
                <a:solidFill>
                  <a:srgbClr val="514346"/>
                </a:solidFill>
                <a:ea typeface="Verdana"/>
                <a:cs typeface="Verdana"/>
              </a:rPr>
              <a:t>Covid-19)</a:t>
            </a:r>
            <a:endParaRPr lang="ru-RU" dirty="0">
              <a:solidFill>
                <a:srgbClr val="514346"/>
              </a:solidFill>
              <a:ea typeface="Verdana"/>
              <a:cs typeface="Verdana"/>
            </a:endParaRPr>
          </a:p>
          <a:p>
            <a:pPr marL="216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Запись на углубленную диспансеризацию</a:t>
            </a:r>
          </a:p>
          <a:p>
            <a:pPr marL="216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Запись по направлению</a:t>
            </a:r>
          </a:p>
          <a:p>
            <a:pPr marL="216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Отмена записи</a:t>
            </a:r>
            <a:endParaRPr lang="ru-RU" sz="100" dirty="0"/>
          </a:p>
          <a:p>
            <a:pPr defTabSz="685797">
              <a:spcBef>
                <a:spcPts val="1000"/>
              </a:spcBef>
              <a:spcAft>
                <a:spcPts val="400"/>
              </a:spcAft>
              <a:buClr>
                <a:srgbClr val="1DAA8C"/>
              </a:buClr>
              <a:defRPr/>
            </a:pPr>
            <a:r>
              <a:rPr lang="ru-RU" b="1" u="sng" dirty="0"/>
              <a:t>Дополнение к ЕПГУ:</a:t>
            </a:r>
            <a:endParaRPr b="1" u="sng" dirty="0"/>
          </a:p>
          <a:p>
            <a:pPr marL="288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b="1" u="sng" dirty="0">
                <a:solidFill>
                  <a:srgbClr val="514346"/>
                </a:solidFill>
                <a:ea typeface="Verdana"/>
                <a:cs typeface="Verdana"/>
              </a:rPr>
              <a:t>Журнал отложенной записи</a:t>
            </a:r>
            <a:endParaRPr lang="ru-RU" b="1" u="sng" dirty="0"/>
          </a:p>
          <a:p>
            <a:pPr marL="288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Запись на вакцинацию</a:t>
            </a:r>
            <a:endParaRPr dirty="0"/>
          </a:p>
          <a:p>
            <a:pPr marL="288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Запись на диспансерное наблюдение</a:t>
            </a:r>
            <a:endParaRPr lang="ru-RU" dirty="0"/>
          </a:p>
          <a:p>
            <a:pPr marL="288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</a:rPr>
              <a:t>Запись на телемедицинскую консультацию</a:t>
            </a:r>
          </a:p>
          <a:p>
            <a:pPr marL="288000" indent="-288000" defTabSz="685797">
              <a:buClr>
                <a:srgbClr val="1DAA8C"/>
              </a:buClr>
              <a:buFont typeface="Arial"/>
              <a:buChar char="•"/>
              <a:defRPr/>
            </a:pPr>
            <a:r>
              <a:rPr lang="ru-RU" dirty="0">
                <a:solidFill>
                  <a:srgbClr val="514346"/>
                </a:solidFill>
                <a:ea typeface="Verdana"/>
                <a:cs typeface="Verdana"/>
              </a:rPr>
              <a:t>Перенос записи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5017303" y="1933296"/>
            <a:ext cx="5582362" cy="2935864"/>
            <a:chOff x="5017303" y="1933296"/>
            <a:chExt cx="5582362" cy="293586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76669A7-5CB7-451F-9CF3-CD89A0A3F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 l="1795" r="1037"/>
            <a:stretch/>
          </p:blipFill>
          <p:spPr>
            <a:xfrm>
              <a:off x="5017303" y="1933296"/>
              <a:ext cx="5582362" cy="2935864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9502080" y="2204864"/>
              <a:ext cx="482352" cy="14401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51679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8B6CA2A-F97A-459A-B632-9D7C5CF2E060}"/>
              </a:ext>
            </a:extLst>
          </p:cNvPr>
          <p:cNvSpPr/>
          <p:nvPr/>
        </p:nvSpPr>
        <p:spPr>
          <a:xfrm>
            <a:off x="12332" y="1662300"/>
            <a:ext cx="4895850" cy="417958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4B64194B-58B2-4F92-82D0-1F8991C0E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62299"/>
            <a:ext cx="8957379" cy="5011416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4DC0887-5FA6-43B7-AB2D-8623CF18428D}"/>
              </a:ext>
            </a:extLst>
          </p:cNvPr>
          <p:cNvSpPr/>
          <p:nvPr/>
        </p:nvSpPr>
        <p:spPr>
          <a:xfrm>
            <a:off x="1414985" y="338860"/>
            <a:ext cx="84561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9982"/>
                </a:solidFill>
                <a:latin typeface="Sommet Rounded Black" panose="02000503030000020004" pitchFamily="50" charset="-52"/>
              </a:rPr>
              <a:t>ЭЛЕКТРОННАЯ МЕДИЦИНСКАЯ КАРТА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6480818B-1B80-418D-8671-34FA99C08F99}"/>
              </a:ext>
            </a:extLst>
          </p:cNvPr>
          <p:cNvGrpSpPr/>
          <p:nvPr/>
        </p:nvGrpSpPr>
        <p:grpSpPr>
          <a:xfrm>
            <a:off x="1519124" y="1058179"/>
            <a:ext cx="6551931" cy="87934"/>
            <a:chOff x="1229944" y="1269044"/>
            <a:chExt cx="6551931" cy="87934"/>
          </a:xfrm>
        </p:grpSpPr>
        <p:sp>
          <p:nvSpPr>
            <p:cNvPr id="33" name="Rectangle 10">
              <a:extLst>
                <a:ext uri="{FF2B5EF4-FFF2-40B4-BE49-F238E27FC236}">
                  <a16:creationId xmlns:a16="http://schemas.microsoft.com/office/drawing/2014/main" id="{EAB1EEF3-4C81-498D-A687-C63819A144DA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A57FFC4F-5EC8-40B2-A19C-5F49D1D4390C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FD3B3A4-BF33-46D2-B89C-BC3AD1BDAD62}"/>
              </a:ext>
            </a:extLst>
          </p:cNvPr>
          <p:cNvSpPr/>
          <p:nvPr/>
        </p:nvSpPr>
        <p:spPr>
          <a:xfrm>
            <a:off x="285385" y="149394"/>
            <a:ext cx="1715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>
                    <a:lumMod val="90000"/>
                  </a:schemeClr>
                </a:solidFill>
                <a:latin typeface="Sommet Rounded Black" panose="02000503030000020004" pitchFamily="50" charset="-52"/>
              </a:rPr>
              <a:t>02</a:t>
            </a:r>
          </a:p>
        </p:txBody>
      </p:sp>
      <p:pic>
        <p:nvPicPr>
          <p:cNvPr id="40" name="Picture 3">
            <a:extLst>
              <a:ext uri="{FF2B5EF4-FFF2-40B4-BE49-F238E27FC236}">
                <a16:creationId xmlns:a16="http://schemas.microsoft.com/office/drawing/2014/main" id="{78F142F1-B699-41B8-80D5-32DECB661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911351"/>
            <a:ext cx="776288" cy="36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C7F00D-5FE3-464B-ADE7-EBB74EF5C632}"/>
              </a:ext>
            </a:extLst>
          </p:cNvPr>
          <p:cNvSpPr txBox="1"/>
          <p:nvPr/>
        </p:nvSpPr>
        <p:spPr>
          <a:xfrm>
            <a:off x="479376" y="1916832"/>
            <a:ext cx="4122461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Данные из медицинских организаций разного профиля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Различные типы документов: выписки, исследования, протоколы 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Возможность направить обращение о некорректности данных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ea typeface="Verdana"/>
              </a:rPr>
              <a:t>Удобная навигация</a:t>
            </a:r>
            <a:endParaRPr lang="ru-RU" sz="2000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364ECB61-A52E-49A9-9667-9746F7CC2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1911351"/>
            <a:ext cx="5632450" cy="3562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779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9B40D2F-D4FC-4358-9E02-6BB175F1FA5F}"/>
              </a:ext>
            </a:extLst>
          </p:cNvPr>
          <p:cNvSpPr/>
          <p:nvPr/>
        </p:nvSpPr>
        <p:spPr>
          <a:xfrm>
            <a:off x="1" y="1994304"/>
            <a:ext cx="4895850" cy="384243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3C565A79-5907-4B53-9DFD-2242C2C76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62299"/>
            <a:ext cx="8957379" cy="501141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9E57C8B-D0CC-4AC1-AC68-81C509E40D77}"/>
              </a:ext>
            </a:extLst>
          </p:cNvPr>
          <p:cNvSpPr/>
          <p:nvPr/>
        </p:nvSpPr>
        <p:spPr>
          <a:xfrm>
            <a:off x="1414985" y="338860"/>
            <a:ext cx="8496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9982"/>
                </a:solidFill>
                <a:latin typeface="Sommet Rounded Black" panose="02000503030000020004" pitchFamily="50" charset="-52"/>
              </a:rPr>
              <a:t>N3.КАЛЕНДАРЬ БЕРЕМЕННОСТИ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10DF938-703F-4510-ACF2-1ABED6CD43E8}"/>
              </a:ext>
            </a:extLst>
          </p:cNvPr>
          <p:cNvGrpSpPr/>
          <p:nvPr/>
        </p:nvGrpSpPr>
        <p:grpSpPr>
          <a:xfrm>
            <a:off x="1519124" y="1058179"/>
            <a:ext cx="6551931" cy="87934"/>
            <a:chOff x="1229944" y="1269044"/>
            <a:chExt cx="6551931" cy="87934"/>
          </a:xfrm>
        </p:grpSpPr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10846418-F7B8-433F-AF0A-727FF6CB2D6B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BAD78086-9608-4C55-9C44-F6094EBD712C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385022-3475-420E-9E42-6CAC0B93EC0D}"/>
              </a:ext>
            </a:extLst>
          </p:cNvPr>
          <p:cNvSpPr/>
          <p:nvPr/>
        </p:nvSpPr>
        <p:spPr>
          <a:xfrm>
            <a:off x="285385" y="149394"/>
            <a:ext cx="1715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>
                    <a:lumMod val="90000"/>
                  </a:schemeClr>
                </a:solidFill>
                <a:latin typeface="Sommet Rounded Black" panose="02000503030000020004" pitchFamily="50" charset="-52"/>
              </a:rPr>
              <a:t>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95B723-00E3-44F0-90AA-7BC802BFCE71}"/>
              </a:ext>
            </a:extLst>
          </p:cNvPr>
          <p:cNvSpPr txBox="1"/>
          <p:nvPr/>
        </p:nvSpPr>
        <p:spPr>
          <a:xfrm>
            <a:off x="672626" y="2044204"/>
            <a:ext cx="4122461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Сведения из централизованной подсистемы «Мониторинг беременных 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Планирование посещений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Контроль выполнения назначений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14346"/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14346"/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0FDE5856-BB20-41F3-BE6E-C43C5D82E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911351"/>
            <a:ext cx="776288" cy="36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704FF3D1-ED22-4A6F-B326-C53469682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029894"/>
            <a:ext cx="2084388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8E9F43F-EE5E-4BE2-BC2C-90D7ED189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1911351"/>
            <a:ext cx="5645150" cy="359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012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FB8B61-0853-4E2E-BB2B-8E4A3B7206FB}"/>
              </a:ext>
            </a:extLst>
          </p:cNvPr>
          <p:cNvSpPr/>
          <p:nvPr/>
        </p:nvSpPr>
        <p:spPr>
          <a:xfrm>
            <a:off x="1" y="1994304"/>
            <a:ext cx="4895850" cy="384243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D367A853-1D60-4CD6-B160-78507F007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62299"/>
            <a:ext cx="8957379" cy="501141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B315EA-0386-4B25-9C99-DEF0F5BD5D18}"/>
              </a:ext>
            </a:extLst>
          </p:cNvPr>
          <p:cNvSpPr/>
          <p:nvPr/>
        </p:nvSpPr>
        <p:spPr>
          <a:xfrm>
            <a:off x="1414985" y="338860"/>
            <a:ext cx="70028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9982"/>
                </a:solidFill>
                <a:latin typeface="Sommet Rounded Black" panose="02000503030000020004" pitchFamily="50" charset="-52"/>
              </a:rPr>
              <a:t>N3.КАЛЕНДАРЬ ПРИВИВОК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2C12A1A-2E3D-45C8-97D5-AB1BA92ADFD6}"/>
              </a:ext>
            </a:extLst>
          </p:cNvPr>
          <p:cNvGrpSpPr/>
          <p:nvPr/>
        </p:nvGrpSpPr>
        <p:grpSpPr>
          <a:xfrm>
            <a:off x="1519124" y="1058179"/>
            <a:ext cx="6551931" cy="87934"/>
            <a:chOff x="1229944" y="1269044"/>
            <a:chExt cx="6551931" cy="87934"/>
          </a:xfrm>
        </p:grpSpPr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621B4160-C987-4C96-A74C-08A7E3CE65E8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7BA09228-B4E0-4238-8520-A948480FB348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F7B816A-2E1F-42FA-9CCD-FE5C4591EB16}"/>
              </a:ext>
            </a:extLst>
          </p:cNvPr>
          <p:cNvSpPr/>
          <p:nvPr/>
        </p:nvSpPr>
        <p:spPr>
          <a:xfrm>
            <a:off x="285385" y="149394"/>
            <a:ext cx="1715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>
                    <a:lumMod val="90000"/>
                  </a:schemeClr>
                </a:solidFill>
                <a:latin typeface="Sommet Rounded Black" panose="02000503030000020004" pitchFamily="50" charset="-52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C79A8F-CB42-4358-8F95-404083B9FA69}"/>
              </a:ext>
            </a:extLst>
          </p:cNvPr>
          <p:cNvSpPr txBox="1"/>
          <p:nvPr/>
        </p:nvSpPr>
        <p:spPr>
          <a:xfrm>
            <a:off x="672628" y="2273300"/>
            <a:ext cx="4122461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Контроль сроков и статуса выполненных прививок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Возможность записаться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Вакцинация НЕ только от </a:t>
            </a:r>
            <a:r>
              <a:rPr lang="en-US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COVID-19</a:t>
            </a: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 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0DA1A382-4F41-4232-A6F5-8FB6C638A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911351"/>
            <a:ext cx="776288" cy="36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C0BB34F6-01D6-44AA-A035-667203686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029894"/>
            <a:ext cx="2084388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0C030602-287F-4F27-8203-EF5558ABA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137" y="1839913"/>
            <a:ext cx="5658813" cy="357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150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8B6CA2A-F97A-459A-B632-9D7C5CF2E060}"/>
              </a:ext>
            </a:extLst>
          </p:cNvPr>
          <p:cNvSpPr/>
          <p:nvPr/>
        </p:nvSpPr>
        <p:spPr>
          <a:xfrm>
            <a:off x="12332" y="1662300"/>
            <a:ext cx="4895850" cy="417958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4B64194B-58B2-4F92-82D0-1F8991C0E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62299"/>
            <a:ext cx="8957379" cy="5011416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4DC0887-5FA6-43B7-AB2D-8623CF18428D}"/>
              </a:ext>
            </a:extLst>
          </p:cNvPr>
          <p:cNvSpPr/>
          <p:nvPr/>
        </p:nvSpPr>
        <p:spPr>
          <a:xfrm>
            <a:off x="1414985" y="338860"/>
            <a:ext cx="85481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9982"/>
                </a:solidFill>
                <a:latin typeface="Sommet Rounded Black" panose="02000503030000020004" pitchFamily="50" charset="-52"/>
              </a:rPr>
              <a:t>N3.ТЕЛЕМЕДИЦИНА (ПАЦИЕНТ-ВРАЧ) 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6480818B-1B80-418D-8671-34FA99C08F99}"/>
              </a:ext>
            </a:extLst>
          </p:cNvPr>
          <p:cNvGrpSpPr/>
          <p:nvPr/>
        </p:nvGrpSpPr>
        <p:grpSpPr>
          <a:xfrm>
            <a:off x="1519124" y="1058179"/>
            <a:ext cx="6551931" cy="87934"/>
            <a:chOff x="1229944" y="1269044"/>
            <a:chExt cx="6551931" cy="87934"/>
          </a:xfrm>
        </p:grpSpPr>
        <p:sp>
          <p:nvSpPr>
            <p:cNvPr id="33" name="Rectangle 10">
              <a:extLst>
                <a:ext uri="{FF2B5EF4-FFF2-40B4-BE49-F238E27FC236}">
                  <a16:creationId xmlns:a16="http://schemas.microsoft.com/office/drawing/2014/main" id="{EAB1EEF3-4C81-498D-A687-C63819A144DA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A57FFC4F-5EC8-40B2-A19C-5F49D1D4390C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FD3B3A4-BF33-46D2-B89C-BC3AD1BDAD62}"/>
              </a:ext>
            </a:extLst>
          </p:cNvPr>
          <p:cNvSpPr/>
          <p:nvPr/>
        </p:nvSpPr>
        <p:spPr>
          <a:xfrm>
            <a:off x="285385" y="149394"/>
            <a:ext cx="1715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>
                    <a:lumMod val="90000"/>
                  </a:schemeClr>
                </a:solidFill>
                <a:latin typeface="Sommet Rounded Black" panose="02000503030000020004" pitchFamily="50" charset="-52"/>
              </a:rPr>
              <a:t>05</a:t>
            </a:r>
          </a:p>
        </p:txBody>
      </p:sp>
      <p:pic>
        <p:nvPicPr>
          <p:cNvPr id="40" name="Picture 3">
            <a:extLst>
              <a:ext uri="{FF2B5EF4-FFF2-40B4-BE49-F238E27FC236}">
                <a16:creationId xmlns:a16="http://schemas.microsoft.com/office/drawing/2014/main" id="{78F142F1-B699-41B8-80D5-32DECB661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911351"/>
            <a:ext cx="776288" cy="36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84BCCD-A494-485D-B580-1923625EA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848" y="1911350"/>
            <a:ext cx="5687974" cy="2730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3562DA-B221-4AE7-ACA3-25809E80A54C}"/>
              </a:ext>
            </a:extLst>
          </p:cNvPr>
          <p:cNvSpPr txBox="1"/>
          <p:nvPr/>
        </p:nvSpPr>
        <p:spPr>
          <a:xfrm>
            <a:off x="672628" y="1989020"/>
            <a:ext cx="4122461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Возможность получения консультации без очного посещения МО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Чат/видеосвязь с врачом с возможностью прикрепить документы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Получение консультативного заключения по итогам консультации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14346"/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F0CAD10-4021-4C4F-BCE1-695C207AF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927" y="1866900"/>
            <a:ext cx="5633973" cy="357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848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951492-8840-40CD-B71E-F89EFDFEF094}"/>
              </a:ext>
            </a:extLst>
          </p:cNvPr>
          <p:cNvSpPr/>
          <p:nvPr/>
        </p:nvSpPr>
        <p:spPr>
          <a:xfrm>
            <a:off x="1" y="1994304"/>
            <a:ext cx="4895850" cy="384243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31F4D6E1-07DE-490A-9B4B-AED335500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99" y="1640867"/>
            <a:ext cx="8957379" cy="501141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C04F40-3DA8-46A5-BC4F-9E4122977098}"/>
              </a:ext>
            </a:extLst>
          </p:cNvPr>
          <p:cNvSpPr/>
          <p:nvPr/>
        </p:nvSpPr>
        <p:spPr>
          <a:xfrm>
            <a:off x="1414985" y="338860"/>
            <a:ext cx="85213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9982"/>
                </a:solidFill>
                <a:latin typeface="Sommet Rounded Black" panose="02000503030000020004" pitchFamily="50" charset="-52"/>
              </a:rPr>
              <a:t>N3.СВЕДЕНИЯ О МЕДИКАМЕНТАХ И АЛЛЕРГИЯХ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0D0A494-87F6-4018-AA11-24DBB2F40043}"/>
              </a:ext>
            </a:extLst>
          </p:cNvPr>
          <p:cNvGrpSpPr/>
          <p:nvPr/>
        </p:nvGrpSpPr>
        <p:grpSpPr>
          <a:xfrm>
            <a:off x="1519124" y="1058179"/>
            <a:ext cx="6551931" cy="87934"/>
            <a:chOff x="1229944" y="1269044"/>
            <a:chExt cx="6551931" cy="87934"/>
          </a:xfrm>
        </p:grpSpPr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8E5484E7-2465-40FD-BE9D-490190C206D4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BD07BE8C-3BDA-4074-895D-A843E3CA7593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0858F5-47EB-4CF6-A012-F2A8689C3A76}"/>
              </a:ext>
            </a:extLst>
          </p:cNvPr>
          <p:cNvSpPr/>
          <p:nvPr/>
        </p:nvSpPr>
        <p:spPr>
          <a:xfrm>
            <a:off x="285385" y="149394"/>
            <a:ext cx="1715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>
                    <a:lumMod val="90000"/>
                  </a:schemeClr>
                </a:solidFill>
                <a:latin typeface="Sommet Rounded Black" panose="02000503030000020004" pitchFamily="50" charset="-52"/>
              </a:rPr>
              <a:t>06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7F0A76-093D-43C4-8392-3B4AC975972D}"/>
              </a:ext>
            </a:extLst>
          </p:cNvPr>
          <p:cNvSpPr txBox="1"/>
          <p:nvPr/>
        </p:nvSpPr>
        <p:spPr>
          <a:xfrm>
            <a:off x="672626" y="2044204"/>
            <a:ext cx="4122461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Возможность для пациента сообщить о принимаемых медикаментах и имеющихся аллергиях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Данные доступны врачам на приеме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Данные доступны бригаде СМП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14346"/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14346"/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68F77C89-67EE-4F3E-B365-728CAE45E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911351"/>
            <a:ext cx="776288" cy="36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72C3E2F4-680D-4EE4-9E64-F0C033308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029894"/>
            <a:ext cx="2084388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5327DAC-C90C-4440-8650-D314AE7DC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1" y="1898650"/>
            <a:ext cx="5619749" cy="351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845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89F41E7-420A-47DA-814A-706B95C6AF11}"/>
              </a:ext>
            </a:extLst>
          </p:cNvPr>
          <p:cNvSpPr/>
          <p:nvPr/>
        </p:nvSpPr>
        <p:spPr>
          <a:xfrm>
            <a:off x="1" y="1994304"/>
            <a:ext cx="4895850" cy="384243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D8898B76-6110-4BC2-8D08-37997E185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99" y="1640867"/>
            <a:ext cx="8957379" cy="501141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F1AD3E1-6609-4035-A4BC-BB2B0412BEA0}"/>
              </a:ext>
            </a:extLst>
          </p:cNvPr>
          <p:cNvSpPr/>
          <p:nvPr/>
        </p:nvSpPr>
        <p:spPr>
          <a:xfrm>
            <a:off x="1414985" y="338860"/>
            <a:ext cx="79527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9982"/>
                </a:solidFill>
                <a:latin typeface="Sommet Rounded Black" panose="02000503030000020004" pitchFamily="50" charset="-52"/>
              </a:rPr>
              <a:t>N3.УПРАВЛЕНИЕ ДОСТУПОМ К ЭМК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1EB7949-AB73-4D36-8208-373CE9AFDCED}"/>
              </a:ext>
            </a:extLst>
          </p:cNvPr>
          <p:cNvGrpSpPr/>
          <p:nvPr/>
        </p:nvGrpSpPr>
        <p:grpSpPr>
          <a:xfrm>
            <a:off x="1519124" y="1058179"/>
            <a:ext cx="6551931" cy="87934"/>
            <a:chOff x="1229944" y="1269044"/>
            <a:chExt cx="6551931" cy="87934"/>
          </a:xfrm>
        </p:grpSpPr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EAC2ED88-209C-4C6A-895C-D1E75D57DC07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rgbClr val="0099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2F47B46F-923C-43C4-9CB7-1237D229F353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6551931" cy="10399"/>
            </a:xfrm>
            <a:prstGeom prst="line">
              <a:avLst/>
            </a:prstGeom>
            <a:ln>
              <a:solidFill>
                <a:srgbClr val="0099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1A118DE-7E88-4BEE-AC62-B2CDD453D0DA}"/>
              </a:ext>
            </a:extLst>
          </p:cNvPr>
          <p:cNvSpPr/>
          <p:nvPr/>
        </p:nvSpPr>
        <p:spPr>
          <a:xfrm>
            <a:off x="285385" y="149394"/>
            <a:ext cx="1715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>
                    <a:lumMod val="90000"/>
                  </a:schemeClr>
                </a:solidFill>
                <a:latin typeface="Sommet Rounded Black" panose="02000503030000020004" pitchFamily="50" charset="-52"/>
              </a:rPr>
              <a:t>07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9FD068-1448-46A5-B6A2-588B39CAA501}"/>
              </a:ext>
            </a:extLst>
          </p:cNvPr>
          <p:cNvSpPr txBox="1"/>
          <p:nvPr/>
        </p:nvSpPr>
        <p:spPr>
          <a:xfrm>
            <a:off x="672626" y="2044204"/>
            <a:ext cx="4122461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Возможность предоставлять доступ к ЭМК врачу любой МО, участвующей в обмене  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Контроль доступа к ЭМК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14346"/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Возможность направить обращение о некорректности данных, закрыть доступ</a:t>
            </a: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14346"/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  <a:p>
            <a:pPr marL="288000" indent="-288000" defTabSz="685797">
              <a:spcBef>
                <a:spcPts val="1200"/>
              </a:spcBef>
              <a:spcAft>
                <a:spcPts val="1200"/>
              </a:spcAft>
              <a:buClr>
                <a:srgbClr val="1DAA8C"/>
              </a:buClr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14346"/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02C27DB9-3018-4D7C-AD21-418F005A8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911351"/>
            <a:ext cx="776288" cy="36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A3DC65A8-8C85-4DE7-9A43-C4F669DA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029894"/>
            <a:ext cx="2084388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09545C11-500E-454D-9B63-DA6632C0C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3" y="1858963"/>
            <a:ext cx="5614987" cy="355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09ED1BE4-4FAD-4AC7-B2CC-DC6574C13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744913"/>
            <a:ext cx="2714625" cy="166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465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CA0C650-513C-4564-8C48-9A06466AB458}"/>
              </a:ext>
            </a:extLst>
          </p:cNvPr>
          <p:cNvSpPr/>
          <p:nvPr/>
        </p:nvSpPr>
        <p:spPr>
          <a:xfrm>
            <a:off x="5621786" y="-1"/>
            <a:ext cx="657159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8F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5CD736D-D21A-4C92-AA20-D009CAE98CD2}"/>
              </a:ext>
            </a:extLst>
          </p:cNvPr>
          <p:cNvSpPr/>
          <p:nvPr/>
        </p:nvSpPr>
        <p:spPr>
          <a:xfrm>
            <a:off x="528980" y="363692"/>
            <a:ext cx="3720955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>
                <a:solidFill>
                  <a:srgbClr val="008F7C"/>
                </a:solidFill>
                <a:latin typeface="Sommet Rounded Black" panose="02000503030000020004" pitchFamily="50" charset="-52"/>
              </a:rPr>
              <a:t>НПА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8F7C"/>
              </a:solidFill>
              <a:effectLst/>
              <a:uLnTx/>
              <a:uFillTx/>
              <a:latin typeface="Sommet Rounded Black" panose="02000503030000020004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>
                <a:solidFill>
                  <a:srgbClr val="008F7C"/>
                </a:solidFill>
                <a:latin typeface="Sommet Rounded Black" panose="02000503030000020004" pitchFamily="50" charset="-52"/>
              </a:rPr>
              <a:t>цифровых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8F7C"/>
                </a:solidFill>
                <a:effectLst/>
                <a:uLnTx/>
                <a:uFillTx/>
                <a:latin typeface="Sommet Rounded Black" panose="02000503030000020004" pitchFamily="50" charset="-52"/>
                <a:ea typeface="+mn-ea"/>
                <a:cs typeface="+mn-cs"/>
              </a:rPr>
              <a:t>сервисов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8F7C"/>
                </a:solidFill>
                <a:effectLst/>
                <a:uLnTx/>
                <a:uFillTx/>
                <a:latin typeface="Sommet Rounded Black" panose="02000503030000020004" pitchFamily="50" charset="-52"/>
                <a:ea typeface="+mn-ea"/>
                <a:cs typeface="+mn-cs"/>
              </a:rPr>
              <a:t>для пациентов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E83C45A-0F95-4754-AE72-79BBB817A747}"/>
              </a:ext>
            </a:extLst>
          </p:cNvPr>
          <p:cNvGrpSpPr/>
          <p:nvPr/>
        </p:nvGrpSpPr>
        <p:grpSpPr>
          <a:xfrm>
            <a:off x="668019" y="3140440"/>
            <a:ext cx="4437381" cy="77217"/>
            <a:chOff x="1229944" y="1269044"/>
            <a:chExt cx="4437381" cy="77217"/>
          </a:xfrm>
        </p:grpSpPr>
        <p:sp>
          <p:nvSpPr>
            <p:cNvPr id="18" name="Rectangle 10">
              <a:extLst>
                <a:ext uri="{FF2B5EF4-FFF2-40B4-BE49-F238E27FC236}">
                  <a16:creationId xmlns:a16="http://schemas.microsoft.com/office/drawing/2014/main" id="{FE51A33B-C9D2-4CED-A4EC-A4467116CE84}"/>
                </a:ext>
              </a:extLst>
            </p:cNvPr>
            <p:cNvSpPr/>
            <p:nvPr/>
          </p:nvSpPr>
          <p:spPr>
            <a:xfrm>
              <a:off x="1229944" y="1269044"/>
              <a:ext cx="657530" cy="77217"/>
            </a:xfrm>
            <a:prstGeom prst="rect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A7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8D302E06-C34C-4A87-AC11-D306644D7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4437381" cy="12633"/>
            </a:xfrm>
            <a:prstGeom prst="line">
              <a:avLst/>
            </a:prstGeom>
            <a:ln>
              <a:solidFill>
                <a:schemeClr val="bg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385CBC85-9D2C-456D-90C2-AA1F21F40682}"/>
              </a:ext>
            </a:extLst>
          </p:cNvPr>
          <p:cNvGrpSpPr/>
          <p:nvPr/>
        </p:nvGrpSpPr>
        <p:grpSpPr>
          <a:xfrm>
            <a:off x="11861609" y="1593532"/>
            <a:ext cx="330392" cy="4248807"/>
            <a:chOff x="6834188" y="1593532"/>
            <a:chExt cx="5357813" cy="4248807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9D555F9C-1BB5-4B74-ADC3-9074583C0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88" y="1593532"/>
              <a:ext cx="5357813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>
              <a:extLst>
                <a:ext uri="{FF2B5EF4-FFF2-40B4-BE49-F238E27FC236}">
                  <a16:creationId xmlns:a16="http://schemas.microsoft.com/office/drawing/2014/main" id="{F4E65BFD-1073-4BC0-B698-2B225D5847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88" y="2279332"/>
              <a:ext cx="5357813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>
              <a:extLst>
                <a:ext uri="{FF2B5EF4-FFF2-40B4-BE49-F238E27FC236}">
                  <a16:creationId xmlns:a16="http://schemas.microsoft.com/office/drawing/2014/main" id="{77BF8FFC-341C-4639-AABD-D02CD511E3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88" y="3248911"/>
              <a:ext cx="5357813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id="{983345CA-A070-47F8-9283-F1FB22AE86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88" y="4194842"/>
              <a:ext cx="5357813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id="{0526CA88-0475-49A0-897C-E21056C0B4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88" y="5172304"/>
              <a:ext cx="5357813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id="{3E2A11E3-9FA6-4244-B63D-0AF7C4614F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88" y="5842339"/>
              <a:ext cx="5357813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E7CB165-942B-4C70-B6DB-453C156B3A9A}"/>
              </a:ext>
            </a:extLst>
          </p:cNvPr>
          <p:cNvSpPr/>
          <p:nvPr/>
        </p:nvSpPr>
        <p:spPr>
          <a:xfrm>
            <a:off x="5620407" y="-2498"/>
            <a:ext cx="6571593" cy="6858000"/>
          </a:xfrm>
          <a:prstGeom prst="rect">
            <a:avLst/>
          </a:prstGeom>
          <a:solidFill>
            <a:srgbClr val="009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Shape 912">
            <a:extLst>
              <a:ext uri="{FF2B5EF4-FFF2-40B4-BE49-F238E27FC236}">
                <a16:creationId xmlns:a16="http://schemas.microsoft.com/office/drawing/2014/main" id="{A9529733-723F-4F9C-8ED5-55C6D67A4048}"/>
              </a:ext>
            </a:extLst>
          </p:cNvPr>
          <p:cNvSpPr/>
          <p:nvPr/>
        </p:nvSpPr>
        <p:spPr>
          <a:xfrm>
            <a:off x="6600414" y="521579"/>
            <a:ext cx="5277095" cy="5175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>
              <a:lnSpc>
                <a:spcPct val="90000"/>
              </a:lnSpc>
              <a:defRPr sz="2800" b="1">
                <a:solidFill>
                  <a:srgbClr val="44474F"/>
                </a:solidFill>
                <a:latin typeface="+mn-lt"/>
                <a:ea typeface="+mn-ea"/>
                <a:cs typeface="+mn-cs"/>
                <a:sym typeface="Roboto"/>
              </a:defRPr>
            </a:lvl1pPr>
          </a:lstStyle>
          <a:p>
            <a:pPr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b="0" dirty="0">
                <a:solidFill>
                  <a:srgbClr val="FFFFFF"/>
                </a:solidFill>
                <a:ea typeface="Lato Medium" panose="020B0604020202020204" charset="0"/>
                <a:cs typeface="Lato Medium" panose="020B0604020202020204" charset="0"/>
              </a:rPr>
              <a:t>Постановление от 03.04.2021 №542 («методики расчета показателей эффективности губернаторов»)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b="0" dirty="0">
                <a:solidFill>
                  <a:srgbClr val="FFFFFF"/>
                </a:solidFill>
                <a:ea typeface="Lato Medium" panose="020B0604020202020204" charset="0"/>
                <a:cs typeface="Lato Medium" panose="020B0604020202020204" charset="0"/>
              </a:rPr>
              <a:t>Методические рекомендации по созданию региональных информационных подсистем «</a:t>
            </a:r>
            <a:r>
              <a:rPr lang="ru-RU" b="0" dirty="0" err="1">
                <a:solidFill>
                  <a:srgbClr val="FFFFFF"/>
                </a:solidFill>
                <a:ea typeface="Lato Medium" panose="020B0604020202020204" charset="0"/>
                <a:cs typeface="Lato Medium" panose="020B0604020202020204" charset="0"/>
              </a:rPr>
              <a:t>Онко</a:t>
            </a:r>
            <a:r>
              <a:rPr lang="ru-RU" b="0" dirty="0">
                <a:solidFill>
                  <a:srgbClr val="FFFFFF"/>
                </a:solidFill>
                <a:ea typeface="Lato Medium" panose="020B0604020202020204" charset="0"/>
                <a:cs typeface="Lato Medium" panose="020B0604020202020204" charset="0"/>
              </a:rPr>
              <a:t>», «</a:t>
            </a:r>
            <a:r>
              <a:rPr lang="ru-RU" b="0" dirty="0" err="1">
                <a:solidFill>
                  <a:srgbClr val="FFFFFF"/>
                </a:solidFill>
                <a:ea typeface="Lato Medium" panose="020B0604020202020204" charset="0"/>
                <a:cs typeface="Lato Medium" panose="020B0604020202020204" charset="0"/>
              </a:rPr>
              <a:t>АКиНЕО</a:t>
            </a:r>
            <a:r>
              <a:rPr lang="ru-RU" b="0" dirty="0">
                <a:solidFill>
                  <a:srgbClr val="FFFFFF"/>
                </a:solidFill>
                <a:ea typeface="Lato Medium" panose="020B0604020202020204" charset="0"/>
                <a:cs typeface="Lato Medium" panose="020B0604020202020204" charset="0"/>
              </a:rPr>
              <a:t>», «ССЗ», «Профилактика», «Лабораторные исследования», «ЦАМИ» (функции для пациентов)</a:t>
            </a:r>
            <a:endParaRPr lang="en-US" b="0" dirty="0">
              <a:solidFill>
                <a:srgbClr val="FFFFFF"/>
              </a:solidFill>
              <a:ea typeface="Lato Medium" panose="020B0604020202020204" charset="0"/>
              <a:cs typeface="Lato Medium" panose="020B0604020202020204" charset="0"/>
            </a:endParaRPr>
          </a:p>
        </p:txBody>
      </p:sp>
      <p:sp>
        <p:nvSpPr>
          <p:cNvPr id="39" name="Shape 2540">
            <a:extLst>
              <a:ext uri="{FF2B5EF4-FFF2-40B4-BE49-F238E27FC236}">
                <a16:creationId xmlns:a16="http://schemas.microsoft.com/office/drawing/2014/main" id="{A8AC9A04-F9C5-4800-B485-159162FF10B2}"/>
              </a:ext>
            </a:extLst>
          </p:cNvPr>
          <p:cNvSpPr/>
          <p:nvPr/>
        </p:nvSpPr>
        <p:spPr>
          <a:xfrm>
            <a:off x="5857912" y="1287351"/>
            <a:ext cx="530942" cy="530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0" name="Shape 2540">
            <a:extLst>
              <a:ext uri="{FF2B5EF4-FFF2-40B4-BE49-F238E27FC236}">
                <a16:creationId xmlns:a16="http://schemas.microsoft.com/office/drawing/2014/main" id="{E64C49C9-3B7F-49FD-8A81-F280E80BA6E4}"/>
              </a:ext>
            </a:extLst>
          </p:cNvPr>
          <p:cNvSpPr/>
          <p:nvPr/>
        </p:nvSpPr>
        <p:spPr>
          <a:xfrm>
            <a:off x="5857912" y="3905932"/>
            <a:ext cx="530942" cy="530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405506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6BE23D0-E6EA-4223-A1A5-FAAB81CED912}"/>
              </a:ext>
            </a:extLst>
          </p:cNvPr>
          <p:cNvSpPr/>
          <p:nvPr/>
        </p:nvSpPr>
        <p:spPr>
          <a:xfrm>
            <a:off x="563880" y="338860"/>
            <a:ext cx="110811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ommet Rounded Black" panose="02000503030000020004" pitchFamily="50" charset="-52"/>
              </a:rPr>
              <a:t>ПЛЮСЫ ОТ ЗАПУСКА СЕРВИСОВ ДЛЯ ПАЦИЕНТОВ 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E020424-C3ED-4BB0-BDCF-C510C6C064DC}"/>
              </a:ext>
            </a:extLst>
          </p:cNvPr>
          <p:cNvGrpSpPr/>
          <p:nvPr/>
        </p:nvGrpSpPr>
        <p:grpSpPr>
          <a:xfrm>
            <a:off x="668019" y="1058179"/>
            <a:ext cx="7863731" cy="87934"/>
            <a:chOff x="1229944" y="1269044"/>
            <a:chExt cx="7863731" cy="87934"/>
          </a:xfrm>
        </p:grpSpPr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443FF988-9E76-402D-A533-526625E34E6B}"/>
                </a:ext>
              </a:extLst>
            </p:cNvPr>
            <p:cNvSpPr/>
            <p:nvPr/>
          </p:nvSpPr>
          <p:spPr>
            <a:xfrm>
              <a:off x="1229944" y="1279761"/>
              <a:ext cx="657530" cy="77217"/>
            </a:xfrm>
            <a:prstGeom prst="rect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78E"/>
                </a:solidFill>
              </a:endParaRPr>
            </a:p>
          </p:txBody>
        </p: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B32FD3E1-E687-4AFE-8AE6-DDC7B561D2E3}"/>
                </a:ext>
              </a:extLst>
            </p:cNvPr>
            <p:cNvCxnSpPr>
              <a:cxnSpLocks/>
            </p:cNvCxnSpPr>
            <p:nvPr/>
          </p:nvCxnSpPr>
          <p:spPr>
            <a:xfrm>
              <a:off x="1229944" y="1269044"/>
              <a:ext cx="7863731" cy="22389"/>
            </a:xfrm>
            <a:prstGeom prst="line">
              <a:avLst/>
            </a:prstGeom>
            <a:ln>
              <a:solidFill>
                <a:schemeClr val="bg1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hape 2540">
            <a:extLst>
              <a:ext uri="{FF2B5EF4-FFF2-40B4-BE49-F238E27FC236}">
                <a16:creationId xmlns:a16="http://schemas.microsoft.com/office/drawing/2014/main" id="{B1D7E482-8118-4E68-AFBA-238F85C4C878}"/>
              </a:ext>
            </a:extLst>
          </p:cNvPr>
          <p:cNvSpPr/>
          <p:nvPr/>
        </p:nvSpPr>
        <p:spPr>
          <a:xfrm>
            <a:off x="668019" y="2044142"/>
            <a:ext cx="530942" cy="530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998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470B2B-70D8-453D-A37E-901630126790}"/>
              </a:ext>
            </a:extLst>
          </p:cNvPr>
          <p:cNvSpPr txBox="1"/>
          <p:nvPr/>
        </p:nvSpPr>
        <p:spPr>
          <a:xfrm>
            <a:off x="1507628" y="1952948"/>
            <a:ext cx="9852947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97">
              <a:spcBef>
                <a:spcPts val="1800"/>
              </a:spcBef>
              <a:spcAft>
                <a:spcPts val="1800"/>
              </a:spcAft>
              <a:buClr>
                <a:srgbClr val="1DAA8C"/>
              </a:buClr>
            </a:pPr>
            <a:r>
              <a:rPr lang="ru-RU" sz="2400" b="1" dirty="0">
                <a:solidFill>
                  <a:schemeClr val="bg1">
                    <a:lumMod val="25000"/>
                  </a:schemeClr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Понятный и законченный результат </a:t>
            </a:r>
            <a:r>
              <a:rPr lang="ru-RU" sz="2400" dirty="0">
                <a:solidFill>
                  <a:schemeClr val="bg1">
                    <a:lumMod val="25000"/>
                  </a:schemeClr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для пациентов от цифровой трансформации здравоохранения</a:t>
            </a:r>
            <a:endParaRPr lang="ru-RU" sz="2400" b="1" dirty="0">
              <a:solidFill>
                <a:schemeClr val="bg1">
                  <a:lumMod val="25000"/>
                </a:schemeClr>
              </a:solidFill>
              <a:uFill>
                <a:solidFill>
                  <a:srgbClr val="000000"/>
                </a:solidFill>
              </a:uFill>
              <a:ea typeface="Verdana" charset="0"/>
              <a:cs typeface="Verdana" charset="0"/>
            </a:endParaRPr>
          </a:p>
          <a:p>
            <a:pPr defTabSz="685797">
              <a:spcBef>
                <a:spcPts val="1800"/>
              </a:spcBef>
              <a:spcAft>
                <a:spcPts val="1800"/>
              </a:spcAft>
              <a:buClr>
                <a:srgbClr val="1DAA8C"/>
              </a:buClr>
            </a:pPr>
            <a:r>
              <a:rPr lang="ru-RU" sz="2400" b="1" dirty="0">
                <a:solidFill>
                  <a:schemeClr val="bg1">
                    <a:lumMod val="25000"/>
                  </a:schemeClr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Вовлечение пациентов в самостоятельную заботу </a:t>
            </a:r>
            <a:r>
              <a:rPr lang="ru-RU" sz="2400" dirty="0">
                <a:solidFill>
                  <a:schemeClr val="bg1">
                    <a:lumMod val="25000"/>
                  </a:schemeClr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о здоровье, сокращение очных визитов в медицинские организации</a:t>
            </a:r>
          </a:p>
          <a:p>
            <a:pPr defTabSz="685797">
              <a:spcBef>
                <a:spcPts val="1800"/>
              </a:spcBef>
              <a:spcAft>
                <a:spcPts val="1800"/>
              </a:spcAft>
              <a:buClr>
                <a:srgbClr val="1DAA8C"/>
              </a:buClr>
            </a:pPr>
            <a:r>
              <a:rPr lang="ru-RU" sz="2400" b="1" dirty="0">
                <a:solidFill>
                  <a:schemeClr val="bg1">
                    <a:lumMod val="25000"/>
                  </a:schemeClr>
                </a:solidFill>
                <a:uFill>
                  <a:solidFill>
                    <a:srgbClr val="000000"/>
                  </a:solidFill>
                </a:uFill>
                <a:ea typeface="Verdana" charset="0"/>
                <a:cs typeface="Verdana" charset="0"/>
              </a:rPr>
              <a:t>Полигон для отработки новых федеральных сервисов </a:t>
            </a:r>
          </a:p>
        </p:txBody>
      </p:sp>
      <p:sp>
        <p:nvSpPr>
          <p:cNvPr id="28" name="Shape 2540">
            <a:extLst>
              <a:ext uri="{FF2B5EF4-FFF2-40B4-BE49-F238E27FC236}">
                <a16:creationId xmlns:a16="http://schemas.microsoft.com/office/drawing/2014/main" id="{2F87A6F1-17B4-4CA4-A65C-9AA06B9D9094}"/>
              </a:ext>
            </a:extLst>
          </p:cNvPr>
          <p:cNvSpPr/>
          <p:nvPr/>
        </p:nvSpPr>
        <p:spPr>
          <a:xfrm>
            <a:off x="678883" y="3163529"/>
            <a:ext cx="530942" cy="530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998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9" name="Shape 2540">
            <a:extLst>
              <a:ext uri="{FF2B5EF4-FFF2-40B4-BE49-F238E27FC236}">
                <a16:creationId xmlns:a16="http://schemas.microsoft.com/office/drawing/2014/main" id="{4E45CC0E-A104-4E6D-9324-928FECD72048}"/>
              </a:ext>
            </a:extLst>
          </p:cNvPr>
          <p:cNvSpPr/>
          <p:nvPr/>
        </p:nvSpPr>
        <p:spPr>
          <a:xfrm>
            <a:off x="668019" y="4202789"/>
            <a:ext cx="530942" cy="530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998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3518380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60467" y="1372008"/>
            <a:ext cx="87051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ommet Rounded Black" panose="02000503030000020004" pitchFamily="50" charset="-52"/>
                <a:ea typeface="Lato Bold" panose="020F0502020204030203" pitchFamily="34" charset="0"/>
                <a:cs typeface="Lato Bold" panose="020F0502020204030203" pitchFamily="34" charset="0"/>
              </a:rPr>
              <a:t>Спасибо за внимание!</a:t>
            </a:r>
          </a:p>
          <a:p>
            <a:r>
              <a:rPr lang="ru-RU" sz="6000" dirty="0">
                <a:solidFill>
                  <a:schemeClr val="bg1"/>
                </a:solidFill>
                <a:latin typeface="Sommet Rounded Black" panose="02000503030000020004" pitchFamily="50" charset="-52"/>
                <a:ea typeface="Lato Bold" panose="020F0502020204030203" pitchFamily="34" charset="0"/>
                <a:cs typeface="Lato Bold" panose="020F0502020204030203" pitchFamily="34" charset="0"/>
              </a:rPr>
              <a:t>Работаем.</a:t>
            </a:r>
          </a:p>
        </p:txBody>
      </p:sp>
      <p:sp>
        <p:nvSpPr>
          <p:cNvPr id="16" name="Rectangle 10"/>
          <p:cNvSpPr/>
          <p:nvPr/>
        </p:nvSpPr>
        <p:spPr>
          <a:xfrm>
            <a:off x="1446074" y="3513482"/>
            <a:ext cx="100455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5BF7C62-DE7F-4D91-ACD5-B4FFBC1CB67E}"/>
              </a:ext>
            </a:extLst>
          </p:cNvPr>
          <p:cNvSpPr txBox="1"/>
          <p:nvPr/>
        </p:nvSpPr>
        <p:spPr bwMode="auto">
          <a:xfrm>
            <a:off x="1446074" y="4315820"/>
            <a:ext cx="752064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ea typeface="Lato Bold"/>
                <a:cs typeface="Lato Bold"/>
              </a:rPr>
              <a:t>Игорь Башков</a:t>
            </a:r>
            <a:endParaRPr dirty="0"/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  <a:ea typeface="Lato Bold"/>
                <a:cs typeface="Lato Bold"/>
              </a:rPr>
              <a:t>Коммерческий директор</a:t>
            </a:r>
            <a:endParaRPr dirty="0"/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  <a:ea typeface="Lato Bold"/>
                <a:cs typeface="Lato Bold"/>
              </a:rPr>
              <a:t>ООО «Нетрика Медицина»</a:t>
            </a:r>
            <a:endParaRPr dirty="0"/>
          </a:p>
          <a:p>
            <a:pPr>
              <a:defRPr/>
            </a:pPr>
            <a:endParaRPr lang="en-US" sz="2000" dirty="0">
              <a:solidFill>
                <a:schemeClr val="bg1"/>
              </a:solidFill>
              <a:ea typeface="Lato Bold"/>
              <a:cs typeface="Lato Bold"/>
            </a:endParaRP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ea typeface="Lato Bold"/>
                <a:cs typeface="Lato Bold"/>
              </a:rPr>
              <a:t>         </a:t>
            </a:r>
            <a:r>
              <a:rPr lang="ru-RU" sz="2000" dirty="0">
                <a:solidFill>
                  <a:schemeClr val="bg1"/>
                </a:solidFill>
                <a:ea typeface="Lato Bold"/>
                <a:cs typeface="Lato Bold"/>
              </a:rPr>
              <a:t>+7 906 269-03-34</a:t>
            </a:r>
            <a:endParaRPr dirty="0"/>
          </a:p>
          <a:p>
            <a:pPr>
              <a:spcBef>
                <a:spcPts val="600"/>
              </a:spcBef>
              <a:defRPr/>
            </a:pPr>
            <a:r>
              <a:rPr lang="en-US" sz="2000" dirty="0">
                <a:solidFill>
                  <a:schemeClr val="bg1"/>
                </a:solidFill>
                <a:ea typeface="Lato Bold"/>
                <a:cs typeface="Lato Bold"/>
              </a:rPr>
              <a:t>         zs@n3med.ru</a:t>
            </a:r>
            <a:endParaRPr lang="ru-RU" sz="2000" dirty="0">
              <a:solidFill>
                <a:schemeClr val="bg1"/>
              </a:solidFill>
              <a:ea typeface="Lato Bold"/>
              <a:cs typeface="Lato Bold"/>
            </a:endParaRPr>
          </a:p>
        </p:txBody>
      </p:sp>
      <p:sp>
        <p:nvSpPr>
          <p:cNvPr id="6" name="Shape 2836">
            <a:extLst>
              <a:ext uri="{FF2B5EF4-FFF2-40B4-BE49-F238E27FC236}">
                <a16:creationId xmlns:a16="http://schemas.microsoft.com/office/drawing/2014/main" id="{907CA9A7-FA20-46B6-8EB5-E75076D7AEED}"/>
              </a:ext>
            </a:extLst>
          </p:cNvPr>
          <p:cNvSpPr/>
          <p:nvPr/>
        </p:nvSpPr>
        <p:spPr bwMode="auto">
          <a:xfrm>
            <a:off x="1575280" y="6034710"/>
            <a:ext cx="274507" cy="199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>
              <a:defRPr sz="3000" cap="none">
                <a:solidFill>
                  <a:srgbClr val="FFFFFF"/>
                </a:solidFill>
                <a:latin typeface="Gill Sans"/>
                <a:ea typeface="Gill Sans"/>
                <a:cs typeface="Gill Sans"/>
              </a:defRPr>
            </a:pPr>
            <a:endParaRPr sz="1500"/>
          </a:p>
        </p:txBody>
      </p:sp>
      <p:sp>
        <p:nvSpPr>
          <p:cNvPr id="7" name="Shape 2629">
            <a:extLst>
              <a:ext uri="{FF2B5EF4-FFF2-40B4-BE49-F238E27FC236}">
                <a16:creationId xmlns:a16="http://schemas.microsoft.com/office/drawing/2014/main" id="{A164927C-531B-4516-9AA0-D725D26F7F11}"/>
              </a:ext>
            </a:extLst>
          </p:cNvPr>
          <p:cNvSpPr/>
          <p:nvPr/>
        </p:nvSpPr>
        <p:spPr bwMode="auto">
          <a:xfrm>
            <a:off x="1575280" y="5638714"/>
            <a:ext cx="274507" cy="274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>
              <a:defRPr sz="3000" cap="none">
                <a:solidFill>
                  <a:srgbClr val="FFFFFF"/>
                </a:solidFill>
                <a:latin typeface="Gill Sans"/>
                <a:ea typeface="Gill Sans"/>
                <a:cs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207552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trika">
      <a:dk1>
        <a:srgbClr val="0A0A0A"/>
      </a:dk1>
      <a:lt1>
        <a:srgbClr val="F9F9F9"/>
      </a:lt1>
      <a:dk2>
        <a:srgbClr val="595959"/>
      </a:dk2>
      <a:lt2>
        <a:srgbClr val="E7E6E6"/>
      </a:lt2>
      <a:accent1>
        <a:srgbClr val="282828"/>
      </a:accent1>
      <a:accent2>
        <a:srgbClr val="242424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948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mtClean="0">
            <a:latin typeface="Lato Medium" panose="020F0502020204030203" pitchFamily="34" charset="0"/>
            <a:ea typeface="Lato Medium" panose="020F0502020204030203" pitchFamily="34" charset="0"/>
            <a:cs typeface="Lato Medium" panose="020F050202020403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Нетрика_эксперт_в_медицине">
      <a:dk1>
        <a:srgbClr val="3A3838"/>
      </a:dk1>
      <a:lt1>
        <a:srgbClr val="008F7C"/>
      </a:lt1>
      <a:dk2>
        <a:srgbClr val="004439"/>
      </a:dk2>
      <a:lt2>
        <a:srgbClr val="FFFFFF"/>
      </a:lt2>
      <a:accent1>
        <a:srgbClr val="00658F"/>
      </a:accent1>
      <a:accent2>
        <a:srgbClr val="009DCB"/>
      </a:accent2>
      <a:accent3>
        <a:srgbClr val="722C20"/>
      </a:accent3>
      <a:accent4>
        <a:srgbClr val="ED6D05"/>
      </a:accent4>
      <a:accent5>
        <a:srgbClr val="5DBDAF"/>
      </a:accent5>
      <a:accent6>
        <a:srgbClr val="00A68D"/>
      </a:accent6>
      <a:hlink>
        <a:srgbClr val="48A1FA"/>
      </a:hlink>
      <a:folHlink>
        <a:srgbClr val="48A1FA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14933</TotalTime>
  <Words>389</Words>
  <PresentationFormat>Широкоэкранный</PresentationFormat>
  <Paragraphs>80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Gill Sans</vt:lpstr>
      <vt:lpstr>Lato Bold</vt:lpstr>
      <vt:lpstr>Lato Light</vt:lpstr>
      <vt:lpstr>Lato Medium</vt:lpstr>
      <vt:lpstr>Roboto</vt:lpstr>
      <vt:lpstr>Sommet Rounded Black</vt:lpstr>
      <vt:lpstr>Sommet Rounded Bold</vt:lpstr>
      <vt:lpstr>Verdana</vt:lpstr>
      <vt:lpstr>Office Theme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2017-01-07T18:24:28Z</dcterms:created>
  <dcterms:modified xsi:type="dcterms:W3CDTF">2022-10-02T15:43:21Z</dcterms:modified>
</cp:coreProperties>
</file>