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>
  <p:sldMasterIdLst>
    <p:sldMasterId id="2147483660" r:id="rId1"/>
    <p:sldMasterId id="2147483710" r:id="rId2"/>
  </p:sldMasterIdLst>
  <p:notesMasterIdLst>
    <p:notesMasterId r:id="rId14"/>
  </p:notesMasterIdLst>
  <p:handoutMasterIdLst>
    <p:handoutMasterId r:id="rId15"/>
  </p:handoutMasterIdLst>
  <p:sldIdLst>
    <p:sldId id="625" r:id="rId3"/>
    <p:sldId id="628" r:id="rId4"/>
    <p:sldId id="629" r:id="rId5"/>
    <p:sldId id="638" r:id="rId6"/>
    <p:sldId id="630" r:id="rId7"/>
    <p:sldId id="631" r:id="rId8"/>
    <p:sldId id="632" r:id="rId9"/>
    <p:sldId id="633" r:id="rId10"/>
    <p:sldId id="636" r:id="rId11"/>
    <p:sldId id="637" r:id="rId12"/>
    <p:sldId id="617" r:id="rId13"/>
  </p:sldIdLst>
  <p:sldSz cx="9144000" cy="5143500" type="screen16x9"/>
  <p:notesSz cx="6858000" cy="9144000"/>
  <p:embeddedFontLst>
    <p:embeddedFont>
      <p:font typeface="Roboto" panose="02000000000000000000" pitchFamily="2" charset="0"/>
      <p:regular r:id="rId16"/>
      <p:bold r:id="rId17"/>
      <p:italic r:id="rId18"/>
      <p:boldItalic r:id="rId19"/>
    </p:embeddedFont>
    <p:embeddedFont>
      <p:font typeface="Lato Black" panose="020B0604020202020204" charset="0"/>
      <p:bold r:id="rId20"/>
      <p:italic r:id="rId21"/>
      <p:boldItalic r:id="rId22"/>
    </p:embeddedFont>
    <p:embeddedFont>
      <p:font typeface="Calibri" panose="020F0502020204030204" pitchFamily="34" charset="0"/>
      <p:regular r:id="rId23"/>
      <p:bold r:id="rId24"/>
      <p:italic r:id="rId25"/>
      <p:boldItalic r:id="rId26"/>
    </p:embeddedFont>
    <p:embeddedFont>
      <p:font typeface="Lato" panose="020B0604020202020204" charset="0"/>
      <p:regular r:id="rId27"/>
      <p:bold r:id="rId28"/>
      <p:italic r:id="rId29"/>
      <p:boldItalic r:id="rId30"/>
    </p:embeddedFont>
    <p:embeddedFont>
      <p:font typeface="Roboto Medium" panose="02000000000000000000" pitchFamily="2" charset="0"/>
      <p:regular r:id="rId31"/>
      <p:italic r:id="rId32"/>
    </p:embeddedFont>
    <p:embeddedFont>
      <p:font typeface="Open Sans" panose="020B0604020202020204" charset="0"/>
      <p:regular r:id="rId33"/>
      <p:bold r:id="rId34"/>
      <p:italic r:id="rId35"/>
      <p:boldItalic r:id="rId36"/>
    </p:embeddedFont>
  </p:embeddedFontLst>
  <p:defaultTextStyle>
    <a:defPPr>
      <a:defRPr lang="en-US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4">
          <p15:clr>
            <a:srgbClr val="A4A3A4"/>
          </p15:clr>
        </p15:guide>
        <p15:guide id="2" pos="384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2668F"/>
    <a:srgbClr val="4990CD"/>
    <a:srgbClr val="0A3E5D"/>
    <a:srgbClr val="F6F8FA"/>
    <a:srgbClr val="F7F8F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9825" autoAdjust="0"/>
    <p:restoredTop sz="96233" autoAdjust="0"/>
  </p:normalViewPr>
  <p:slideViewPr>
    <p:cSldViewPr snapToObjects="1" showGuides="1">
      <p:cViewPr varScale="1">
        <p:scale>
          <a:sx n="93" d="100"/>
          <a:sy n="93" d="100"/>
        </p:scale>
        <p:origin x="740" y="64"/>
      </p:cViewPr>
      <p:guideLst>
        <p:guide orient="horz" pos="324"/>
        <p:guide pos="384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828"/>
    </p:cViewPr>
  </p:sorterViewPr>
  <p:notesViewPr>
    <p:cSldViewPr snapToObjects="1" showGuides="1">
      <p:cViewPr varScale="1">
        <p:scale>
          <a:sx n="81" d="100"/>
          <a:sy n="81" d="100"/>
        </p:scale>
        <p:origin x="1956" y="6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font" Target="fonts/font3.fntdata"/><Relationship Id="rId26" Type="http://schemas.openxmlformats.org/officeDocument/2006/relationships/font" Target="fonts/font11.fntdata"/><Relationship Id="rId39" Type="http://schemas.openxmlformats.org/officeDocument/2006/relationships/theme" Target="theme/theme1.xml"/><Relationship Id="rId21" Type="http://schemas.openxmlformats.org/officeDocument/2006/relationships/font" Target="fonts/font6.fntdata"/><Relationship Id="rId34" Type="http://schemas.openxmlformats.org/officeDocument/2006/relationships/font" Target="fonts/font19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2.fntdata"/><Relationship Id="rId25" Type="http://schemas.openxmlformats.org/officeDocument/2006/relationships/font" Target="fonts/font10.fntdata"/><Relationship Id="rId33" Type="http://schemas.openxmlformats.org/officeDocument/2006/relationships/font" Target="fonts/font18.fntdata"/><Relationship Id="rId38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29" Type="http://schemas.openxmlformats.org/officeDocument/2006/relationships/font" Target="fonts/font1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9.fntdata"/><Relationship Id="rId32" Type="http://schemas.openxmlformats.org/officeDocument/2006/relationships/font" Target="fonts/font17.fntdata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handoutMaster" Target="handoutMasters/handoutMaster1.xml"/><Relationship Id="rId23" Type="http://schemas.openxmlformats.org/officeDocument/2006/relationships/font" Target="fonts/font8.fntdata"/><Relationship Id="rId28" Type="http://schemas.openxmlformats.org/officeDocument/2006/relationships/font" Target="fonts/font13.fntdata"/><Relationship Id="rId36" Type="http://schemas.openxmlformats.org/officeDocument/2006/relationships/font" Target="fonts/font21.fntdata"/><Relationship Id="rId10" Type="http://schemas.openxmlformats.org/officeDocument/2006/relationships/slide" Target="slides/slide8.xml"/><Relationship Id="rId19" Type="http://schemas.openxmlformats.org/officeDocument/2006/relationships/font" Target="fonts/font4.fntdata"/><Relationship Id="rId31" Type="http://schemas.openxmlformats.org/officeDocument/2006/relationships/font" Target="fonts/font16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Relationship Id="rId22" Type="http://schemas.openxmlformats.org/officeDocument/2006/relationships/font" Target="fonts/font7.fntdata"/><Relationship Id="rId27" Type="http://schemas.openxmlformats.org/officeDocument/2006/relationships/font" Target="fonts/font12.fntdata"/><Relationship Id="rId30" Type="http://schemas.openxmlformats.org/officeDocument/2006/relationships/font" Target="fonts/font15.fntdata"/><Relationship Id="rId35" Type="http://schemas.openxmlformats.org/officeDocument/2006/relationships/font" Target="fonts/font20.fntdata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D:\SERVICE\&#1048;&#1074;&#1077;&#1085;&#1090;&#1099;\&#1055;&#1056;&#1054;&#1060;-&#1048;&#1058;\&#1044;&#1080;&#1072;&#1075;&#1088;&#1072;&#1084;&#1084;&#1072;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rgbClr val="4990CD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rgbClr val="22668F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rgbClr val="ED1C24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Лист2!$A$13:$A$15</c:f>
              <c:strCache>
                <c:ptCount val="3"/>
                <c:pt idx="0">
                  <c:v>Проконсультировать</c:v>
                </c:pt>
                <c:pt idx="1">
                  <c:v>Помочь с настройками</c:v>
                </c:pt>
                <c:pt idx="2">
                  <c:v>Устранить инцидент</c:v>
                </c:pt>
              </c:strCache>
            </c:strRef>
          </c:cat>
          <c:val>
            <c:numRef>
              <c:f>Лист2!$E$13:$E$15</c:f>
              <c:numCache>
                <c:formatCode>0%</c:formatCode>
                <c:ptCount val="3"/>
                <c:pt idx="0">
                  <c:v>0.17381416504223521</c:v>
                </c:pt>
                <c:pt idx="1">
                  <c:v>0.68875893437296942</c:v>
                </c:pt>
                <c:pt idx="2">
                  <c:v>0.13742690058479531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"/>
          <c:y val="0.13060552779534507"/>
          <c:w val="0.32474985269698431"/>
          <c:h val="0.6787501650554932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rtl="0"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CF01BD6-766B-4D19-B75E-7E6A037A6BFB}" type="datetimeFigureOut">
              <a:rPr lang="en-US" smtClean="0"/>
              <a:t>10/2/2022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1302AA-81B1-4225-BC36-6DD3E8E987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88448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8D3C34-4FAE-4634-9621-7C1A1531823B}" type="datetimeFigureOut">
              <a:rPr lang="en-US" smtClean="0"/>
              <a:t>10/2/2022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5D1758-ED3D-4611-B861-63A1DF0322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04567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Титульная страница светлая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584202" y="2358295"/>
            <a:ext cx="3759198" cy="383260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200" b="0" cap="none" spc="50" baseline="0">
                <a:solidFill>
                  <a:schemeClr val="accent1"/>
                </a:solidFill>
                <a:latin typeface="Lato Black" panose="020F0A02020204030203" pitchFamily="34" charset="0"/>
                <a:ea typeface="Roboto" panose="02000000000000000000" pitchFamily="2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ru-RU" dirty="0" smtClean="0"/>
              <a:t>Название презентации</a:t>
            </a:r>
            <a:endParaRPr lang="en-US" dirty="0" smtClean="0"/>
          </a:p>
        </p:txBody>
      </p:sp>
      <p:cxnSp>
        <p:nvCxnSpPr>
          <p:cNvPr id="5" name="Straight Connector 4"/>
          <p:cNvCxnSpPr/>
          <p:nvPr userDrawn="1"/>
        </p:nvCxnSpPr>
        <p:spPr>
          <a:xfrm>
            <a:off x="593725" y="2274521"/>
            <a:ext cx="914400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2" descr="D:\Work\2019\SC\SC-29 PPT-Presentation\PPT\Logo-whitebg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1" y="514350"/>
            <a:ext cx="1376362" cy="400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 userDrawn="1"/>
        </p:nvSpPr>
        <p:spPr>
          <a:xfrm>
            <a:off x="593725" y="4722841"/>
            <a:ext cx="1783555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800" b="0" spc="30" baseline="0" dirty="0" smtClean="0">
                <a:solidFill>
                  <a:schemeClr val="accent2"/>
                </a:solidFill>
                <a:latin typeface="Lato" panose="020F0502020204030203" pitchFamily="34" charset="0"/>
              </a:rPr>
              <a:t>www.smart</a:t>
            </a:r>
            <a:r>
              <a:rPr lang="ru-RU" sz="800" b="0" spc="30" baseline="0" dirty="0" smtClean="0">
                <a:solidFill>
                  <a:schemeClr val="accent2"/>
                </a:solidFill>
                <a:latin typeface="Lato" panose="020F0502020204030203" pitchFamily="34" charset="0"/>
              </a:rPr>
              <a:t>-</a:t>
            </a:r>
            <a:r>
              <a:rPr lang="en-US" sz="800" b="0" spc="30" baseline="0" dirty="0" smtClean="0">
                <a:solidFill>
                  <a:schemeClr val="accent2"/>
                </a:solidFill>
                <a:latin typeface="Lato" panose="020F0502020204030203" pitchFamily="34" charset="0"/>
              </a:rPr>
              <a:t>consulting.ru</a:t>
            </a:r>
            <a:endParaRPr lang="en-US" sz="800" b="0" spc="30" baseline="0" dirty="0">
              <a:solidFill>
                <a:schemeClr val="accent2"/>
              </a:solidFill>
              <a:latin typeface="Lato" panose="020F0502020204030203" pitchFamily="34" charset="0"/>
            </a:endParaRPr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2" hasCustomPrompt="1"/>
          </p:nvPr>
        </p:nvSpPr>
        <p:spPr>
          <a:xfrm>
            <a:off x="593725" y="2800350"/>
            <a:ext cx="3749675" cy="141344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ts val="1200"/>
              </a:lnSpc>
              <a:spcBef>
                <a:spcPts val="0"/>
              </a:spcBef>
              <a:buNone/>
              <a:defRPr sz="1200" b="0" cap="none" spc="0" baseline="0">
                <a:solidFill>
                  <a:schemeClr val="bg1"/>
                </a:solidFill>
                <a:latin typeface="+mj-lt"/>
                <a:ea typeface="Roboto" panose="02000000000000000000" pitchFamily="2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ru-RU" dirty="0" smtClean="0"/>
              <a:t>Краткое, но емкое описание будет здесь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47233769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 advClick="0" advTm="3000">
    <p:fade/>
  </p:transition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2700">
          <p15:clr>
            <a:srgbClr val="FBAE40"/>
          </p15:clr>
        </p15:guide>
        <p15:guide id="2" pos="5384">
          <p15:clr>
            <a:srgbClr val="FBAE40"/>
          </p15:clr>
        </p15:guide>
        <p15:guide id="3" pos="374">
          <p15:clr>
            <a:srgbClr val="FBAE40"/>
          </p15:clr>
        </p15:guide>
        <p15:guide id="4" orient="horz" pos="306">
          <p15:clr>
            <a:srgbClr val="FBAE40"/>
          </p15:clr>
        </p15:guide>
        <p15:guide id="5" orient="horz" pos="972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, футе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584202" y="575841"/>
            <a:ext cx="7953374" cy="383260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200" b="0" cap="none" spc="50" baseline="0">
                <a:solidFill>
                  <a:schemeClr val="accent1"/>
                </a:solidFill>
                <a:latin typeface="Lato Black" panose="020F0A02020204030203" pitchFamily="34" charset="0"/>
                <a:ea typeface="Roboto" panose="02000000000000000000" pitchFamily="2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ru-RU" dirty="0" smtClean="0"/>
              <a:t>Заголовок</a:t>
            </a:r>
            <a:endParaRPr lang="en-US" dirty="0" smtClean="0"/>
          </a:p>
        </p:txBody>
      </p:sp>
      <p:sp>
        <p:nvSpPr>
          <p:cNvPr id="3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593725" y="982606"/>
            <a:ext cx="7953374" cy="141344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ts val="1200"/>
              </a:lnSpc>
              <a:spcBef>
                <a:spcPts val="0"/>
              </a:spcBef>
              <a:buNone/>
              <a:defRPr sz="1200" b="0" cap="none" spc="0" baseline="0">
                <a:solidFill>
                  <a:schemeClr val="tx1"/>
                </a:solidFill>
                <a:latin typeface="+mj-lt"/>
                <a:ea typeface="Roboto" panose="02000000000000000000" pitchFamily="2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ru-RU" dirty="0" smtClean="0"/>
              <a:t>Краткое, но емкое описание будет здесь</a:t>
            </a:r>
            <a:endParaRPr lang="en-US" dirty="0" smtClean="0"/>
          </a:p>
        </p:txBody>
      </p:sp>
      <p:cxnSp>
        <p:nvCxnSpPr>
          <p:cNvPr id="5" name="Straight Connector 4"/>
          <p:cNvCxnSpPr/>
          <p:nvPr userDrawn="1"/>
        </p:nvCxnSpPr>
        <p:spPr>
          <a:xfrm>
            <a:off x="593725" y="492067"/>
            <a:ext cx="914400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 Placeholder 9"/>
          <p:cNvSpPr>
            <a:spLocks noGrp="1"/>
          </p:cNvSpPr>
          <p:nvPr>
            <p:ph type="body" sz="quarter" idx="12" hasCustomPrompt="1"/>
          </p:nvPr>
        </p:nvSpPr>
        <p:spPr>
          <a:xfrm>
            <a:off x="2514600" y="4716406"/>
            <a:ext cx="3749675" cy="141344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lnSpc>
                <a:spcPts val="1200"/>
              </a:lnSpc>
              <a:spcBef>
                <a:spcPts val="0"/>
              </a:spcBef>
              <a:buNone/>
              <a:defRPr sz="800" b="0" cap="none" spc="0" baseline="0">
                <a:solidFill>
                  <a:schemeClr val="accent4"/>
                </a:solidFill>
                <a:latin typeface="+mj-lt"/>
                <a:ea typeface="Roboto" panose="02000000000000000000" pitchFamily="2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ru-RU" dirty="0" smtClean="0"/>
              <a:t>Колонтитул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005293348"/>
      </p:ext>
    </p:extLst>
  </p:cSld>
  <p:clrMapOvr>
    <a:masterClrMapping/>
  </p:clrMapOvr>
  <p:transition spd="slow" advClick="0" advTm="3000">
    <p:fade/>
  </p:transition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2700" userDrawn="1">
          <p15:clr>
            <a:srgbClr val="FBAE40"/>
          </p15:clr>
        </p15:guide>
        <p15:guide id="2" pos="5384" userDrawn="1">
          <p15:clr>
            <a:srgbClr val="FBAE40"/>
          </p15:clr>
        </p15:guide>
        <p15:guide id="3" pos="374" userDrawn="1">
          <p15:clr>
            <a:srgbClr val="FBAE40"/>
          </p15:clr>
        </p15:guide>
        <p15:guide id="4" orient="horz" pos="306" userDrawn="1">
          <p15:clr>
            <a:srgbClr val="FBAE40"/>
          </p15:clr>
        </p15:guide>
        <p15:guide id="5" orient="horz" pos="972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, текст, бекграунд, футер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584202" y="575841"/>
            <a:ext cx="7953374" cy="383260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200" b="0" cap="none" spc="50" baseline="0">
                <a:solidFill>
                  <a:schemeClr val="accent1"/>
                </a:solidFill>
                <a:latin typeface="Lato Black" panose="020F0A02020204030203" pitchFamily="34" charset="0"/>
                <a:ea typeface="Roboto" panose="02000000000000000000" pitchFamily="2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ru-RU" dirty="0" smtClean="0"/>
              <a:t>Заголовок</a:t>
            </a:r>
            <a:endParaRPr lang="en-US" dirty="0" smtClean="0"/>
          </a:p>
        </p:txBody>
      </p:sp>
      <p:sp>
        <p:nvSpPr>
          <p:cNvPr id="3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593725" y="982606"/>
            <a:ext cx="7953374" cy="141344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ts val="1200"/>
              </a:lnSpc>
              <a:spcBef>
                <a:spcPts val="0"/>
              </a:spcBef>
              <a:buNone/>
              <a:defRPr sz="1200" b="0" cap="none" spc="0" baseline="0">
                <a:solidFill>
                  <a:schemeClr val="tx1"/>
                </a:solidFill>
                <a:latin typeface="+mj-lt"/>
                <a:ea typeface="Roboto" panose="02000000000000000000" pitchFamily="2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ru-RU" dirty="0" smtClean="0"/>
              <a:t>Краткое, но емкое описание будет здесь</a:t>
            </a:r>
            <a:endParaRPr lang="en-US" dirty="0" smtClean="0"/>
          </a:p>
        </p:txBody>
      </p:sp>
      <p:cxnSp>
        <p:nvCxnSpPr>
          <p:cNvPr id="5" name="Straight Connector 4"/>
          <p:cNvCxnSpPr/>
          <p:nvPr userDrawn="1"/>
        </p:nvCxnSpPr>
        <p:spPr>
          <a:xfrm>
            <a:off x="593725" y="492067"/>
            <a:ext cx="914400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 Placeholder 9"/>
          <p:cNvSpPr>
            <a:spLocks noGrp="1"/>
          </p:cNvSpPr>
          <p:nvPr>
            <p:ph type="body" sz="quarter" idx="12" hasCustomPrompt="1"/>
          </p:nvPr>
        </p:nvSpPr>
        <p:spPr>
          <a:xfrm>
            <a:off x="2514600" y="4716406"/>
            <a:ext cx="3749675" cy="141344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lnSpc>
                <a:spcPts val="1200"/>
              </a:lnSpc>
              <a:spcBef>
                <a:spcPts val="0"/>
              </a:spcBef>
              <a:buNone/>
              <a:defRPr sz="800" b="0" cap="none" spc="0" baseline="0">
                <a:solidFill>
                  <a:schemeClr val="accent4"/>
                </a:solidFill>
                <a:latin typeface="+mj-lt"/>
                <a:ea typeface="Roboto" panose="02000000000000000000" pitchFamily="2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ru-RU" dirty="0" smtClean="0"/>
              <a:t>Колонтитул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400667575"/>
      </p:ext>
    </p:extLst>
  </p:cSld>
  <p:clrMapOvr>
    <a:masterClrMapping/>
  </p:clrMapOvr>
  <p:transition spd="slow" advClick="0" advTm="3000">
    <p:fade/>
  </p:transition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2700" userDrawn="1">
          <p15:clr>
            <a:srgbClr val="FBAE40"/>
          </p15:clr>
        </p15:guide>
        <p15:guide id="2" pos="5384" userDrawn="1">
          <p15:clr>
            <a:srgbClr val="FBAE40"/>
          </p15:clr>
        </p15:guide>
        <p15:guide id="3" pos="374" userDrawn="1">
          <p15:clr>
            <a:srgbClr val="FBAE40"/>
          </p15:clr>
        </p15:guide>
        <p15:guide id="4" orient="horz" pos="306" userDrawn="1">
          <p15:clr>
            <a:srgbClr val="FBAE40"/>
          </p15:clr>
        </p15:guide>
        <p15:guide id="5" orient="horz" pos="972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екграунд, футер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9"/>
          <p:cNvSpPr>
            <a:spLocks noGrp="1"/>
          </p:cNvSpPr>
          <p:nvPr>
            <p:ph type="body" sz="quarter" idx="12" hasCustomPrompt="1"/>
          </p:nvPr>
        </p:nvSpPr>
        <p:spPr>
          <a:xfrm>
            <a:off x="2514600" y="4716406"/>
            <a:ext cx="3749675" cy="141344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lnSpc>
                <a:spcPts val="1200"/>
              </a:lnSpc>
              <a:spcBef>
                <a:spcPts val="0"/>
              </a:spcBef>
              <a:buNone/>
              <a:defRPr sz="800" b="0" cap="none" spc="0" baseline="0">
                <a:solidFill>
                  <a:schemeClr val="accent4"/>
                </a:solidFill>
                <a:latin typeface="+mj-lt"/>
                <a:ea typeface="Roboto" panose="02000000000000000000" pitchFamily="2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ru-RU" dirty="0" smtClean="0"/>
              <a:t>Колонтитул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362500374"/>
      </p:ext>
    </p:extLst>
  </p:cSld>
  <p:clrMapOvr>
    <a:masterClrMapping/>
  </p:clrMapOvr>
  <p:transition spd="slow" advClick="0" advTm="3000">
    <p:fade/>
  </p:transition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2700">
          <p15:clr>
            <a:srgbClr val="FBAE40"/>
          </p15:clr>
        </p15:guide>
        <p15:guide id="2" pos="5384">
          <p15:clr>
            <a:srgbClr val="FBAE40"/>
          </p15:clr>
        </p15:guide>
        <p15:guide id="3" pos="374">
          <p15:clr>
            <a:srgbClr val="FBAE40"/>
          </p15:clr>
        </p15:guide>
        <p15:guide id="4" orient="horz" pos="306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Титульная страница - синий фон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584202" y="2358295"/>
            <a:ext cx="3759198" cy="383260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200" b="0" cap="none" spc="50" baseline="0">
                <a:solidFill>
                  <a:schemeClr val="tx1"/>
                </a:solidFill>
                <a:latin typeface="Lato Black" panose="020F0A02020204030203" pitchFamily="34" charset="0"/>
                <a:ea typeface="Roboto" panose="02000000000000000000" pitchFamily="2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ru-RU" dirty="0" smtClean="0"/>
              <a:t>Название презентации</a:t>
            </a:r>
            <a:endParaRPr lang="en-US" dirty="0" smtClean="0"/>
          </a:p>
        </p:txBody>
      </p:sp>
      <p:pic>
        <p:nvPicPr>
          <p:cNvPr id="7171" name="Picture 3" descr="D:\Work\2019\SC\SC-29 PPT-Presentation\illustrations\logo-white.emf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547" y="514350"/>
            <a:ext cx="1376363" cy="400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Straight Connector 4"/>
          <p:cNvCxnSpPr/>
          <p:nvPr userDrawn="1"/>
        </p:nvCxnSpPr>
        <p:spPr>
          <a:xfrm>
            <a:off x="593725" y="2274521"/>
            <a:ext cx="9144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 userDrawn="1"/>
        </p:nvSpPr>
        <p:spPr>
          <a:xfrm>
            <a:off x="593725" y="4722841"/>
            <a:ext cx="1783555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800" b="0" spc="30" baseline="0" dirty="0" smtClean="0">
                <a:solidFill>
                  <a:schemeClr val="accent6"/>
                </a:solidFill>
                <a:latin typeface="Lato" panose="020F0502020204030203" pitchFamily="34" charset="0"/>
              </a:rPr>
              <a:t>www.smart</a:t>
            </a:r>
            <a:r>
              <a:rPr lang="ru-RU" sz="800" b="0" spc="30" baseline="0" dirty="0" smtClean="0">
                <a:solidFill>
                  <a:schemeClr val="accent6"/>
                </a:solidFill>
                <a:latin typeface="Lato" panose="020F0502020204030203" pitchFamily="34" charset="0"/>
              </a:rPr>
              <a:t>-</a:t>
            </a:r>
            <a:r>
              <a:rPr lang="en-US" sz="800" b="0" spc="30" baseline="0" dirty="0" smtClean="0">
                <a:solidFill>
                  <a:schemeClr val="accent6"/>
                </a:solidFill>
                <a:latin typeface="Lato" panose="020F0502020204030203" pitchFamily="34" charset="0"/>
              </a:rPr>
              <a:t>consulting.ru</a:t>
            </a:r>
            <a:endParaRPr lang="en-US" sz="800" b="0" spc="30" baseline="0" dirty="0">
              <a:solidFill>
                <a:schemeClr val="accent6"/>
              </a:solidFill>
              <a:latin typeface="Lato" panose="020F0502020204030203" pitchFamily="34" charset="0"/>
            </a:endParaRPr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2" hasCustomPrompt="1"/>
          </p:nvPr>
        </p:nvSpPr>
        <p:spPr>
          <a:xfrm>
            <a:off x="609600" y="2800350"/>
            <a:ext cx="3749675" cy="141344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ts val="1200"/>
              </a:lnSpc>
              <a:spcBef>
                <a:spcPts val="0"/>
              </a:spcBef>
              <a:buNone/>
              <a:defRPr sz="1200" b="0" cap="none" spc="0" baseline="0">
                <a:solidFill>
                  <a:schemeClr val="accent6"/>
                </a:solidFill>
                <a:latin typeface="+mj-lt"/>
                <a:ea typeface="Roboto" panose="02000000000000000000" pitchFamily="2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ru-RU" dirty="0" smtClean="0"/>
              <a:t>Краткое, но емкое описание будет здесь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8923398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 advClick="0" advTm="3000">
    <p:fade/>
  </p:transition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2700">
          <p15:clr>
            <a:srgbClr val="FBAE40"/>
          </p15:clr>
        </p15:guide>
        <p15:guide id="2" pos="5384">
          <p15:clr>
            <a:srgbClr val="FBAE40"/>
          </p15:clr>
        </p15:guide>
        <p15:guide id="3" pos="374">
          <p15:clr>
            <a:srgbClr val="FBAE40"/>
          </p15:clr>
        </p15:guide>
        <p15:guide id="4" orient="horz" pos="306">
          <p15:clr>
            <a:srgbClr val="FBAE40"/>
          </p15:clr>
        </p15:guide>
        <p15:guide id="5" orient="horz" pos="972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, футер, бекграунд - синий фон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584202" y="575841"/>
            <a:ext cx="7953374" cy="383260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200" b="0" cap="none" spc="50" baseline="0">
                <a:solidFill>
                  <a:schemeClr val="bg1"/>
                </a:solidFill>
                <a:latin typeface="Lato Black" panose="020F0A02020204030203" pitchFamily="34" charset="0"/>
                <a:ea typeface="Roboto" panose="02000000000000000000" pitchFamily="2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ru-RU" dirty="0" smtClean="0"/>
              <a:t>Заголовок</a:t>
            </a:r>
            <a:endParaRPr lang="en-US" dirty="0" smtClean="0"/>
          </a:p>
        </p:txBody>
      </p:sp>
      <p:sp>
        <p:nvSpPr>
          <p:cNvPr id="3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593725" y="982606"/>
            <a:ext cx="7953374" cy="141344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ts val="1200"/>
              </a:lnSpc>
              <a:spcBef>
                <a:spcPts val="0"/>
              </a:spcBef>
              <a:buNone/>
              <a:defRPr sz="1200" b="0" cap="none" spc="0" baseline="0">
                <a:solidFill>
                  <a:schemeClr val="accent6"/>
                </a:solidFill>
                <a:latin typeface="+mj-lt"/>
                <a:ea typeface="Roboto" panose="02000000000000000000" pitchFamily="2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ru-RU" dirty="0" smtClean="0"/>
              <a:t>Краткое, но емкое описание будет здесь</a:t>
            </a:r>
            <a:endParaRPr lang="en-US" dirty="0" smtClean="0"/>
          </a:p>
        </p:txBody>
      </p:sp>
      <p:cxnSp>
        <p:nvCxnSpPr>
          <p:cNvPr id="5" name="Straight Connector 4"/>
          <p:cNvCxnSpPr/>
          <p:nvPr userDrawn="1"/>
        </p:nvCxnSpPr>
        <p:spPr>
          <a:xfrm>
            <a:off x="593725" y="492067"/>
            <a:ext cx="914400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2514600" y="4716406"/>
            <a:ext cx="3749675" cy="141344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lnSpc>
                <a:spcPts val="1200"/>
              </a:lnSpc>
              <a:spcBef>
                <a:spcPts val="0"/>
              </a:spcBef>
              <a:buNone/>
              <a:defRPr sz="800" b="0" cap="none" spc="0" baseline="0">
                <a:solidFill>
                  <a:schemeClr val="accent6"/>
                </a:solidFill>
                <a:latin typeface="+mj-lt"/>
                <a:ea typeface="Roboto" panose="02000000000000000000" pitchFamily="2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ru-RU" dirty="0" smtClean="0"/>
              <a:t>Колонтитул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976930376"/>
      </p:ext>
    </p:extLst>
  </p:cSld>
  <p:clrMapOvr>
    <a:masterClrMapping/>
  </p:clrMapOvr>
  <p:transition spd="slow" advClick="0" advTm="3000">
    <p:fade/>
  </p:transition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2700" userDrawn="1">
          <p15:clr>
            <a:srgbClr val="FBAE40"/>
          </p15:clr>
        </p15:guide>
        <p15:guide id="2" pos="5384" userDrawn="1">
          <p15:clr>
            <a:srgbClr val="FBAE40"/>
          </p15:clr>
        </p15:guide>
        <p15:guide id="3" pos="374" userDrawn="1">
          <p15:clr>
            <a:srgbClr val="FBAE40"/>
          </p15:clr>
        </p15:guide>
        <p15:guide id="4" orient="horz" pos="306" userDrawn="1">
          <p15:clr>
            <a:srgbClr val="FBAE40"/>
          </p15:clr>
        </p15:guide>
        <p15:guide id="5" orient="horz" pos="972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Футер - синий фо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2514600" y="4716406"/>
            <a:ext cx="3749675" cy="141344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lnSpc>
                <a:spcPts val="1200"/>
              </a:lnSpc>
              <a:spcBef>
                <a:spcPts val="0"/>
              </a:spcBef>
              <a:buNone/>
              <a:defRPr sz="800" b="0" cap="none" spc="0" baseline="0">
                <a:solidFill>
                  <a:schemeClr val="accent6"/>
                </a:solidFill>
                <a:latin typeface="+mj-lt"/>
                <a:ea typeface="Roboto" panose="02000000000000000000" pitchFamily="2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ru-RU" dirty="0" smtClean="0"/>
              <a:t>Колонтитул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170263324"/>
      </p:ext>
    </p:extLst>
  </p:cSld>
  <p:clrMapOvr>
    <a:masterClrMapping/>
  </p:clrMapOvr>
  <p:transition spd="slow" advClick="0" advTm="3000">
    <p:fade/>
  </p:transition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2700">
          <p15:clr>
            <a:srgbClr val="FBAE40"/>
          </p15:clr>
        </p15:guide>
        <p15:guide id="2" pos="5384">
          <p15:clr>
            <a:srgbClr val="FBAE40"/>
          </p15:clr>
        </p15:guide>
        <p15:guide id="3" pos="374">
          <p15:clr>
            <a:srgbClr val="FBAE40"/>
          </p15:clr>
        </p15:guide>
        <p15:guide id="4" orient="horz" pos="306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Футер, бекграунд - синий фон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2514600" y="4716406"/>
            <a:ext cx="3749675" cy="141344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lnSpc>
                <a:spcPts val="1200"/>
              </a:lnSpc>
              <a:spcBef>
                <a:spcPts val="0"/>
              </a:spcBef>
              <a:buNone/>
              <a:defRPr sz="800" b="0" cap="none" spc="0" baseline="0">
                <a:solidFill>
                  <a:schemeClr val="accent6"/>
                </a:solidFill>
                <a:latin typeface="+mj-lt"/>
                <a:ea typeface="Roboto" panose="02000000000000000000" pitchFamily="2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ru-RU" dirty="0" smtClean="0"/>
              <a:t>Колонтитул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87604633"/>
      </p:ext>
    </p:extLst>
  </p:cSld>
  <p:clrMapOvr>
    <a:masterClrMapping/>
  </p:clrMapOvr>
  <p:transition spd="slow" advClick="0" advTm="3000">
    <p:fade/>
  </p:transition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2700">
          <p15:clr>
            <a:srgbClr val="FBAE40"/>
          </p15:clr>
        </p15:guide>
        <p15:guide id="2" pos="5384">
          <p15:clr>
            <a:srgbClr val="FBAE40"/>
          </p15:clr>
        </p15:guide>
        <p15:guide id="3" pos="374">
          <p15:clr>
            <a:srgbClr val="FBAE40"/>
          </p15:clr>
        </p15:guide>
        <p15:guide id="4" orient="horz" pos="30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Футер,бекграунд - голубой фон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 userDrawn="1"/>
        </p:nvSpPr>
        <p:spPr>
          <a:xfrm>
            <a:off x="7939422" y="4722841"/>
            <a:ext cx="206993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fld id="{27692F5A-FC14-4E83-B4CC-18F6C2D780A4}" type="slidenum">
              <a:rPr lang="en-US" sz="800" b="0" spc="30" baseline="0" smtClean="0">
                <a:solidFill>
                  <a:schemeClr val="accent5"/>
                </a:solidFill>
                <a:latin typeface="Lato" panose="020F0502020204030203" pitchFamily="34" charset="0"/>
              </a:rPr>
              <a:pPr algn="r"/>
              <a:t>‹#›</a:t>
            </a:fld>
            <a:endParaRPr lang="en-US" sz="800" b="0" spc="30" baseline="0" dirty="0">
              <a:solidFill>
                <a:schemeClr val="accent5"/>
              </a:solidFill>
              <a:latin typeface="Lato" panose="020F0502020204030203" pitchFamily="34" charset="0"/>
            </a:endParaRPr>
          </a:p>
        </p:txBody>
      </p:sp>
      <p:sp>
        <p:nvSpPr>
          <p:cNvPr id="5" name="TextBox 4"/>
          <p:cNvSpPr txBox="1"/>
          <p:nvPr userDrawn="1"/>
        </p:nvSpPr>
        <p:spPr>
          <a:xfrm>
            <a:off x="6110622" y="4722841"/>
            <a:ext cx="1828800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800" b="0" spc="30" baseline="0" dirty="0" smtClean="0">
                <a:solidFill>
                  <a:schemeClr val="tx2"/>
                </a:solidFill>
                <a:latin typeface="Lato" panose="020F0502020204030203" pitchFamily="34" charset="0"/>
              </a:rPr>
              <a:t>www.smart</a:t>
            </a:r>
            <a:r>
              <a:rPr lang="ru-RU" sz="800" b="0" spc="30" baseline="0" dirty="0" smtClean="0">
                <a:solidFill>
                  <a:schemeClr val="tx2"/>
                </a:solidFill>
                <a:latin typeface="Lato" panose="020F0502020204030203" pitchFamily="34" charset="0"/>
              </a:rPr>
              <a:t>-</a:t>
            </a:r>
            <a:r>
              <a:rPr lang="en-US" sz="800" b="0" spc="30" baseline="0" dirty="0" smtClean="0">
                <a:solidFill>
                  <a:schemeClr val="tx2"/>
                </a:solidFill>
                <a:latin typeface="Lato" panose="020F0502020204030203" pitchFamily="34" charset="0"/>
              </a:rPr>
              <a:t>consulting.ru</a:t>
            </a:r>
            <a:endParaRPr lang="en-US" sz="800" b="0" spc="30" baseline="0" dirty="0">
              <a:solidFill>
                <a:schemeClr val="tx2"/>
              </a:solidFill>
              <a:latin typeface="Lato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7741655"/>
      </p:ext>
    </p:extLst>
  </p:cSld>
  <p:clrMapOvr>
    <a:masterClrMapping/>
  </p:clrMapOvr>
  <p:transition spd="slow" advClick="0" advTm="3000">
    <p:fade/>
  </p:transition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2700">
          <p15:clr>
            <a:srgbClr val="FBAE40"/>
          </p15:clr>
        </p15:guide>
        <p15:guide id="2" pos="5384">
          <p15:clr>
            <a:srgbClr val="FBAE40"/>
          </p15:clr>
        </p15:guide>
        <p15:guide id="3" pos="374">
          <p15:clr>
            <a:srgbClr val="FBAE40"/>
          </p15:clr>
        </p15:guide>
        <p15:guide id="4" orient="horz" pos="306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Футер, паттерн - синий фон 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75488892"/>
      </p:ext>
    </p:extLst>
  </p:cSld>
  <p:clrMapOvr>
    <a:masterClrMapping/>
  </p:clrMapOvr>
  <p:transition spd="slow" advClick="0" advTm="3000">
    <p:fade/>
  </p:transition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2700">
          <p15:clr>
            <a:srgbClr val="FBAE40"/>
          </p15:clr>
        </p15:guide>
        <p15:guide id="2" pos="5384">
          <p15:clr>
            <a:srgbClr val="FBAE40"/>
          </p15:clr>
        </p15:guide>
        <p15:guide id="3" pos="374">
          <p15:clr>
            <a:srgbClr val="FBAE40"/>
          </p15:clr>
        </p15:guide>
        <p15:guide id="4" orient="horz" pos="306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Футер, паттерн - синий фон 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85133531"/>
      </p:ext>
    </p:extLst>
  </p:cSld>
  <p:clrMapOvr>
    <a:masterClrMapping/>
  </p:clrMapOvr>
  <p:transition spd="slow" advClick="0" advTm="3000">
    <p:fade/>
  </p:transition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2700">
          <p15:clr>
            <a:srgbClr val="FBAE40"/>
          </p15:clr>
        </p15:guide>
        <p15:guide id="2" pos="5384">
          <p15:clr>
            <a:srgbClr val="FBAE40"/>
          </p15:clr>
        </p15:guide>
        <p15:guide id="3" pos="374">
          <p15:clr>
            <a:srgbClr val="FBAE40"/>
          </p15:clr>
        </p15:guide>
        <p15:guide id="4" orient="horz" pos="306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 Футер, паттерн - синий фон 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3" descr="D:\Work\2019\SC\SC-29 PPT-Presentation\illustrations\logo-white.emf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547" y="514350"/>
            <a:ext cx="1376363" cy="400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 userDrawn="1"/>
        </p:nvSpPr>
        <p:spPr>
          <a:xfrm>
            <a:off x="593725" y="4722841"/>
            <a:ext cx="1783555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800" b="0" spc="30" baseline="0" dirty="0" smtClean="0">
                <a:solidFill>
                  <a:schemeClr val="accent6"/>
                </a:solidFill>
                <a:latin typeface="Lato" panose="020F0502020204030203" pitchFamily="34" charset="0"/>
              </a:rPr>
              <a:t>www.smart</a:t>
            </a:r>
            <a:r>
              <a:rPr lang="ru-RU" sz="800" b="0" spc="30" baseline="0" dirty="0" smtClean="0">
                <a:solidFill>
                  <a:schemeClr val="accent6"/>
                </a:solidFill>
                <a:latin typeface="Lato" panose="020F0502020204030203" pitchFamily="34" charset="0"/>
              </a:rPr>
              <a:t>-</a:t>
            </a:r>
            <a:r>
              <a:rPr lang="en-US" sz="800" b="0" spc="30" baseline="0" dirty="0" smtClean="0">
                <a:solidFill>
                  <a:schemeClr val="accent6"/>
                </a:solidFill>
                <a:latin typeface="Lato" panose="020F0502020204030203" pitchFamily="34" charset="0"/>
              </a:rPr>
              <a:t>consulting.ru</a:t>
            </a:r>
            <a:endParaRPr lang="en-US" sz="800" b="0" spc="30" baseline="0" dirty="0">
              <a:solidFill>
                <a:schemeClr val="accent6"/>
              </a:solidFill>
              <a:latin typeface="Lato" panose="020F0502020204030203" pitchFamily="34" charset="0"/>
            </a:endParaRPr>
          </a:p>
        </p:txBody>
      </p:sp>
      <p:sp>
        <p:nvSpPr>
          <p:cNvPr id="6" name="Freeform 5">
            <a:hlinkClick r:id="" action="ppaction://hlinkshowjump?jump=previousslide"/>
          </p:cNvPr>
          <p:cNvSpPr>
            <a:spLocks noEditPoints="1"/>
          </p:cNvSpPr>
          <p:nvPr userDrawn="1"/>
        </p:nvSpPr>
        <p:spPr bwMode="auto">
          <a:xfrm>
            <a:off x="8407427" y="4716341"/>
            <a:ext cx="141259" cy="141259"/>
          </a:xfrm>
          <a:custGeom>
            <a:avLst/>
            <a:gdLst>
              <a:gd name="T0" fmla="*/ 1467 w 2350"/>
              <a:gd name="T1" fmla="*/ 1671 h 2350"/>
              <a:gd name="T2" fmla="*/ 1012 w 2350"/>
              <a:gd name="T3" fmla="*/ 1175 h 2350"/>
              <a:gd name="T4" fmla="*/ 1467 w 2350"/>
              <a:gd name="T5" fmla="*/ 679 h 2350"/>
              <a:gd name="T6" fmla="*/ 1467 w 2350"/>
              <a:gd name="T7" fmla="*/ 537 h 2350"/>
              <a:gd name="T8" fmla="*/ 1327 w 2350"/>
              <a:gd name="T9" fmla="*/ 537 h 2350"/>
              <a:gd name="T10" fmla="*/ 771 w 2350"/>
              <a:gd name="T11" fmla="*/ 1104 h 2350"/>
              <a:gd name="T12" fmla="*/ 771 w 2350"/>
              <a:gd name="T13" fmla="*/ 1246 h 2350"/>
              <a:gd name="T14" fmla="*/ 1327 w 2350"/>
              <a:gd name="T15" fmla="*/ 1813 h 2350"/>
              <a:gd name="T16" fmla="*/ 1467 w 2350"/>
              <a:gd name="T17" fmla="*/ 1813 h 2350"/>
              <a:gd name="T18" fmla="*/ 1467 w 2350"/>
              <a:gd name="T19" fmla="*/ 1671 h 2350"/>
              <a:gd name="T20" fmla="*/ 2350 w 2350"/>
              <a:gd name="T21" fmla="*/ 1175 h 2350"/>
              <a:gd name="T22" fmla="*/ 1175 w 2350"/>
              <a:gd name="T23" fmla="*/ 0 h 2350"/>
              <a:gd name="T24" fmla="*/ 0 w 2350"/>
              <a:gd name="T25" fmla="*/ 1175 h 2350"/>
              <a:gd name="T26" fmla="*/ 1175 w 2350"/>
              <a:gd name="T27" fmla="*/ 2350 h 2350"/>
              <a:gd name="T28" fmla="*/ 2350 w 2350"/>
              <a:gd name="T29" fmla="*/ 1175 h 2350"/>
              <a:gd name="T30" fmla="*/ 152 w 2350"/>
              <a:gd name="T31" fmla="*/ 1175 h 2350"/>
              <a:gd name="T32" fmla="*/ 1175 w 2350"/>
              <a:gd name="T33" fmla="*/ 152 h 2350"/>
              <a:gd name="T34" fmla="*/ 2198 w 2350"/>
              <a:gd name="T35" fmla="*/ 1175 h 2350"/>
              <a:gd name="T36" fmla="*/ 1175 w 2350"/>
              <a:gd name="T37" fmla="*/ 2198 h 2350"/>
              <a:gd name="T38" fmla="*/ 152 w 2350"/>
              <a:gd name="T39" fmla="*/ 1175 h 23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350" h="2350">
                <a:moveTo>
                  <a:pt x="1467" y="1671"/>
                </a:moveTo>
                <a:cubicBezTo>
                  <a:pt x="1012" y="1175"/>
                  <a:pt x="1012" y="1175"/>
                  <a:pt x="1012" y="1175"/>
                </a:cubicBezTo>
                <a:cubicBezTo>
                  <a:pt x="1467" y="679"/>
                  <a:pt x="1467" y="679"/>
                  <a:pt x="1467" y="679"/>
                </a:cubicBezTo>
                <a:cubicBezTo>
                  <a:pt x="1506" y="640"/>
                  <a:pt x="1506" y="576"/>
                  <a:pt x="1467" y="537"/>
                </a:cubicBezTo>
                <a:cubicBezTo>
                  <a:pt x="1428" y="498"/>
                  <a:pt x="1365" y="498"/>
                  <a:pt x="1327" y="537"/>
                </a:cubicBezTo>
                <a:cubicBezTo>
                  <a:pt x="771" y="1104"/>
                  <a:pt x="771" y="1104"/>
                  <a:pt x="771" y="1104"/>
                </a:cubicBezTo>
                <a:cubicBezTo>
                  <a:pt x="732" y="1143"/>
                  <a:pt x="732" y="1207"/>
                  <a:pt x="771" y="1246"/>
                </a:cubicBezTo>
                <a:cubicBezTo>
                  <a:pt x="1327" y="1813"/>
                  <a:pt x="1327" y="1813"/>
                  <a:pt x="1327" y="1813"/>
                </a:cubicBezTo>
                <a:cubicBezTo>
                  <a:pt x="1365" y="1852"/>
                  <a:pt x="1428" y="1852"/>
                  <a:pt x="1467" y="1813"/>
                </a:cubicBezTo>
                <a:cubicBezTo>
                  <a:pt x="1506" y="1774"/>
                  <a:pt x="1506" y="1710"/>
                  <a:pt x="1467" y="1671"/>
                </a:cubicBezTo>
                <a:close/>
                <a:moveTo>
                  <a:pt x="2350" y="1175"/>
                </a:moveTo>
                <a:cubicBezTo>
                  <a:pt x="2350" y="526"/>
                  <a:pt x="1824" y="0"/>
                  <a:pt x="1175" y="0"/>
                </a:cubicBezTo>
                <a:cubicBezTo>
                  <a:pt x="526" y="0"/>
                  <a:pt x="0" y="526"/>
                  <a:pt x="0" y="1175"/>
                </a:cubicBezTo>
                <a:cubicBezTo>
                  <a:pt x="0" y="1824"/>
                  <a:pt x="526" y="2350"/>
                  <a:pt x="1175" y="2350"/>
                </a:cubicBezTo>
                <a:cubicBezTo>
                  <a:pt x="1824" y="2350"/>
                  <a:pt x="2350" y="1824"/>
                  <a:pt x="2350" y="1175"/>
                </a:cubicBezTo>
                <a:close/>
                <a:moveTo>
                  <a:pt x="152" y="1175"/>
                </a:moveTo>
                <a:cubicBezTo>
                  <a:pt x="152" y="610"/>
                  <a:pt x="610" y="152"/>
                  <a:pt x="1175" y="152"/>
                </a:cubicBezTo>
                <a:cubicBezTo>
                  <a:pt x="1740" y="152"/>
                  <a:pt x="2198" y="610"/>
                  <a:pt x="2198" y="1175"/>
                </a:cubicBezTo>
                <a:cubicBezTo>
                  <a:pt x="2198" y="1740"/>
                  <a:pt x="1740" y="2198"/>
                  <a:pt x="1175" y="2198"/>
                </a:cubicBezTo>
                <a:cubicBezTo>
                  <a:pt x="610" y="2198"/>
                  <a:pt x="152" y="1740"/>
                  <a:pt x="152" y="1175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334680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 advClick="0" advTm="3000">
    <p:fade/>
  </p:transition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2700">
          <p15:clr>
            <a:srgbClr val="FBAE40"/>
          </p15:clr>
        </p15:guide>
        <p15:guide id="2" pos="5384">
          <p15:clr>
            <a:srgbClr val="FBAE40"/>
          </p15:clr>
        </p15:guide>
        <p15:guide id="3" pos="374">
          <p15:clr>
            <a:srgbClr val="FBAE40"/>
          </p15:clr>
        </p15:guide>
        <p15:guide id="4" orient="horz" pos="306">
          <p15:clr>
            <a:srgbClr val="FBAE40"/>
          </p15:clr>
        </p15:guide>
        <p15:guide id="5" orient="horz" pos="972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emf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.xml"/><Relationship Id="rId3" Type="http://schemas.openxmlformats.org/officeDocument/2006/relationships/slideLayout" Target="../slideLayouts/slideLayout7.xml"/><Relationship Id="rId7" Type="http://schemas.openxmlformats.org/officeDocument/2006/relationships/slideLayout" Target="../slideLayouts/slideLayout11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slideLayout" Target="../slideLayouts/slideLayout10.xml"/><Relationship Id="rId5" Type="http://schemas.openxmlformats.org/officeDocument/2006/relationships/slideLayout" Target="../slideLayouts/slideLayout9.xml"/><Relationship Id="rId10" Type="http://schemas.openxmlformats.org/officeDocument/2006/relationships/image" Target="../media/image5.emf"/><Relationship Id="rId4" Type="http://schemas.openxmlformats.org/officeDocument/2006/relationships/slideLayout" Target="../slideLayouts/slideLayout8.xml"/><Relationship Id="rId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 userDrawn="1"/>
        </p:nvSpPr>
        <p:spPr>
          <a:xfrm>
            <a:off x="7939422" y="4722841"/>
            <a:ext cx="206993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fld id="{27692F5A-FC14-4E83-B4CC-18F6C2D780A4}" type="slidenum">
              <a:rPr lang="en-US" sz="800" b="0" spc="30" baseline="0" smtClean="0">
                <a:solidFill>
                  <a:schemeClr val="accent4"/>
                </a:solidFill>
                <a:latin typeface="Lato" panose="020F0502020204030203" pitchFamily="34" charset="0"/>
              </a:rPr>
              <a:pPr algn="r"/>
              <a:t>‹#›</a:t>
            </a:fld>
            <a:endParaRPr lang="en-US" sz="800" b="0" spc="30" baseline="0" dirty="0">
              <a:solidFill>
                <a:schemeClr val="accent4"/>
              </a:solidFill>
              <a:latin typeface="Lato" panose="020F0502020204030203" pitchFamily="34" charset="0"/>
            </a:endParaRPr>
          </a:p>
        </p:txBody>
      </p:sp>
      <p:sp>
        <p:nvSpPr>
          <p:cNvPr id="7" name="Freeform 5">
            <a:hlinkClick r:id="" action="ppaction://hlinkshowjump?jump=nextslide"/>
          </p:cNvPr>
          <p:cNvSpPr>
            <a:spLocks noEditPoints="1"/>
          </p:cNvSpPr>
          <p:nvPr userDrawn="1"/>
        </p:nvSpPr>
        <p:spPr bwMode="auto">
          <a:xfrm>
            <a:off x="8407428" y="4713316"/>
            <a:ext cx="141259" cy="141259"/>
          </a:xfrm>
          <a:custGeom>
            <a:avLst/>
            <a:gdLst>
              <a:gd name="T0" fmla="*/ 883 w 2350"/>
              <a:gd name="T1" fmla="*/ 679 h 2350"/>
              <a:gd name="T2" fmla="*/ 1338 w 2350"/>
              <a:gd name="T3" fmla="*/ 1175 h 2350"/>
              <a:gd name="T4" fmla="*/ 883 w 2350"/>
              <a:gd name="T5" fmla="*/ 1671 h 2350"/>
              <a:gd name="T6" fmla="*/ 883 w 2350"/>
              <a:gd name="T7" fmla="*/ 1813 h 2350"/>
              <a:gd name="T8" fmla="*/ 1023 w 2350"/>
              <a:gd name="T9" fmla="*/ 1813 h 2350"/>
              <a:gd name="T10" fmla="*/ 1579 w 2350"/>
              <a:gd name="T11" fmla="*/ 1246 h 2350"/>
              <a:gd name="T12" fmla="*/ 1579 w 2350"/>
              <a:gd name="T13" fmla="*/ 1104 h 2350"/>
              <a:gd name="T14" fmla="*/ 1023 w 2350"/>
              <a:gd name="T15" fmla="*/ 537 h 2350"/>
              <a:gd name="T16" fmla="*/ 883 w 2350"/>
              <a:gd name="T17" fmla="*/ 537 h 2350"/>
              <a:gd name="T18" fmla="*/ 883 w 2350"/>
              <a:gd name="T19" fmla="*/ 679 h 2350"/>
              <a:gd name="T20" fmla="*/ 0 w 2350"/>
              <a:gd name="T21" fmla="*/ 1175 h 2350"/>
              <a:gd name="T22" fmla="*/ 1175 w 2350"/>
              <a:gd name="T23" fmla="*/ 2350 h 2350"/>
              <a:gd name="T24" fmla="*/ 2350 w 2350"/>
              <a:gd name="T25" fmla="*/ 1175 h 2350"/>
              <a:gd name="T26" fmla="*/ 1175 w 2350"/>
              <a:gd name="T27" fmla="*/ 0 h 2350"/>
              <a:gd name="T28" fmla="*/ 0 w 2350"/>
              <a:gd name="T29" fmla="*/ 1175 h 2350"/>
              <a:gd name="T30" fmla="*/ 2198 w 2350"/>
              <a:gd name="T31" fmla="*/ 1175 h 2350"/>
              <a:gd name="T32" fmla="*/ 1175 w 2350"/>
              <a:gd name="T33" fmla="*/ 2198 h 2350"/>
              <a:gd name="T34" fmla="*/ 152 w 2350"/>
              <a:gd name="T35" fmla="*/ 1175 h 2350"/>
              <a:gd name="T36" fmla="*/ 1175 w 2350"/>
              <a:gd name="T37" fmla="*/ 152 h 2350"/>
              <a:gd name="T38" fmla="*/ 2198 w 2350"/>
              <a:gd name="T39" fmla="*/ 1175 h 23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350" h="2350">
                <a:moveTo>
                  <a:pt x="883" y="679"/>
                </a:moveTo>
                <a:cubicBezTo>
                  <a:pt x="1338" y="1175"/>
                  <a:pt x="1338" y="1175"/>
                  <a:pt x="1338" y="1175"/>
                </a:cubicBezTo>
                <a:cubicBezTo>
                  <a:pt x="883" y="1671"/>
                  <a:pt x="883" y="1671"/>
                  <a:pt x="883" y="1671"/>
                </a:cubicBezTo>
                <a:cubicBezTo>
                  <a:pt x="844" y="1710"/>
                  <a:pt x="844" y="1774"/>
                  <a:pt x="883" y="1813"/>
                </a:cubicBezTo>
                <a:cubicBezTo>
                  <a:pt x="922" y="1852"/>
                  <a:pt x="985" y="1852"/>
                  <a:pt x="1023" y="1813"/>
                </a:cubicBezTo>
                <a:cubicBezTo>
                  <a:pt x="1579" y="1246"/>
                  <a:pt x="1579" y="1246"/>
                  <a:pt x="1579" y="1246"/>
                </a:cubicBezTo>
                <a:cubicBezTo>
                  <a:pt x="1618" y="1207"/>
                  <a:pt x="1618" y="1143"/>
                  <a:pt x="1579" y="1104"/>
                </a:cubicBezTo>
                <a:cubicBezTo>
                  <a:pt x="1023" y="537"/>
                  <a:pt x="1023" y="537"/>
                  <a:pt x="1023" y="537"/>
                </a:cubicBezTo>
                <a:cubicBezTo>
                  <a:pt x="985" y="498"/>
                  <a:pt x="922" y="498"/>
                  <a:pt x="883" y="537"/>
                </a:cubicBezTo>
                <a:cubicBezTo>
                  <a:pt x="844" y="576"/>
                  <a:pt x="844" y="640"/>
                  <a:pt x="883" y="679"/>
                </a:cubicBezTo>
                <a:close/>
                <a:moveTo>
                  <a:pt x="0" y="1175"/>
                </a:moveTo>
                <a:cubicBezTo>
                  <a:pt x="0" y="1824"/>
                  <a:pt x="526" y="2350"/>
                  <a:pt x="1175" y="2350"/>
                </a:cubicBezTo>
                <a:cubicBezTo>
                  <a:pt x="1824" y="2350"/>
                  <a:pt x="2350" y="1824"/>
                  <a:pt x="2350" y="1175"/>
                </a:cubicBezTo>
                <a:cubicBezTo>
                  <a:pt x="2350" y="526"/>
                  <a:pt x="1824" y="0"/>
                  <a:pt x="1175" y="0"/>
                </a:cubicBezTo>
                <a:cubicBezTo>
                  <a:pt x="526" y="0"/>
                  <a:pt x="0" y="526"/>
                  <a:pt x="0" y="1175"/>
                </a:cubicBezTo>
                <a:close/>
                <a:moveTo>
                  <a:pt x="2198" y="1175"/>
                </a:moveTo>
                <a:cubicBezTo>
                  <a:pt x="2198" y="1740"/>
                  <a:pt x="1740" y="2198"/>
                  <a:pt x="1175" y="2198"/>
                </a:cubicBezTo>
                <a:cubicBezTo>
                  <a:pt x="610" y="2198"/>
                  <a:pt x="152" y="1740"/>
                  <a:pt x="152" y="1175"/>
                </a:cubicBezTo>
                <a:cubicBezTo>
                  <a:pt x="152" y="610"/>
                  <a:pt x="610" y="152"/>
                  <a:pt x="1175" y="152"/>
                </a:cubicBezTo>
                <a:cubicBezTo>
                  <a:pt x="1740" y="152"/>
                  <a:pt x="2198" y="610"/>
                  <a:pt x="2198" y="1175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Freeform 5">
            <a:hlinkClick r:id="" action="ppaction://hlinkshowjump?jump=previousslide"/>
          </p:cNvPr>
          <p:cNvSpPr>
            <a:spLocks noEditPoints="1"/>
          </p:cNvSpPr>
          <p:nvPr userDrawn="1"/>
        </p:nvSpPr>
        <p:spPr bwMode="auto">
          <a:xfrm>
            <a:off x="8244097" y="4713316"/>
            <a:ext cx="141259" cy="141259"/>
          </a:xfrm>
          <a:custGeom>
            <a:avLst/>
            <a:gdLst>
              <a:gd name="T0" fmla="*/ 1467 w 2350"/>
              <a:gd name="T1" fmla="*/ 1671 h 2350"/>
              <a:gd name="T2" fmla="*/ 1012 w 2350"/>
              <a:gd name="T3" fmla="*/ 1175 h 2350"/>
              <a:gd name="T4" fmla="*/ 1467 w 2350"/>
              <a:gd name="T5" fmla="*/ 679 h 2350"/>
              <a:gd name="T6" fmla="*/ 1467 w 2350"/>
              <a:gd name="T7" fmla="*/ 537 h 2350"/>
              <a:gd name="T8" fmla="*/ 1327 w 2350"/>
              <a:gd name="T9" fmla="*/ 537 h 2350"/>
              <a:gd name="T10" fmla="*/ 771 w 2350"/>
              <a:gd name="T11" fmla="*/ 1104 h 2350"/>
              <a:gd name="T12" fmla="*/ 771 w 2350"/>
              <a:gd name="T13" fmla="*/ 1246 h 2350"/>
              <a:gd name="T14" fmla="*/ 1327 w 2350"/>
              <a:gd name="T15" fmla="*/ 1813 h 2350"/>
              <a:gd name="T16" fmla="*/ 1467 w 2350"/>
              <a:gd name="T17" fmla="*/ 1813 h 2350"/>
              <a:gd name="T18" fmla="*/ 1467 w 2350"/>
              <a:gd name="T19" fmla="*/ 1671 h 2350"/>
              <a:gd name="T20" fmla="*/ 2350 w 2350"/>
              <a:gd name="T21" fmla="*/ 1175 h 2350"/>
              <a:gd name="T22" fmla="*/ 1175 w 2350"/>
              <a:gd name="T23" fmla="*/ 0 h 2350"/>
              <a:gd name="T24" fmla="*/ 0 w 2350"/>
              <a:gd name="T25" fmla="*/ 1175 h 2350"/>
              <a:gd name="T26" fmla="*/ 1175 w 2350"/>
              <a:gd name="T27" fmla="*/ 2350 h 2350"/>
              <a:gd name="T28" fmla="*/ 2350 w 2350"/>
              <a:gd name="T29" fmla="*/ 1175 h 2350"/>
              <a:gd name="T30" fmla="*/ 152 w 2350"/>
              <a:gd name="T31" fmla="*/ 1175 h 2350"/>
              <a:gd name="T32" fmla="*/ 1175 w 2350"/>
              <a:gd name="T33" fmla="*/ 152 h 2350"/>
              <a:gd name="T34" fmla="*/ 2198 w 2350"/>
              <a:gd name="T35" fmla="*/ 1175 h 2350"/>
              <a:gd name="T36" fmla="*/ 1175 w 2350"/>
              <a:gd name="T37" fmla="*/ 2198 h 2350"/>
              <a:gd name="T38" fmla="*/ 152 w 2350"/>
              <a:gd name="T39" fmla="*/ 1175 h 23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350" h="2350">
                <a:moveTo>
                  <a:pt x="1467" y="1671"/>
                </a:moveTo>
                <a:cubicBezTo>
                  <a:pt x="1012" y="1175"/>
                  <a:pt x="1012" y="1175"/>
                  <a:pt x="1012" y="1175"/>
                </a:cubicBezTo>
                <a:cubicBezTo>
                  <a:pt x="1467" y="679"/>
                  <a:pt x="1467" y="679"/>
                  <a:pt x="1467" y="679"/>
                </a:cubicBezTo>
                <a:cubicBezTo>
                  <a:pt x="1506" y="640"/>
                  <a:pt x="1506" y="576"/>
                  <a:pt x="1467" y="537"/>
                </a:cubicBezTo>
                <a:cubicBezTo>
                  <a:pt x="1428" y="498"/>
                  <a:pt x="1365" y="498"/>
                  <a:pt x="1327" y="537"/>
                </a:cubicBezTo>
                <a:cubicBezTo>
                  <a:pt x="771" y="1104"/>
                  <a:pt x="771" y="1104"/>
                  <a:pt x="771" y="1104"/>
                </a:cubicBezTo>
                <a:cubicBezTo>
                  <a:pt x="732" y="1143"/>
                  <a:pt x="732" y="1207"/>
                  <a:pt x="771" y="1246"/>
                </a:cubicBezTo>
                <a:cubicBezTo>
                  <a:pt x="1327" y="1813"/>
                  <a:pt x="1327" y="1813"/>
                  <a:pt x="1327" y="1813"/>
                </a:cubicBezTo>
                <a:cubicBezTo>
                  <a:pt x="1365" y="1852"/>
                  <a:pt x="1428" y="1852"/>
                  <a:pt x="1467" y="1813"/>
                </a:cubicBezTo>
                <a:cubicBezTo>
                  <a:pt x="1506" y="1774"/>
                  <a:pt x="1506" y="1710"/>
                  <a:pt x="1467" y="1671"/>
                </a:cubicBezTo>
                <a:close/>
                <a:moveTo>
                  <a:pt x="2350" y="1175"/>
                </a:moveTo>
                <a:cubicBezTo>
                  <a:pt x="2350" y="526"/>
                  <a:pt x="1824" y="0"/>
                  <a:pt x="1175" y="0"/>
                </a:cubicBezTo>
                <a:cubicBezTo>
                  <a:pt x="526" y="0"/>
                  <a:pt x="0" y="526"/>
                  <a:pt x="0" y="1175"/>
                </a:cubicBezTo>
                <a:cubicBezTo>
                  <a:pt x="0" y="1824"/>
                  <a:pt x="526" y="2350"/>
                  <a:pt x="1175" y="2350"/>
                </a:cubicBezTo>
                <a:cubicBezTo>
                  <a:pt x="1824" y="2350"/>
                  <a:pt x="2350" y="1824"/>
                  <a:pt x="2350" y="1175"/>
                </a:cubicBezTo>
                <a:close/>
                <a:moveTo>
                  <a:pt x="152" y="1175"/>
                </a:moveTo>
                <a:cubicBezTo>
                  <a:pt x="152" y="610"/>
                  <a:pt x="610" y="152"/>
                  <a:pt x="1175" y="152"/>
                </a:cubicBezTo>
                <a:cubicBezTo>
                  <a:pt x="1740" y="152"/>
                  <a:pt x="2198" y="610"/>
                  <a:pt x="2198" y="1175"/>
                </a:cubicBezTo>
                <a:cubicBezTo>
                  <a:pt x="2198" y="1740"/>
                  <a:pt x="1740" y="2198"/>
                  <a:pt x="1175" y="2198"/>
                </a:cubicBezTo>
                <a:cubicBezTo>
                  <a:pt x="610" y="2198"/>
                  <a:pt x="152" y="1740"/>
                  <a:pt x="152" y="1175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4098" name="Picture 2" descr="D:\Work\2019\SC\SC-29 PPT-Presentation\illustrations\logoSign.emf"/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1" y="4705350"/>
            <a:ext cx="170781" cy="175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D:\Work\2019\SC\SC-29 PPT-Presentation\PPT\Logo-whitebg.png"/>
          <p:cNvPicPr>
            <a:picLocks noChangeAspect="1" noChangeArrowheads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1" y="4705350"/>
            <a:ext cx="609599" cy="177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 userDrawn="1"/>
        </p:nvSpPr>
        <p:spPr>
          <a:xfrm>
            <a:off x="6110622" y="4722841"/>
            <a:ext cx="1828800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800" b="0" spc="30" baseline="0" dirty="0" smtClean="0">
                <a:solidFill>
                  <a:schemeClr val="accent2"/>
                </a:solidFill>
                <a:latin typeface="Lato" panose="020F0502020204030203" pitchFamily="34" charset="0"/>
              </a:rPr>
              <a:t>www.smart</a:t>
            </a:r>
            <a:r>
              <a:rPr lang="ru-RU" sz="800" b="0" spc="30" baseline="0" dirty="0" smtClean="0">
                <a:solidFill>
                  <a:schemeClr val="accent2"/>
                </a:solidFill>
                <a:latin typeface="Lato" panose="020F0502020204030203" pitchFamily="34" charset="0"/>
              </a:rPr>
              <a:t>-</a:t>
            </a:r>
            <a:r>
              <a:rPr lang="en-US" sz="800" b="0" spc="30" baseline="0" dirty="0" smtClean="0">
                <a:solidFill>
                  <a:schemeClr val="accent2"/>
                </a:solidFill>
                <a:latin typeface="Lato" panose="020F0502020204030203" pitchFamily="34" charset="0"/>
              </a:rPr>
              <a:t>consulting.ru</a:t>
            </a:r>
            <a:endParaRPr lang="en-US" sz="800" b="0" spc="30" baseline="0" dirty="0">
              <a:solidFill>
                <a:schemeClr val="accent2"/>
              </a:solidFill>
              <a:latin typeface="Lato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68350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67" r:id="rId2"/>
    <p:sldLayoutId id="2147483736" r:id="rId3"/>
    <p:sldLayoutId id="2147483688" r:id="rId4"/>
  </p:sldLayoutIdLst>
  <p:transition spd="slow" advClick="0" advTm="3000">
    <p:fade/>
  </p:transition>
  <p:timing>
    <p:tnLst>
      <p:par>
        <p:cTn id="1" dur="indefinite" restart="never" nodeType="tmRoot"/>
      </p:par>
    </p:tnLst>
  </p:timing>
  <p:hf sldNum="0" hd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3" descr="D:\Work\2019\SC\SC-29 PPT-Presentation\illustrations\logo-white.emf"/>
          <p:cNvPicPr>
            <a:picLocks noChangeAspect="1" noChangeArrowheads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547" y="4703038"/>
            <a:ext cx="611653" cy="177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 userDrawn="1"/>
        </p:nvSpPr>
        <p:spPr>
          <a:xfrm>
            <a:off x="7939422" y="4722841"/>
            <a:ext cx="206993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fld id="{27692F5A-FC14-4E83-B4CC-18F6C2D780A4}" type="slidenum">
              <a:rPr lang="en-US" sz="800" b="0" spc="30" baseline="0" smtClean="0">
                <a:solidFill>
                  <a:schemeClr val="accent6"/>
                </a:solidFill>
                <a:latin typeface="Lato" panose="020F0502020204030203" pitchFamily="34" charset="0"/>
              </a:rPr>
              <a:pPr algn="r"/>
              <a:t>‹#›</a:t>
            </a:fld>
            <a:endParaRPr lang="en-US" sz="800" b="0" spc="30" baseline="0" dirty="0">
              <a:solidFill>
                <a:schemeClr val="accent6"/>
              </a:solidFill>
              <a:latin typeface="Lato" panose="020F0502020204030203" pitchFamily="34" charset="0"/>
            </a:endParaRPr>
          </a:p>
        </p:txBody>
      </p:sp>
      <p:sp>
        <p:nvSpPr>
          <p:cNvPr id="7" name="Freeform 5">
            <a:hlinkClick r:id="" action="ppaction://hlinkshowjump?jump=nextslide"/>
          </p:cNvPr>
          <p:cNvSpPr>
            <a:spLocks noEditPoints="1"/>
          </p:cNvSpPr>
          <p:nvPr userDrawn="1"/>
        </p:nvSpPr>
        <p:spPr bwMode="auto">
          <a:xfrm>
            <a:off x="8407428" y="4713316"/>
            <a:ext cx="141259" cy="141259"/>
          </a:xfrm>
          <a:custGeom>
            <a:avLst/>
            <a:gdLst>
              <a:gd name="T0" fmla="*/ 883 w 2350"/>
              <a:gd name="T1" fmla="*/ 679 h 2350"/>
              <a:gd name="T2" fmla="*/ 1338 w 2350"/>
              <a:gd name="T3" fmla="*/ 1175 h 2350"/>
              <a:gd name="T4" fmla="*/ 883 w 2350"/>
              <a:gd name="T5" fmla="*/ 1671 h 2350"/>
              <a:gd name="T6" fmla="*/ 883 w 2350"/>
              <a:gd name="T7" fmla="*/ 1813 h 2350"/>
              <a:gd name="T8" fmla="*/ 1023 w 2350"/>
              <a:gd name="T9" fmla="*/ 1813 h 2350"/>
              <a:gd name="T10" fmla="*/ 1579 w 2350"/>
              <a:gd name="T11" fmla="*/ 1246 h 2350"/>
              <a:gd name="T12" fmla="*/ 1579 w 2350"/>
              <a:gd name="T13" fmla="*/ 1104 h 2350"/>
              <a:gd name="T14" fmla="*/ 1023 w 2350"/>
              <a:gd name="T15" fmla="*/ 537 h 2350"/>
              <a:gd name="T16" fmla="*/ 883 w 2350"/>
              <a:gd name="T17" fmla="*/ 537 h 2350"/>
              <a:gd name="T18" fmla="*/ 883 w 2350"/>
              <a:gd name="T19" fmla="*/ 679 h 2350"/>
              <a:gd name="T20" fmla="*/ 0 w 2350"/>
              <a:gd name="T21" fmla="*/ 1175 h 2350"/>
              <a:gd name="T22" fmla="*/ 1175 w 2350"/>
              <a:gd name="T23" fmla="*/ 2350 h 2350"/>
              <a:gd name="T24" fmla="*/ 2350 w 2350"/>
              <a:gd name="T25" fmla="*/ 1175 h 2350"/>
              <a:gd name="T26" fmla="*/ 1175 w 2350"/>
              <a:gd name="T27" fmla="*/ 0 h 2350"/>
              <a:gd name="T28" fmla="*/ 0 w 2350"/>
              <a:gd name="T29" fmla="*/ 1175 h 2350"/>
              <a:gd name="T30" fmla="*/ 2198 w 2350"/>
              <a:gd name="T31" fmla="*/ 1175 h 2350"/>
              <a:gd name="T32" fmla="*/ 1175 w 2350"/>
              <a:gd name="T33" fmla="*/ 2198 h 2350"/>
              <a:gd name="T34" fmla="*/ 152 w 2350"/>
              <a:gd name="T35" fmla="*/ 1175 h 2350"/>
              <a:gd name="T36" fmla="*/ 1175 w 2350"/>
              <a:gd name="T37" fmla="*/ 152 h 2350"/>
              <a:gd name="T38" fmla="*/ 2198 w 2350"/>
              <a:gd name="T39" fmla="*/ 1175 h 23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350" h="2350">
                <a:moveTo>
                  <a:pt x="883" y="679"/>
                </a:moveTo>
                <a:cubicBezTo>
                  <a:pt x="1338" y="1175"/>
                  <a:pt x="1338" y="1175"/>
                  <a:pt x="1338" y="1175"/>
                </a:cubicBezTo>
                <a:cubicBezTo>
                  <a:pt x="883" y="1671"/>
                  <a:pt x="883" y="1671"/>
                  <a:pt x="883" y="1671"/>
                </a:cubicBezTo>
                <a:cubicBezTo>
                  <a:pt x="844" y="1710"/>
                  <a:pt x="844" y="1774"/>
                  <a:pt x="883" y="1813"/>
                </a:cubicBezTo>
                <a:cubicBezTo>
                  <a:pt x="922" y="1852"/>
                  <a:pt x="985" y="1852"/>
                  <a:pt x="1023" y="1813"/>
                </a:cubicBezTo>
                <a:cubicBezTo>
                  <a:pt x="1579" y="1246"/>
                  <a:pt x="1579" y="1246"/>
                  <a:pt x="1579" y="1246"/>
                </a:cubicBezTo>
                <a:cubicBezTo>
                  <a:pt x="1618" y="1207"/>
                  <a:pt x="1618" y="1143"/>
                  <a:pt x="1579" y="1104"/>
                </a:cubicBezTo>
                <a:cubicBezTo>
                  <a:pt x="1023" y="537"/>
                  <a:pt x="1023" y="537"/>
                  <a:pt x="1023" y="537"/>
                </a:cubicBezTo>
                <a:cubicBezTo>
                  <a:pt x="985" y="498"/>
                  <a:pt x="922" y="498"/>
                  <a:pt x="883" y="537"/>
                </a:cubicBezTo>
                <a:cubicBezTo>
                  <a:pt x="844" y="576"/>
                  <a:pt x="844" y="640"/>
                  <a:pt x="883" y="679"/>
                </a:cubicBezTo>
                <a:close/>
                <a:moveTo>
                  <a:pt x="0" y="1175"/>
                </a:moveTo>
                <a:cubicBezTo>
                  <a:pt x="0" y="1824"/>
                  <a:pt x="526" y="2350"/>
                  <a:pt x="1175" y="2350"/>
                </a:cubicBezTo>
                <a:cubicBezTo>
                  <a:pt x="1824" y="2350"/>
                  <a:pt x="2350" y="1824"/>
                  <a:pt x="2350" y="1175"/>
                </a:cubicBezTo>
                <a:cubicBezTo>
                  <a:pt x="2350" y="526"/>
                  <a:pt x="1824" y="0"/>
                  <a:pt x="1175" y="0"/>
                </a:cubicBezTo>
                <a:cubicBezTo>
                  <a:pt x="526" y="0"/>
                  <a:pt x="0" y="526"/>
                  <a:pt x="0" y="1175"/>
                </a:cubicBezTo>
                <a:close/>
                <a:moveTo>
                  <a:pt x="2198" y="1175"/>
                </a:moveTo>
                <a:cubicBezTo>
                  <a:pt x="2198" y="1740"/>
                  <a:pt x="1740" y="2198"/>
                  <a:pt x="1175" y="2198"/>
                </a:cubicBezTo>
                <a:cubicBezTo>
                  <a:pt x="610" y="2198"/>
                  <a:pt x="152" y="1740"/>
                  <a:pt x="152" y="1175"/>
                </a:cubicBezTo>
                <a:cubicBezTo>
                  <a:pt x="152" y="610"/>
                  <a:pt x="610" y="152"/>
                  <a:pt x="1175" y="152"/>
                </a:cubicBezTo>
                <a:cubicBezTo>
                  <a:pt x="1740" y="152"/>
                  <a:pt x="2198" y="610"/>
                  <a:pt x="2198" y="1175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Freeform 5">
            <a:hlinkClick r:id="" action="ppaction://hlinkshowjump?jump=previousslide"/>
          </p:cNvPr>
          <p:cNvSpPr>
            <a:spLocks noEditPoints="1"/>
          </p:cNvSpPr>
          <p:nvPr userDrawn="1"/>
        </p:nvSpPr>
        <p:spPr bwMode="auto">
          <a:xfrm>
            <a:off x="8244097" y="4713316"/>
            <a:ext cx="141259" cy="141259"/>
          </a:xfrm>
          <a:custGeom>
            <a:avLst/>
            <a:gdLst>
              <a:gd name="T0" fmla="*/ 1467 w 2350"/>
              <a:gd name="T1" fmla="*/ 1671 h 2350"/>
              <a:gd name="T2" fmla="*/ 1012 w 2350"/>
              <a:gd name="T3" fmla="*/ 1175 h 2350"/>
              <a:gd name="T4" fmla="*/ 1467 w 2350"/>
              <a:gd name="T5" fmla="*/ 679 h 2350"/>
              <a:gd name="T6" fmla="*/ 1467 w 2350"/>
              <a:gd name="T7" fmla="*/ 537 h 2350"/>
              <a:gd name="T8" fmla="*/ 1327 w 2350"/>
              <a:gd name="T9" fmla="*/ 537 h 2350"/>
              <a:gd name="T10" fmla="*/ 771 w 2350"/>
              <a:gd name="T11" fmla="*/ 1104 h 2350"/>
              <a:gd name="T12" fmla="*/ 771 w 2350"/>
              <a:gd name="T13" fmla="*/ 1246 h 2350"/>
              <a:gd name="T14" fmla="*/ 1327 w 2350"/>
              <a:gd name="T15" fmla="*/ 1813 h 2350"/>
              <a:gd name="T16" fmla="*/ 1467 w 2350"/>
              <a:gd name="T17" fmla="*/ 1813 h 2350"/>
              <a:gd name="T18" fmla="*/ 1467 w 2350"/>
              <a:gd name="T19" fmla="*/ 1671 h 2350"/>
              <a:gd name="T20" fmla="*/ 2350 w 2350"/>
              <a:gd name="T21" fmla="*/ 1175 h 2350"/>
              <a:gd name="T22" fmla="*/ 1175 w 2350"/>
              <a:gd name="T23" fmla="*/ 0 h 2350"/>
              <a:gd name="T24" fmla="*/ 0 w 2350"/>
              <a:gd name="T25" fmla="*/ 1175 h 2350"/>
              <a:gd name="T26" fmla="*/ 1175 w 2350"/>
              <a:gd name="T27" fmla="*/ 2350 h 2350"/>
              <a:gd name="T28" fmla="*/ 2350 w 2350"/>
              <a:gd name="T29" fmla="*/ 1175 h 2350"/>
              <a:gd name="T30" fmla="*/ 152 w 2350"/>
              <a:gd name="T31" fmla="*/ 1175 h 2350"/>
              <a:gd name="T32" fmla="*/ 1175 w 2350"/>
              <a:gd name="T33" fmla="*/ 152 h 2350"/>
              <a:gd name="T34" fmla="*/ 2198 w 2350"/>
              <a:gd name="T35" fmla="*/ 1175 h 2350"/>
              <a:gd name="T36" fmla="*/ 1175 w 2350"/>
              <a:gd name="T37" fmla="*/ 2198 h 2350"/>
              <a:gd name="T38" fmla="*/ 152 w 2350"/>
              <a:gd name="T39" fmla="*/ 1175 h 23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350" h="2350">
                <a:moveTo>
                  <a:pt x="1467" y="1671"/>
                </a:moveTo>
                <a:cubicBezTo>
                  <a:pt x="1012" y="1175"/>
                  <a:pt x="1012" y="1175"/>
                  <a:pt x="1012" y="1175"/>
                </a:cubicBezTo>
                <a:cubicBezTo>
                  <a:pt x="1467" y="679"/>
                  <a:pt x="1467" y="679"/>
                  <a:pt x="1467" y="679"/>
                </a:cubicBezTo>
                <a:cubicBezTo>
                  <a:pt x="1506" y="640"/>
                  <a:pt x="1506" y="576"/>
                  <a:pt x="1467" y="537"/>
                </a:cubicBezTo>
                <a:cubicBezTo>
                  <a:pt x="1428" y="498"/>
                  <a:pt x="1365" y="498"/>
                  <a:pt x="1327" y="537"/>
                </a:cubicBezTo>
                <a:cubicBezTo>
                  <a:pt x="771" y="1104"/>
                  <a:pt x="771" y="1104"/>
                  <a:pt x="771" y="1104"/>
                </a:cubicBezTo>
                <a:cubicBezTo>
                  <a:pt x="732" y="1143"/>
                  <a:pt x="732" y="1207"/>
                  <a:pt x="771" y="1246"/>
                </a:cubicBezTo>
                <a:cubicBezTo>
                  <a:pt x="1327" y="1813"/>
                  <a:pt x="1327" y="1813"/>
                  <a:pt x="1327" y="1813"/>
                </a:cubicBezTo>
                <a:cubicBezTo>
                  <a:pt x="1365" y="1852"/>
                  <a:pt x="1428" y="1852"/>
                  <a:pt x="1467" y="1813"/>
                </a:cubicBezTo>
                <a:cubicBezTo>
                  <a:pt x="1506" y="1774"/>
                  <a:pt x="1506" y="1710"/>
                  <a:pt x="1467" y="1671"/>
                </a:cubicBezTo>
                <a:close/>
                <a:moveTo>
                  <a:pt x="2350" y="1175"/>
                </a:moveTo>
                <a:cubicBezTo>
                  <a:pt x="2350" y="526"/>
                  <a:pt x="1824" y="0"/>
                  <a:pt x="1175" y="0"/>
                </a:cubicBezTo>
                <a:cubicBezTo>
                  <a:pt x="526" y="0"/>
                  <a:pt x="0" y="526"/>
                  <a:pt x="0" y="1175"/>
                </a:cubicBezTo>
                <a:cubicBezTo>
                  <a:pt x="0" y="1824"/>
                  <a:pt x="526" y="2350"/>
                  <a:pt x="1175" y="2350"/>
                </a:cubicBezTo>
                <a:cubicBezTo>
                  <a:pt x="1824" y="2350"/>
                  <a:pt x="2350" y="1824"/>
                  <a:pt x="2350" y="1175"/>
                </a:cubicBezTo>
                <a:close/>
                <a:moveTo>
                  <a:pt x="152" y="1175"/>
                </a:moveTo>
                <a:cubicBezTo>
                  <a:pt x="152" y="610"/>
                  <a:pt x="610" y="152"/>
                  <a:pt x="1175" y="152"/>
                </a:cubicBezTo>
                <a:cubicBezTo>
                  <a:pt x="1740" y="152"/>
                  <a:pt x="2198" y="610"/>
                  <a:pt x="2198" y="1175"/>
                </a:cubicBezTo>
                <a:cubicBezTo>
                  <a:pt x="2198" y="1740"/>
                  <a:pt x="1740" y="2198"/>
                  <a:pt x="1175" y="2198"/>
                </a:cubicBezTo>
                <a:cubicBezTo>
                  <a:pt x="610" y="2198"/>
                  <a:pt x="152" y="1740"/>
                  <a:pt x="152" y="1175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TextBox 8"/>
          <p:cNvSpPr txBox="1"/>
          <p:nvPr userDrawn="1"/>
        </p:nvSpPr>
        <p:spPr>
          <a:xfrm>
            <a:off x="6110622" y="4722841"/>
            <a:ext cx="1828800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800" b="0" spc="30" baseline="0" dirty="0" smtClean="0">
                <a:solidFill>
                  <a:schemeClr val="accent6"/>
                </a:solidFill>
                <a:latin typeface="Lato" panose="020F0502020204030203" pitchFamily="34" charset="0"/>
              </a:rPr>
              <a:t>www.smart</a:t>
            </a:r>
            <a:r>
              <a:rPr lang="ru-RU" sz="800" b="0" spc="30" baseline="0" dirty="0" smtClean="0">
                <a:solidFill>
                  <a:schemeClr val="accent6"/>
                </a:solidFill>
                <a:latin typeface="Lato" panose="020F0502020204030203" pitchFamily="34" charset="0"/>
              </a:rPr>
              <a:t>-</a:t>
            </a:r>
            <a:r>
              <a:rPr lang="en-US" sz="800" b="0" spc="30" baseline="0" dirty="0" smtClean="0">
                <a:solidFill>
                  <a:schemeClr val="accent6"/>
                </a:solidFill>
                <a:latin typeface="Lato" panose="020F0502020204030203" pitchFamily="34" charset="0"/>
              </a:rPr>
              <a:t>consulting.ru</a:t>
            </a:r>
            <a:endParaRPr lang="en-US" sz="800" b="0" spc="30" baseline="0" dirty="0">
              <a:solidFill>
                <a:schemeClr val="accent6"/>
              </a:solidFill>
              <a:latin typeface="Lato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86658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12" r:id="rId2"/>
    <p:sldLayoutId id="2147483713" r:id="rId3"/>
    <p:sldLayoutId id="2147483714" r:id="rId4"/>
    <p:sldLayoutId id="2147483675" r:id="rId5"/>
    <p:sldLayoutId id="2147483738" r:id="rId6"/>
    <p:sldLayoutId id="2147483739" r:id="rId7"/>
    <p:sldLayoutId id="2147483711" r:id="rId8"/>
  </p:sldLayoutIdLst>
  <p:transition spd="slow" advClick="0" advTm="3000">
    <p:fade/>
  </p:transition>
  <p:timing>
    <p:tnLst>
      <p:par>
        <p:cTn id="1" dur="indefinite" restart="never" nodeType="tmRoot"/>
      </p:par>
    </p:tnLst>
  </p:timing>
  <p:hf sldNum="0" hd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ru-RU" dirty="0" smtClean="0">
                <a:latin typeface="Roboto" panose="02000000000000000000" pitchFamily="2" charset="0"/>
              </a:rPr>
              <a:t>Трансформация</a:t>
            </a:r>
            <a:r>
              <a:rPr lang="en-US" dirty="0" smtClean="0">
                <a:latin typeface="Roboto" panose="02000000000000000000" pitchFamily="2" charset="0"/>
              </a:rPr>
              <a:t> </a:t>
            </a:r>
            <a:r>
              <a:rPr lang="ru-RU" dirty="0" smtClean="0">
                <a:solidFill>
                  <a:schemeClr val="accent2"/>
                </a:solidFill>
                <a:latin typeface="Roboto" panose="02000000000000000000" pitchFamily="2" charset="0"/>
              </a:rPr>
              <a:t>техподдержки</a:t>
            </a:r>
            <a:endParaRPr lang="en-US" dirty="0">
              <a:solidFill>
                <a:schemeClr val="accent2"/>
              </a:solidFill>
              <a:latin typeface="Roboto" panose="02000000000000000000" pitchFamily="2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/>
          </p:nvPr>
        </p:nvSpPr>
        <p:spPr>
          <a:xfrm>
            <a:off x="593725" y="3105150"/>
            <a:ext cx="3749675" cy="141344"/>
          </a:xfrm>
        </p:spPr>
        <p:txBody>
          <a:bodyPr/>
          <a:lstStyle/>
          <a:p>
            <a:r>
              <a:rPr lang="ru-RU" dirty="0">
                <a:latin typeface="Roboto" panose="02000000000000000000" pitchFamily="2" charset="0"/>
              </a:rPr>
              <a:t>Э</a:t>
            </a:r>
            <a:r>
              <a:rPr lang="ru-RU" dirty="0" smtClean="0">
                <a:latin typeface="Roboto" panose="02000000000000000000" pitchFamily="2" charset="0"/>
              </a:rPr>
              <a:t>косистема </a:t>
            </a:r>
            <a:r>
              <a:rPr lang="ru-RU" dirty="0">
                <a:latin typeface="Roboto" panose="02000000000000000000" pitchFamily="2" charset="0"/>
              </a:rPr>
              <a:t>решений для сопровождения цифровых ресурсов </a:t>
            </a:r>
            <a:r>
              <a:rPr lang="ru-RU" dirty="0" smtClean="0">
                <a:latin typeface="Roboto" panose="02000000000000000000" pitchFamily="2" charset="0"/>
              </a:rPr>
              <a:t>региона</a:t>
            </a:r>
            <a:endParaRPr lang="en-US" dirty="0" smtClean="0">
              <a:latin typeface="Roboto" panose="02000000000000000000" pitchFamily="2" charset="0"/>
            </a:endParaRPr>
          </a:p>
          <a:p>
            <a:endParaRPr lang="en-US" dirty="0">
              <a:latin typeface="Roboto" panose="02000000000000000000" pitchFamily="2" charset="0"/>
            </a:endParaRPr>
          </a:p>
          <a:p>
            <a:r>
              <a:rPr lang="ru-RU" dirty="0" smtClean="0">
                <a:latin typeface="Roboto" panose="02000000000000000000" pitchFamily="2" charset="0"/>
              </a:rPr>
              <a:t>Субботин Е.В.</a:t>
            </a:r>
            <a:endParaRPr lang="ru-RU" dirty="0">
              <a:latin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6383354"/>
      </p:ext>
    </p:extLst>
  </p:cSld>
  <p:clrMapOvr>
    <a:masterClrMapping/>
  </p:clrMapOvr>
  <p:transition spd="slow" advClick="0" advTm="3000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838200" y="1420586"/>
            <a:ext cx="2636281" cy="383260"/>
          </a:xfrm>
        </p:spPr>
        <p:txBody>
          <a:bodyPr/>
          <a:lstStyle/>
          <a:p>
            <a:pPr algn="ctr"/>
            <a:r>
              <a:rPr lang="ru-RU" sz="3600" b="1" dirty="0" smtClean="0">
                <a:latin typeface="Roboto" panose="02000000000000000000" pitchFamily="2" charset="0"/>
              </a:rPr>
              <a:t> </a:t>
            </a:r>
            <a:r>
              <a:rPr lang="ru-RU" sz="4400" b="1" dirty="0" smtClean="0">
                <a:latin typeface="Roboto" panose="02000000000000000000" pitchFamily="2" charset="0"/>
              </a:rPr>
              <a:t>26</a:t>
            </a:r>
            <a:r>
              <a:rPr lang="ru-RU" sz="3600" dirty="0" smtClean="0">
                <a:latin typeface="Roboto" panose="02000000000000000000" pitchFamily="2" charset="0"/>
              </a:rPr>
              <a:t> </a:t>
            </a:r>
          </a:p>
          <a:p>
            <a:pPr algn="ctr"/>
            <a:r>
              <a:rPr lang="ru-RU" sz="2800" dirty="0" smtClean="0">
                <a:latin typeface="Roboto" panose="02000000000000000000" pitchFamily="2" charset="0"/>
              </a:rPr>
              <a:t>  регионов</a:t>
            </a:r>
            <a:r>
              <a:rPr lang="en-US" sz="3600" dirty="0" smtClean="0">
                <a:latin typeface="Roboto" panose="02000000000000000000" pitchFamily="2" charset="0"/>
              </a:rPr>
              <a:t> </a:t>
            </a:r>
            <a:endParaRPr lang="ru-RU" sz="3600" dirty="0" smtClean="0">
              <a:latin typeface="Roboto" panose="02000000000000000000" pitchFamily="2" charset="0"/>
            </a:endParaRPr>
          </a:p>
          <a:p>
            <a:pPr algn="ctr"/>
            <a:endParaRPr lang="ru-RU" sz="3600" dirty="0">
              <a:solidFill>
                <a:schemeClr val="accent2"/>
              </a:solidFill>
              <a:latin typeface="Roboto" panose="02000000000000000000" pitchFamily="2" charset="0"/>
            </a:endParaRPr>
          </a:p>
          <a:p>
            <a:pPr algn="ctr"/>
            <a:endParaRPr lang="ru-RU" sz="3600" dirty="0" smtClean="0">
              <a:solidFill>
                <a:schemeClr val="accent2"/>
              </a:solidFill>
              <a:latin typeface="Roboto" panose="02000000000000000000" pitchFamily="2" charset="0"/>
            </a:endParaRPr>
          </a:p>
        </p:txBody>
      </p:sp>
      <p:sp>
        <p:nvSpPr>
          <p:cNvPr id="60" name="Прямоугольник 59"/>
          <p:cNvSpPr/>
          <p:nvPr/>
        </p:nvSpPr>
        <p:spPr>
          <a:xfrm>
            <a:off x="748363" y="3181350"/>
            <a:ext cx="800090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 smtClean="0">
                <a:solidFill>
                  <a:schemeClr val="accent2"/>
                </a:solidFill>
                <a:latin typeface="Roboto" panose="02000000000000000000" pitchFamily="2" charset="0"/>
              </a:rPr>
              <a:t>которым </a:t>
            </a:r>
            <a:r>
              <a:rPr lang="ru-RU" sz="3600" b="1" dirty="0" smtClean="0">
                <a:solidFill>
                  <a:schemeClr val="accent2"/>
                </a:solidFill>
                <a:latin typeface="Roboto" panose="02000000000000000000" pitchFamily="2" charset="0"/>
              </a:rPr>
              <a:t>НЕ НУЖНА</a:t>
            </a:r>
            <a:r>
              <a:rPr lang="ru-RU" sz="3600" dirty="0" smtClean="0">
                <a:solidFill>
                  <a:schemeClr val="accent2"/>
                </a:solidFill>
                <a:latin typeface="Roboto" panose="02000000000000000000" pitchFamily="2" charset="0"/>
              </a:rPr>
              <a:t> техподдержка</a:t>
            </a:r>
            <a:r>
              <a:rPr lang="en-US" sz="3600" dirty="0" smtClean="0">
                <a:solidFill>
                  <a:schemeClr val="accent2"/>
                </a:solidFill>
                <a:latin typeface="Roboto" panose="02000000000000000000" pitchFamily="2" charset="0"/>
              </a:rPr>
              <a:t> </a:t>
            </a:r>
            <a:endParaRPr lang="en-US" sz="3600" dirty="0">
              <a:solidFill>
                <a:schemeClr val="accent2"/>
              </a:solidFill>
              <a:latin typeface="Roboto" panose="02000000000000000000" pitchFamily="2" charset="0"/>
            </a:endParaRPr>
          </a:p>
        </p:txBody>
      </p:sp>
      <p:sp>
        <p:nvSpPr>
          <p:cNvPr id="61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4748817" y="1420585"/>
            <a:ext cx="3505200" cy="383260"/>
          </a:xfrm>
        </p:spPr>
        <p:txBody>
          <a:bodyPr/>
          <a:lstStyle/>
          <a:p>
            <a:pPr algn="ctr"/>
            <a:r>
              <a:rPr lang="ru-RU" sz="4400" b="1" dirty="0" smtClean="0">
                <a:latin typeface="Roboto" panose="02000000000000000000" pitchFamily="2" charset="0"/>
              </a:rPr>
              <a:t>120 тыс.</a:t>
            </a:r>
            <a:r>
              <a:rPr lang="ru-RU" sz="3600" dirty="0" smtClean="0">
                <a:latin typeface="Roboto" panose="02000000000000000000" pitchFamily="2" charset="0"/>
              </a:rPr>
              <a:t> </a:t>
            </a:r>
          </a:p>
          <a:p>
            <a:pPr algn="ctr"/>
            <a:r>
              <a:rPr lang="ru-RU" sz="2800" dirty="0" smtClean="0">
                <a:latin typeface="Roboto" panose="02000000000000000000" pitchFamily="2" charset="0"/>
              </a:rPr>
              <a:t>пользователей</a:t>
            </a:r>
            <a:r>
              <a:rPr lang="en-US" sz="3600" dirty="0" smtClean="0">
                <a:latin typeface="Roboto" panose="02000000000000000000" pitchFamily="2" charset="0"/>
              </a:rPr>
              <a:t> </a:t>
            </a:r>
            <a:endParaRPr lang="ru-RU" sz="3600" dirty="0" smtClean="0">
              <a:latin typeface="Roboto" panose="02000000000000000000" pitchFamily="2" charset="0"/>
            </a:endParaRPr>
          </a:p>
          <a:p>
            <a:pPr algn="ctr"/>
            <a:endParaRPr lang="ru-RU" sz="3600" dirty="0">
              <a:solidFill>
                <a:schemeClr val="accent2"/>
              </a:solidFill>
              <a:latin typeface="Roboto" panose="02000000000000000000" pitchFamily="2" charset="0"/>
            </a:endParaRPr>
          </a:p>
          <a:p>
            <a:pPr algn="ctr"/>
            <a:endParaRPr lang="ru-RU" sz="3600" dirty="0" smtClean="0">
              <a:solidFill>
                <a:schemeClr val="accent2"/>
              </a:solidFill>
              <a:latin typeface="Roboto" panose="02000000000000000000" pitchFamily="2" charset="0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3977169" y="1733550"/>
            <a:ext cx="45717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spc="50" dirty="0">
                <a:solidFill>
                  <a:schemeClr val="accent1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 panose="020B0606030504020204" pitchFamily="34" charset="0"/>
              </a:rPr>
              <a:t>и</a:t>
            </a:r>
          </a:p>
        </p:txBody>
      </p:sp>
    </p:spTree>
    <p:extLst>
      <p:ext uri="{BB962C8B-B14F-4D97-AF65-F5344CB8AC3E}">
        <p14:creationId xmlns:p14="http://schemas.microsoft.com/office/powerpoint/2010/main" val="3131291415"/>
      </p:ext>
    </p:extLst>
  </p:cSld>
  <p:clrMapOvr>
    <a:masterClrMapping/>
  </p:clrMapOvr>
  <p:transition spd="slow" advClick="0" advTm="3000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646814" y="1270323"/>
            <a:ext cx="7620000" cy="383260"/>
          </a:xfrm>
        </p:spPr>
        <p:txBody>
          <a:bodyPr/>
          <a:lstStyle/>
          <a:p>
            <a:pPr algn="ctr"/>
            <a:r>
              <a:rPr lang="ru-RU" sz="8000" b="1" dirty="0" smtClean="0">
                <a:latin typeface="Roboto" panose="02000000000000000000" pitchFamily="2" charset="0"/>
              </a:rPr>
              <a:t> </a:t>
            </a:r>
            <a:r>
              <a:rPr lang="en-US" sz="8000" b="1" dirty="0" smtClean="0">
                <a:latin typeface="Roboto" panose="02000000000000000000" pitchFamily="2" charset="0"/>
              </a:rPr>
              <a:t>&gt;</a:t>
            </a:r>
            <a:r>
              <a:rPr lang="ru-RU" sz="8000" b="1" dirty="0" smtClean="0">
                <a:latin typeface="Roboto" panose="02000000000000000000" pitchFamily="2" charset="0"/>
              </a:rPr>
              <a:t>860 млн руб.</a:t>
            </a:r>
            <a:endParaRPr lang="ru-RU" sz="8000" dirty="0" smtClean="0">
              <a:latin typeface="Roboto" panose="02000000000000000000" pitchFamily="2" charset="0"/>
            </a:endParaRPr>
          </a:p>
          <a:p>
            <a:pPr algn="ctr"/>
            <a:r>
              <a:rPr lang="ru-RU" sz="8000" dirty="0" smtClean="0">
                <a:latin typeface="Roboto" panose="02000000000000000000" pitchFamily="2" charset="0"/>
              </a:rPr>
              <a:t>  </a:t>
            </a:r>
            <a:r>
              <a:rPr lang="en-US" sz="8000" dirty="0" smtClean="0">
                <a:latin typeface="Roboto" panose="02000000000000000000" pitchFamily="2" charset="0"/>
              </a:rPr>
              <a:t> </a:t>
            </a:r>
            <a:endParaRPr lang="ru-RU" sz="8000" dirty="0" smtClean="0">
              <a:latin typeface="Roboto" panose="02000000000000000000" pitchFamily="2" charset="0"/>
            </a:endParaRPr>
          </a:p>
          <a:p>
            <a:pPr algn="ctr"/>
            <a:endParaRPr lang="ru-RU" sz="8000" dirty="0">
              <a:solidFill>
                <a:schemeClr val="accent2"/>
              </a:solidFill>
              <a:latin typeface="Roboto" panose="02000000000000000000" pitchFamily="2" charset="0"/>
            </a:endParaRPr>
          </a:p>
          <a:p>
            <a:pPr algn="ctr"/>
            <a:endParaRPr lang="ru-RU" sz="8000" dirty="0" smtClean="0">
              <a:solidFill>
                <a:schemeClr val="accent2"/>
              </a:solidFill>
              <a:latin typeface="Roboto" panose="02000000000000000000" pitchFamily="2" charset="0"/>
            </a:endParaRPr>
          </a:p>
        </p:txBody>
      </p:sp>
      <p:sp>
        <p:nvSpPr>
          <p:cNvPr id="60" name="Прямоугольник 59"/>
          <p:cNvSpPr/>
          <p:nvPr/>
        </p:nvSpPr>
        <p:spPr>
          <a:xfrm>
            <a:off x="685800" y="2957215"/>
            <a:ext cx="780213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 smtClean="0">
                <a:solidFill>
                  <a:schemeClr val="accent2"/>
                </a:solidFill>
                <a:latin typeface="Roboto" panose="02000000000000000000" pitchFamily="2" charset="0"/>
              </a:rPr>
              <a:t>платят регионы за поддержку </a:t>
            </a:r>
            <a:r>
              <a:rPr lang="ru-RU" sz="2400" dirty="0" err="1" smtClean="0">
                <a:solidFill>
                  <a:schemeClr val="accent2"/>
                </a:solidFill>
                <a:latin typeface="Roboto" panose="02000000000000000000" pitchFamily="2" charset="0"/>
              </a:rPr>
              <a:t>информсистем</a:t>
            </a:r>
            <a:r>
              <a:rPr lang="ru-RU" sz="2400" dirty="0" smtClean="0">
                <a:solidFill>
                  <a:schemeClr val="accent2"/>
                </a:solidFill>
                <a:latin typeface="Roboto" panose="02000000000000000000" pitchFamily="2" charset="0"/>
              </a:rPr>
              <a:t> в год*</a:t>
            </a:r>
            <a:endParaRPr lang="en-US" sz="2400" dirty="0">
              <a:solidFill>
                <a:schemeClr val="accent2"/>
              </a:solidFill>
              <a:latin typeface="Roboto" panose="02000000000000000000" pitchFamily="2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772447" y="4251379"/>
            <a:ext cx="1507144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000" spc="30" dirty="0">
                <a:latin typeface="Roboto" panose="02000000000000000000" pitchFamily="2" charset="0"/>
                <a:ea typeface="Roboto" panose="02000000000000000000" pitchFamily="2" charset="0"/>
                <a:cs typeface="Open Sans" panose="020B0606030504020204" pitchFamily="34" charset="0"/>
              </a:rPr>
              <a:t>* - без учета Москвы</a:t>
            </a:r>
            <a:endParaRPr lang="en-US" sz="1000" spc="30" dirty="0">
              <a:latin typeface="Roboto" panose="02000000000000000000" pitchFamily="2" charset="0"/>
              <a:ea typeface="Roboto" panose="02000000000000000000" pitchFamily="2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5947779"/>
      </p:ext>
    </p:extLst>
  </p:cSld>
  <p:clrMapOvr>
    <a:masterClrMapping/>
  </p:clrMapOvr>
  <p:transition spd="slow" advClick="0" advTm="3000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609600" y="895350"/>
            <a:ext cx="7620000" cy="383260"/>
          </a:xfrm>
        </p:spPr>
        <p:txBody>
          <a:bodyPr/>
          <a:lstStyle/>
          <a:p>
            <a:pPr algn="ctr"/>
            <a:r>
              <a:rPr lang="ru-RU" sz="8000" b="1" dirty="0" smtClean="0">
                <a:solidFill>
                  <a:srgbClr val="4990CD"/>
                </a:solidFill>
                <a:latin typeface="Roboto" panose="02000000000000000000" pitchFamily="2" charset="0"/>
              </a:rPr>
              <a:t>3407 </a:t>
            </a:r>
          </a:p>
          <a:p>
            <a:pPr algn="ctr"/>
            <a:r>
              <a:rPr lang="ru-RU" sz="2000" b="1" dirty="0" smtClean="0">
                <a:solidFill>
                  <a:srgbClr val="4990CD"/>
                </a:solidFill>
                <a:latin typeface="Roboto" panose="02000000000000000000" pitchFamily="2" charset="0"/>
              </a:rPr>
              <a:t>заявок в техподдержку ежегодно</a:t>
            </a:r>
            <a:endParaRPr lang="ru-RU" sz="2000" dirty="0" smtClean="0">
              <a:solidFill>
                <a:srgbClr val="4990CD"/>
              </a:solidFill>
              <a:latin typeface="Roboto" panose="02000000000000000000" pitchFamily="2" charset="0"/>
            </a:endParaRPr>
          </a:p>
          <a:p>
            <a:pPr algn="ctr"/>
            <a:r>
              <a:rPr lang="ru-RU" sz="8000" dirty="0" smtClean="0">
                <a:latin typeface="Roboto" panose="02000000000000000000" pitchFamily="2" charset="0"/>
              </a:rPr>
              <a:t>  </a:t>
            </a:r>
            <a:r>
              <a:rPr lang="en-US" sz="8000" dirty="0" smtClean="0">
                <a:latin typeface="Roboto" panose="02000000000000000000" pitchFamily="2" charset="0"/>
              </a:rPr>
              <a:t> </a:t>
            </a:r>
            <a:endParaRPr lang="ru-RU" sz="8000" dirty="0" smtClean="0">
              <a:latin typeface="Roboto" panose="02000000000000000000" pitchFamily="2" charset="0"/>
            </a:endParaRPr>
          </a:p>
          <a:p>
            <a:pPr algn="ctr"/>
            <a:endParaRPr lang="ru-RU" sz="8000" dirty="0">
              <a:solidFill>
                <a:schemeClr val="accent2"/>
              </a:solidFill>
              <a:latin typeface="Roboto" panose="02000000000000000000" pitchFamily="2" charset="0"/>
            </a:endParaRPr>
          </a:p>
          <a:p>
            <a:pPr algn="ctr"/>
            <a:endParaRPr lang="ru-RU" sz="8000" dirty="0" smtClean="0">
              <a:solidFill>
                <a:schemeClr val="accent2"/>
              </a:solidFill>
              <a:latin typeface="Roboto" panose="02000000000000000000" pitchFamily="2" charset="0"/>
            </a:endParaRPr>
          </a:p>
        </p:txBody>
      </p:sp>
      <p:sp>
        <p:nvSpPr>
          <p:cNvPr id="60" name="Прямоугольник 59"/>
          <p:cNvSpPr/>
          <p:nvPr/>
        </p:nvSpPr>
        <p:spPr>
          <a:xfrm>
            <a:off x="809342" y="2800350"/>
            <a:ext cx="722051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solidFill>
                  <a:srgbClr val="22668F"/>
                </a:solidFill>
                <a:latin typeface="Roboto" panose="02000000000000000000" pitchFamily="2" charset="0"/>
              </a:rPr>
              <a:t>в среднем на регион генерируют пользователи</a:t>
            </a:r>
          </a:p>
          <a:p>
            <a:pPr algn="ctr"/>
            <a:r>
              <a:rPr lang="ru-RU" sz="2400" dirty="0" smtClean="0">
                <a:solidFill>
                  <a:srgbClr val="22668F"/>
                </a:solidFill>
                <a:latin typeface="Roboto" panose="02000000000000000000" pitchFamily="2" charset="0"/>
              </a:rPr>
              <a:t>региональных систем автоматизации госуслуг*</a:t>
            </a:r>
            <a:endParaRPr lang="en-US" sz="2400" dirty="0">
              <a:solidFill>
                <a:srgbClr val="22668F"/>
              </a:solidFill>
              <a:latin typeface="Roboto" panose="02000000000000000000" pitchFamily="2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72447" y="4251379"/>
            <a:ext cx="1726755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000" spc="30" dirty="0">
                <a:latin typeface="Roboto" panose="02000000000000000000" pitchFamily="2" charset="0"/>
                <a:ea typeface="Roboto" panose="02000000000000000000" pitchFamily="2" charset="0"/>
                <a:cs typeface="Open Sans" panose="020B0606030504020204" pitchFamily="34" charset="0"/>
              </a:rPr>
              <a:t>* - </a:t>
            </a:r>
            <a:r>
              <a:rPr lang="ru-RU" sz="1000" spc="30" dirty="0" smtClean="0">
                <a:latin typeface="Roboto" panose="02000000000000000000" pitchFamily="2" charset="0"/>
                <a:ea typeface="Roboto" panose="02000000000000000000" pitchFamily="2" charset="0"/>
                <a:cs typeface="Open Sans" panose="020B0606030504020204" pitchFamily="34" charset="0"/>
              </a:rPr>
              <a:t>по статистике 2021 г.</a:t>
            </a:r>
            <a:endParaRPr lang="en-US" sz="1000" spc="30" dirty="0">
              <a:latin typeface="Roboto" panose="02000000000000000000" pitchFamily="2" charset="0"/>
              <a:ea typeface="Roboto" panose="02000000000000000000" pitchFamily="2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1415869"/>
      </p:ext>
    </p:extLst>
  </p:cSld>
  <p:clrMapOvr>
    <a:masterClrMapping/>
  </p:clrMapOvr>
  <p:transition spd="slow" advClick="0" advTm="3000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304800" y="1768012"/>
            <a:ext cx="3544186" cy="383260"/>
          </a:xfrm>
        </p:spPr>
        <p:txBody>
          <a:bodyPr/>
          <a:lstStyle/>
          <a:p>
            <a:pPr algn="ctr"/>
            <a:r>
              <a:rPr lang="ru-RU" sz="3200" dirty="0" smtClean="0">
                <a:latin typeface="Roboto" panose="02000000000000000000" pitchFamily="2" charset="0"/>
              </a:rPr>
              <a:t>Пользователи получают поддержку</a:t>
            </a:r>
          </a:p>
          <a:p>
            <a:pPr algn="ctr"/>
            <a:endParaRPr lang="ru-RU" sz="8000" dirty="0" smtClean="0">
              <a:latin typeface="Roboto" panose="02000000000000000000" pitchFamily="2" charset="0"/>
            </a:endParaRPr>
          </a:p>
          <a:p>
            <a:pPr algn="ctr"/>
            <a:r>
              <a:rPr lang="ru-RU" sz="8000" dirty="0" smtClean="0">
                <a:latin typeface="Roboto" panose="02000000000000000000" pitchFamily="2" charset="0"/>
              </a:rPr>
              <a:t>  </a:t>
            </a:r>
            <a:r>
              <a:rPr lang="en-US" sz="8000" dirty="0" smtClean="0">
                <a:latin typeface="Roboto" panose="02000000000000000000" pitchFamily="2" charset="0"/>
              </a:rPr>
              <a:t> </a:t>
            </a:r>
            <a:endParaRPr lang="ru-RU" sz="8000" dirty="0" smtClean="0">
              <a:latin typeface="Roboto" panose="02000000000000000000" pitchFamily="2" charset="0"/>
            </a:endParaRPr>
          </a:p>
          <a:p>
            <a:pPr algn="ctr"/>
            <a:endParaRPr lang="ru-RU" sz="8000" dirty="0">
              <a:solidFill>
                <a:schemeClr val="accent2"/>
              </a:solidFill>
              <a:latin typeface="Roboto" panose="02000000000000000000" pitchFamily="2" charset="0"/>
            </a:endParaRPr>
          </a:p>
          <a:p>
            <a:pPr algn="ctr"/>
            <a:endParaRPr lang="ru-RU" sz="8000" dirty="0" smtClean="0">
              <a:solidFill>
                <a:schemeClr val="accent2"/>
              </a:solidFill>
              <a:latin typeface="Roboto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004930" y="2230219"/>
            <a:ext cx="76495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chemeClr val="accent2"/>
                </a:solidFill>
                <a:latin typeface="Roboto" panose="02000000000000000000" pitchFamily="2" charset="0"/>
              </a:rPr>
              <a:t>VS</a:t>
            </a:r>
            <a:endParaRPr lang="ru-RU" sz="3600" dirty="0">
              <a:solidFill>
                <a:schemeClr val="accent2"/>
              </a:solidFill>
              <a:latin typeface="Roboto" panose="02000000000000000000" pitchFamily="2" charset="0"/>
            </a:endParaRPr>
          </a:p>
        </p:txBody>
      </p:sp>
      <p:sp>
        <p:nvSpPr>
          <p:cNvPr id="6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5105400" y="1584356"/>
            <a:ext cx="3544186" cy="383260"/>
          </a:xfrm>
        </p:spPr>
        <p:txBody>
          <a:bodyPr/>
          <a:lstStyle/>
          <a:p>
            <a:pPr algn="ctr"/>
            <a:r>
              <a:rPr lang="ru-RU" sz="3200" dirty="0" smtClean="0">
                <a:latin typeface="Roboto" panose="02000000000000000000" pitchFamily="2" charset="0"/>
              </a:rPr>
              <a:t>Пользователи нуждаются в поддержке как можно меньше </a:t>
            </a:r>
            <a:endParaRPr lang="ru-RU" sz="8000" dirty="0" smtClean="0">
              <a:latin typeface="Roboto" panose="02000000000000000000" pitchFamily="2" charset="0"/>
            </a:endParaRPr>
          </a:p>
          <a:p>
            <a:pPr algn="ctr"/>
            <a:r>
              <a:rPr lang="ru-RU" sz="8000" dirty="0" smtClean="0">
                <a:latin typeface="Roboto" panose="02000000000000000000" pitchFamily="2" charset="0"/>
              </a:rPr>
              <a:t>  </a:t>
            </a:r>
            <a:r>
              <a:rPr lang="en-US" sz="8000" dirty="0" smtClean="0">
                <a:latin typeface="Roboto" panose="02000000000000000000" pitchFamily="2" charset="0"/>
              </a:rPr>
              <a:t> </a:t>
            </a:r>
            <a:endParaRPr lang="ru-RU" sz="8000" dirty="0" smtClean="0">
              <a:latin typeface="Roboto" panose="02000000000000000000" pitchFamily="2" charset="0"/>
            </a:endParaRPr>
          </a:p>
          <a:p>
            <a:pPr algn="ctr"/>
            <a:endParaRPr lang="ru-RU" sz="8000" dirty="0">
              <a:solidFill>
                <a:schemeClr val="accent2"/>
              </a:solidFill>
              <a:latin typeface="Roboto" panose="02000000000000000000" pitchFamily="2" charset="0"/>
            </a:endParaRPr>
          </a:p>
          <a:p>
            <a:pPr algn="ctr"/>
            <a:endParaRPr lang="ru-RU" sz="8000" dirty="0" smtClean="0">
              <a:solidFill>
                <a:schemeClr val="accent2"/>
              </a:solidFill>
              <a:latin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8318399"/>
      </p:ext>
    </p:extLst>
  </p:cSld>
  <p:clrMapOvr>
    <a:masterClrMapping/>
  </p:clrMapOvr>
  <p:transition spd="slow" advClick="0" advTm="3000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Диаграмма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54593407"/>
              </p:ext>
            </p:extLst>
          </p:nvPr>
        </p:nvGraphicFramePr>
        <p:xfrm>
          <a:off x="1490330" y="1352550"/>
          <a:ext cx="7467600" cy="35972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1447800" y="713267"/>
            <a:ext cx="653576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spc="50" dirty="0" smtClean="0">
                <a:solidFill>
                  <a:schemeClr val="accent1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 panose="020B0606030504020204" pitchFamily="34" charset="0"/>
              </a:rPr>
              <a:t>Распределение заявок в поддержку</a:t>
            </a:r>
            <a:endParaRPr lang="ru-RU" sz="2800" spc="50" dirty="0">
              <a:solidFill>
                <a:schemeClr val="accent1"/>
              </a:solidFill>
              <a:latin typeface="Roboto" panose="02000000000000000000" pitchFamily="2" charset="0"/>
              <a:ea typeface="Roboto" panose="02000000000000000000" pitchFamily="2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1951573"/>
      </p:ext>
    </p:extLst>
  </p:cSld>
  <p:clrMapOvr>
    <a:masterClrMapping/>
  </p:clrMapOvr>
  <p:transition spd="slow" advClick="0" advTm="3000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Прямоугольник 59"/>
          <p:cNvSpPr/>
          <p:nvPr/>
        </p:nvSpPr>
        <p:spPr>
          <a:xfrm>
            <a:off x="1981200" y="2417266"/>
            <a:ext cx="500970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800" dirty="0" smtClean="0">
                <a:solidFill>
                  <a:schemeClr val="accent2"/>
                </a:solidFill>
                <a:latin typeface="Roboto" panose="02000000000000000000" pitchFamily="2" charset="0"/>
              </a:rPr>
              <a:t>повышение эффективности использования </a:t>
            </a:r>
          </a:p>
          <a:p>
            <a:pPr algn="ctr"/>
            <a:r>
              <a:rPr lang="ru-RU" sz="1800" dirty="0" smtClean="0">
                <a:solidFill>
                  <a:schemeClr val="accent2"/>
                </a:solidFill>
                <a:latin typeface="Roboto" panose="02000000000000000000" pitchFamily="2" charset="0"/>
              </a:rPr>
              <a:t>цифровых систем </a:t>
            </a:r>
            <a:endParaRPr lang="en-US" sz="1800" dirty="0">
              <a:solidFill>
                <a:schemeClr val="accent2"/>
              </a:solidFill>
              <a:latin typeface="Roboto" panose="02000000000000000000" pitchFamily="2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447800" y="408209"/>
            <a:ext cx="6151043" cy="17625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ts val="6500"/>
              </a:lnSpc>
            </a:pPr>
            <a:r>
              <a:rPr lang="ru-RU" sz="6600" b="1" spc="50" dirty="0">
                <a:solidFill>
                  <a:schemeClr val="accent1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 panose="020B0606030504020204" pitchFamily="34" charset="0"/>
              </a:rPr>
              <a:t>мета- </a:t>
            </a:r>
          </a:p>
          <a:p>
            <a:pPr algn="ctr">
              <a:lnSpc>
                <a:spcPts val="6500"/>
              </a:lnSpc>
            </a:pPr>
            <a:r>
              <a:rPr lang="ru-RU" sz="6600" b="1" spc="50" dirty="0">
                <a:solidFill>
                  <a:schemeClr val="accent1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 panose="020B0606030504020204" pitchFamily="34" charset="0"/>
              </a:rPr>
              <a:t>цифровизация</a:t>
            </a:r>
            <a:endParaRPr lang="en-US" sz="6600" b="1" spc="50" dirty="0">
              <a:solidFill>
                <a:schemeClr val="accent1"/>
              </a:solidFill>
              <a:latin typeface="Roboto" panose="02000000000000000000" pitchFamily="2" charset="0"/>
              <a:ea typeface="Roboto" panose="02000000000000000000" pitchFamily="2" charset="0"/>
              <a:cs typeface="Open Sans" panose="020B060603050402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7104" y="3471101"/>
            <a:ext cx="2514600" cy="31456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2543" y="3476384"/>
            <a:ext cx="2623621" cy="34981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37104" y="3923018"/>
            <a:ext cx="1666875" cy="40005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94002" y="3994877"/>
            <a:ext cx="2759848" cy="328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0556886"/>
      </p:ext>
    </p:extLst>
  </p:cSld>
  <p:clrMapOvr>
    <a:masterClrMapping/>
  </p:clrMapOvr>
  <p:transition spd="slow" advClick="0" advTm="3000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42"/>
            <a:ext cx="9144000" cy="5141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7449277"/>
      </p:ext>
    </p:extLst>
  </p:cSld>
  <p:clrMapOvr>
    <a:masterClrMapping/>
  </p:clrMapOvr>
  <p:transition spd="slow" advClick="0" advTm="3000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7897425"/>
              </p:ext>
            </p:extLst>
          </p:nvPr>
        </p:nvGraphicFramePr>
        <p:xfrm>
          <a:off x="877732" y="2038350"/>
          <a:ext cx="8001000" cy="21590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303868"/>
                <a:gridCol w="1600200"/>
                <a:gridCol w="2096932"/>
              </a:tblGrid>
              <a:tr h="291188"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rgbClr val="4990CD"/>
                          </a:solidFill>
                        </a:rPr>
                        <a:t>Раньше</a:t>
                      </a:r>
                      <a:endParaRPr lang="ru-RU" sz="1600" b="1" dirty="0">
                        <a:solidFill>
                          <a:srgbClr val="4990CD"/>
                        </a:solidFill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 b="1" u="none" strike="noStrike" kern="1200" dirty="0" smtClean="0">
                          <a:solidFill>
                            <a:srgbClr val="22668F"/>
                          </a:solidFill>
                          <a:effectLst/>
                        </a:rPr>
                        <a:t>Теперь</a:t>
                      </a:r>
                      <a:endParaRPr lang="ru-RU" sz="1600" b="1" i="0" u="none" strike="noStrike" kern="1200" dirty="0">
                        <a:solidFill>
                          <a:srgbClr val="22668F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0" marR="63500" marT="63500" marB="63500"/>
                </a:tc>
              </a:tr>
              <a:tr h="252073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aseline="0" dirty="0" smtClean="0">
                          <a:solidFill>
                            <a:srgbClr val="0A3E5D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Скорость решения (заявок/день)</a:t>
                      </a:r>
                      <a:endParaRPr lang="en-US" sz="1400" dirty="0">
                        <a:solidFill>
                          <a:srgbClr val="0A3E5D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4990CD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9</a:t>
                      </a:r>
                      <a:endParaRPr lang="ru-RU" sz="1400" b="1" dirty="0">
                        <a:solidFill>
                          <a:srgbClr val="4990CD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63500" marR="63500" marT="63500" marB="63500" anchor="ctr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22668F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14</a:t>
                      </a:r>
                      <a:endParaRPr lang="ru-RU" sz="1400" b="1" dirty="0">
                        <a:solidFill>
                          <a:srgbClr val="22668F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63500" marR="63500" marT="63500" marB="63500" anchor="ctr"/>
                </a:tc>
              </a:tr>
              <a:tr h="252073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u="none" strike="noStrike" dirty="0">
                          <a:solidFill>
                            <a:srgbClr val="0A3E5D"/>
                          </a:solidFill>
                          <a:effectLst/>
                        </a:rPr>
                        <a:t>Доля нарушений </a:t>
                      </a:r>
                      <a:r>
                        <a:rPr lang="en-US" sz="1400" u="none" strike="noStrike" dirty="0">
                          <a:solidFill>
                            <a:srgbClr val="0A3E5D"/>
                          </a:solidFill>
                          <a:effectLst/>
                        </a:rPr>
                        <a:t>SLA</a:t>
                      </a:r>
                      <a:endParaRPr lang="en-US" sz="1400" dirty="0">
                        <a:solidFill>
                          <a:srgbClr val="0A3E5D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1" u="none" strike="noStrike" dirty="0">
                          <a:solidFill>
                            <a:srgbClr val="4990CD"/>
                          </a:solidFill>
                          <a:effectLst/>
                        </a:rPr>
                        <a:t>14%</a:t>
                      </a:r>
                      <a:endParaRPr lang="ru-RU" sz="1400" b="1" dirty="0">
                        <a:solidFill>
                          <a:srgbClr val="4990CD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63500" marR="63500" marT="63500" marB="63500" anchor="ctr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1" u="none" strike="noStrike" dirty="0">
                          <a:solidFill>
                            <a:srgbClr val="22668F"/>
                          </a:solidFill>
                          <a:effectLst/>
                        </a:rPr>
                        <a:t>6%</a:t>
                      </a:r>
                      <a:endParaRPr lang="ru-RU" sz="1400" b="1" dirty="0">
                        <a:solidFill>
                          <a:srgbClr val="22668F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63500" marR="63500" marT="63500" marB="63500" anchor="ctr"/>
                </a:tc>
              </a:tr>
              <a:tr h="252073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u="none" strike="noStrike" dirty="0">
                          <a:solidFill>
                            <a:srgbClr val="0A3E5D"/>
                          </a:solidFill>
                          <a:effectLst/>
                        </a:rPr>
                        <a:t>Среднемесячное число запросов, решаемых пользователями самостоятельно с помощью </a:t>
                      </a:r>
                      <a:r>
                        <a:rPr lang="ru-RU" sz="1400" u="none" strike="noStrike" dirty="0" err="1">
                          <a:solidFill>
                            <a:srgbClr val="0A3E5D"/>
                          </a:solidFill>
                          <a:effectLst/>
                        </a:rPr>
                        <a:t>wiki</a:t>
                      </a:r>
                      <a:endParaRPr lang="ru-RU" sz="1400" dirty="0">
                        <a:solidFill>
                          <a:srgbClr val="0A3E5D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1" u="none" strike="noStrike" dirty="0">
                          <a:solidFill>
                            <a:srgbClr val="4990CD"/>
                          </a:solidFill>
                          <a:effectLst/>
                        </a:rPr>
                        <a:t>0</a:t>
                      </a:r>
                      <a:endParaRPr lang="ru-RU" sz="1400" b="1" dirty="0">
                        <a:solidFill>
                          <a:srgbClr val="4990CD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63500" marR="63500" marT="63500" marB="63500" anchor="ctr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1" u="none" strike="noStrike" dirty="0">
                          <a:solidFill>
                            <a:srgbClr val="22668F"/>
                          </a:solidFill>
                          <a:effectLst/>
                        </a:rPr>
                        <a:t>150+</a:t>
                      </a:r>
                      <a:endParaRPr lang="ru-RU" sz="1400" b="1" dirty="0">
                        <a:solidFill>
                          <a:srgbClr val="22668F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63500" marR="63500" marT="63500" marB="63500" anchor="ctr"/>
                </a:tc>
              </a:tr>
              <a:tr h="252073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A3E5D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Количество</a:t>
                      </a:r>
                      <a:r>
                        <a:rPr lang="ru-RU" sz="1400" baseline="0" dirty="0" smtClean="0">
                          <a:solidFill>
                            <a:srgbClr val="0A3E5D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кейсов</a:t>
                      </a:r>
                      <a:r>
                        <a:rPr lang="ru-RU" sz="1400" dirty="0" smtClean="0">
                          <a:solidFill>
                            <a:srgbClr val="0A3E5D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базы знаний </a:t>
                      </a:r>
                      <a:endParaRPr lang="ru-RU" sz="1400" dirty="0">
                        <a:solidFill>
                          <a:srgbClr val="0A3E5D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rgbClr val="4990CD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9</a:t>
                      </a:r>
                      <a:r>
                        <a:rPr lang="ru-RU" sz="1400" b="1" dirty="0" smtClean="0">
                          <a:solidFill>
                            <a:srgbClr val="4990CD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2</a:t>
                      </a:r>
                      <a:endParaRPr lang="ru-RU" sz="1400" b="1" dirty="0">
                        <a:solidFill>
                          <a:srgbClr val="4990CD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63500" marR="63500" marT="63500" marB="63500" anchor="ctr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rgbClr val="22668F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3</a:t>
                      </a:r>
                      <a:r>
                        <a:rPr lang="ru-RU" sz="1400" b="1" dirty="0" smtClean="0">
                          <a:solidFill>
                            <a:srgbClr val="22668F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18</a:t>
                      </a:r>
                      <a:endParaRPr lang="ru-RU" sz="1400" b="1" dirty="0">
                        <a:solidFill>
                          <a:srgbClr val="22668F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63500" marR="63500" marT="63500" marB="63500" anchor="ctr"/>
                </a:tc>
              </a:tr>
            </a:tbl>
          </a:graphicData>
        </a:graphic>
      </p:graphicFrame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0904" y="771748"/>
            <a:ext cx="2514600" cy="31456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06343" y="777031"/>
            <a:ext cx="2623621" cy="34981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60904" y="1223665"/>
            <a:ext cx="1666875" cy="40005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24677" y="1295524"/>
            <a:ext cx="2759848" cy="328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1661434"/>
      </p:ext>
    </p:extLst>
  </p:cSld>
  <p:clrMapOvr>
    <a:masterClrMapping/>
  </p:clrMapOvr>
  <p:transition spd="slow" advClick="0" advTm="3000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973" y="819150"/>
            <a:ext cx="3211142" cy="3211142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491575" y="4153625"/>
            <a:ext cx="3171866" cy="3000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http://</a:t>
            </a:r>
            <a:r>
              <a:rPr lang="ru-RU" b="1" dirty="0" smtClean="0"/>
              <a:t>smart-support.digit-platform.ru</a:t>
            </a:r>
            <a:endParaRPr lang="ru-RU" b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19600" y="869503"/>
            <a:ext cx="3886200" cy="3495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9353432"/>
      </p:ext>
    </p:extLst>
  </p:cSld>
  <p:clrMapOvr>
    <a:masterClrMapping/>
  </p:clrMapOvr>
  <p:transition spd="slow" advClick="0" advTm="3000"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9"/>
          <p:cNvSpPr txBox="1">
            <a:spLocks/>
          </p:cNvSpPr>
          <p:nvPr/>
        </p:nvSpPr>
        <p:spPr>
          <a:xfrm>
            <a:off x="962847" y="2044501"/>
            <a:ext cx="3811952" cy="383260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6858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200" b="0" kern="1200" cap="none" spc="50" baseline="0">
                <a:solidFill>
                  <a:schemeClr val="accent1"/>
                </a:solidFill>
                <a:latin typeface="Lato Black" panose="020F0A02020204030203" pitchFamily="34" charset="0"/>
                <a:ea typeface="Roboto" panose="02000000000000000000" pitchFamily="2" charset="0"/>
                <a:cs typeface="Open Sans" panose="020B0606030504020204" pitchFamily="34" charset="0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smtClean="0">
                <a:solidFill>
                  <a:schemeClr val="tx1"/>
                </a:solidFill>
                <a:latin typeface="Roboto" panose="02000000000000000000" pitchFamily="2" charset="0"/>
              </a:rPr>
              <a:t>Спасибо за внимание!</a:t>
            </a:r>
            <a:endParaRPr lang="en-US" dirty="0" smtClean="0">
              <a:solidFill>
                <a:schemeClr val="tx1"/>
              </a:solidFill>
              <a:latin typeface="Roboto" panose="02000000000000000000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70867" y="2650554"/>
            <a:ext cx="3905931" cy="46166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r>
              <a:rPr lang="ru-RU" sz="1000" dirty="0">
                <a:solidFill>
                  <a:schemeClr val="accent6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Если Вы </a:t>
            </a:r>
            <a:r>
              <a:rPr lang="ru-RU" sz="1000" dirty="0" smtClean="0">
                <a:solidFill>
                  <a:schemeClr val="accent6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будете </a:t>
            </a:r>
            <a:r>
              <a:rPr lang="ru-RU" sz="1000" dirty="0">
                <a:solidFill>
                  <a:schemeClr val="accent6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в Новосибирске, </a:t>
            </a:r>
            <a:r>
              <a:rPr lang="ru-RU" sz="1000" dirty="0" smtClean="0">
                <a:solidFill>
                  <a:schemeClr val="accent6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приходите. У </a:t>
            </a:r>
            <a:r>
              <a:rPr lang="ru-RU" sz="1000" dirty="0">
                <a:solidFill>
                  <a:schemeClr val="accent6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нас всегда есть теплый чай, печенье, хорошая компания и мы можем показать Вам </a:t>
            </a:r>
            <a:r>
              <a:rPr lang="ru-RU" sz="1000" dirty="0" smtClean="0">
                <a:solidFill>
                  <a:schemeClr val="accent6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город.)</a:t>
            </a:r>
            <a:endParaRPr lang="ru-RU" sz="1000" dirty="0">
              <a:solidFill>
                <a:schemeClr val="accent6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593725" y="1889670"/>
            <a:ext cx="0" cy="1521768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970868" y="3638550"/>
            <a:ext cx="3905931" cy="69249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r>
              <a:rPr lang="ru-RU" sz="1500" dirty="0" smtClean="0">
                <a:latin typeface="Roboto" panose="02000000000000000000" pitchFamily="2" charset="0"/>
                <a:ea typeface="Roboto" panose="02000000000000000000" pitchFamily="2" charset="0"/>
              </a:rPr>
              <a:t>Евгений Субботин</a:t>
            </a:r>
            <a:endParaRPr lang="en-US" sz="1000" dirty="0" smtClean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r>
              <a:rPr lang="ru-RU" sz="1000" dirty="0">
                <a:latin typeface="Roboto" panose="02000000000000000000" pitchFamily="2" charset="0"/>
                <a:ea typeface="Roboto" panose="02000000000000000000" pitchFamily="2" charset="0"/>
              </a:rPr>
              <a:t/>
            </a:r>
            <a:br>
              <a:rPr lang="ru-RU" sz="10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ru-RU" sz="1000" dirty="0">
                <a:latin typeface="Roboto" panose="02000000000000000000" pitchFamily="2" charset="0"/>
                <a:ea typeface="Roboto" panose="02000000000000000000" pitchFamily="2" charset="0"/>
              </a:rPr>
              <a:t>+7 (913) </a:t>
            </a:r>
            <a:r>
              <a:rPr lang="ru-RU" sz="1000" dirty="0" smtClean="0">
                <a:latin typeface="Roboto" panose="02000000000000000000" pitchFamily="2" charset="0"/>
                <a:ea typeface="Roboto" panose="02000000000000000000" pitchFamily="2" charset="0"/>
              </a:rPr>
              <a:t>785-7271</a:t>
            </a:r>
            <a:endParaRPr lang="ru-RU" sz="10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r>
              <a:rPr lang="en-US" sz="1000" dirty="0" smtClean="0">
                <a:solidFill>
                  <a:schemeClr val="accent6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e</a:t>
            </a:r>
            <a:r>
              <a:rPr lang="en-US" sz="1000" dirty="0">
                <a:solidFill>
                  <a:schemeClr val="accent6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s</a:t>
            </a:r>
            <a:r>
              <a:rPr lang="en-US" sz="1000" dirty="0" smtClean="0">
                <a:solidFill>
                  <a:schemeClr val="accent6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@smart-consulting.ru</a:t>
            </a:r>
            <a:endParaRPr lang="ru-RU" sz="1000" dirty="0">
              <a:solidFill>
                <a:schemeClr val="accent6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8265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000">
        <p:fade/>
      </p:transition>
    </mc:Choice>
    <mc:Fallback xmlns="">
      <p:transition spd="med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C - белый фон">
  <a:themeElements>
    <a:clrScheme name="SC">
      <a:dk1>
        <a:srgbClr val="505050"/>
      </a:dk1>
      <a:lt1>
        <a:sysClr val="window" lastClr="FFFFFF"/>
      </a:lt1>
      <a:dk2>
        <a:srgbClr val="0A3E5D"/>
      </a:dk2>
      <a:lt2>
        <a:srgbClr val="E7E6E6"/>
      </a:lt2>
      <a:accent1>
        <a:srgbClr val="22668F"/>
      </a:accent1>
      <a:accent2>
        <a:srgbClr val="4990CD"/>
      </a:accent2>
      <a:accent3>
        <a:srgbClr val="ED1C24"/>
      </a:accent3>
      <a:accent4>
        <a:srgbClr val="81868B"/>
      </a:accent4>
      <a:accent5>
        <a:srgbClr val="AAAFB4"/>
      </a:accent5>
      <a:accent6>
        <a:srgbClr val="DCE1E6"/>
      </a:accent6>
      <a:hlink>
        <a:srgbClr val="22668F"/>
      </a:hlink>
      <a:folHlink>
        <a:srgbClr val="954F72"/>
      </a:folHlink>
    </a:clrScheme>
    <a:fontScheme name="Custom 2">
      <a:majorFont>
        <a:latin typeface="Lato"/>
        <a:ea typeface=""/>
        <a:cs typeface=""/>
      </a:majorFont>
      <a:minorFont>
        <a:latin typeface="Roboto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SC - синий фон">
  <a:themeElements>
    <a:clrScheme name="Custom 7">
      <a:dk1>
        <a:srgbClr val="3F3F3F"/>
      </a:dk1>
      <a:lt1>
        <a:sysClr val="window" lastClr="FFFFFF"/>
      </a:lt1>
      <a:dk2>
        <a:srgbClr val="0A3E5D"/>
      </a:dk2>
      <a:lt2>
        <a:srgbClr val="E7E6E6"/>
      </a:lt2>
      <a:accent1>
        <a:srgbClr val="22668F"/>
      </a:accent1>
      <a:accent2>
        <a:srgbClr val="4990CD"/>
      </a:accent2>
      <a:accent3>
        <a:srgbClr val="ED1C24"/>
      </a:accent3>
      <a:accent4>
        <a:srgbClr val="81868B"/>
      </a:accent4>
      <a:accent5>
        <a:srgbClr val="AAAFB4"/>
      </a:accent5>
      <a:accent6>
        <a:srgbClr val="DCE1E6"/>
      </a:accent6>
      <a:hlink>
        <a:srgbClr val="22668F"/>
      </a:hlink>
      <a:folHlink>
        <a:srgbClr val="954F72"/>
      </a:folHlink>
    </a:clrScheme>
    <a:fontScheme name="SC">
      <a:majorFont>
        <a:latin typeface="Roboto Medium"/>
        <a:ea typeface=""/>
        <a:cs typeface=""/>
      </a:majorFont>
      <a:minorFont>
        <a:latin typeface="Roboto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18051</TotalTime>
  <Words>165</Words>
  <PresentationFormat>Экран (16:9)</PresentationFormat>
  <Paragraphs>51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11</vt:i4>
      </vt:variant>
    </vt:vector>
  </HeadingPairs>
  <TitlesOfParts>
    <vt:vector size="20" baseType="lpstr">
      <vt:lpstr>Roboto</vt:lpstr>
      <vt:lpstr>Lato Black</vt:lpstr>
      <vt:lpstr>Calibri</vt:lpstr>
      <vt:lpstr>Lato</vt:lpstr>
      <vt:lpstr>Arial</vt:lpstr>
      <vt:lpstr>Roboto Medium</vt:lpstr>
      <vt:lpstr>Open Sans</vt:lpstr>
      <vt:lpstr>SC - белый фон</vt:lpstr>
      <vt:lpstr>SC - синий фон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2015-05-25T12:45:08Z</dcterms:created>
  <dcterms:modified xsi:type="dcterms:W3CDTF">2022-10-02T02:17:49Z</dcterms:modified>
</cp:coreProperties>
</file>