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303" r:id="rId5"/>
    <p:sldId id="302" r:id="rId6"/>
    <p:sldId id="282" r:id="rId7"/>
    <p:sldId id="297" r:id="rId8"/>
    <p:sldId id="268" r:id="rId9"/>
    <p:sldId id="261" r:id="rId10"/>
    <p:sldId id="281" r:id="rId11"/>
    <p:sldId id="276" r:id="rId12"/>
    <p:sldId id="264" r:id="rId13"/>
    <p:sldId id="267" r:id="rId14"/>
    <p:sldId id="304" r:id="rId15"/>
    <p:sldId id="265" r:id="rId16"/>
    <p:sldId id="277" r:id="rId17"/>
    <p:sldId id="30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1942"/>
    <a:srgbClr val="2D1442"/>
    <a:srgbClr val="144858"/>
    <a:srgbClr val="005A56"/>
    <a:srgbClr val="21484A"/>
    <a:srgbClr val="FCCE01"/>
    <a:srgbClr val="305FAF"/>
    <a:srgbClr val="57C5C8"/>
    <a:srgbClr val="00F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9"/>
    <p:restoredTop sz="94694"/>
  </p:normalViewPr>
  <p:slideViewPr>
    <p:cSldViewPr snapToGrid="0">
      <p:cViewPr>
        <p:scale>
          <a:sx n="75" d="100"/>
          <a:sy n="75" d="100"/>
        </p:scale>
        <p:origin x="1866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63CB00-FED2-BE3D-4FD1-1A4AF8518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135B93-F62F-925E-9078-032C08D2E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BC4B75-2468-3DC7-D9CD-C4B6DEFB7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2D9904-1F8C-1A38-FDEB-FBE5170E3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9D5A03-9717-4188-CF20-26F7C219C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87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31B45-F9D9-3FC8-9F75-8C259DE73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B900BD-DD38-548E-5AB2-D5A5DD209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C84760-7F4E-3E9F-9A0D-DA9C46626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388028-3C37-0B34-6FED-99EDF5491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C08B1C-15B6-BD8C-AB20-56F004019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25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2F0A5-7901-E6E1-DE13-E83EE4FAA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F4C4B3-942B-CC7A-734E-5094722F6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E78A4D-4336-A1F0-EAA9-3FF0E4220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30BF84-F0C0-5B45-4645-79E382552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627D43-DB71-EC52-8054-EC949D62E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6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D9E8E-CB3B-C177-0B43-3F17350A2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CA636B-30CB-ED43-4E0E-9754B9A95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7FCCFC-DDBB-7F1E-BD1A-78A01596A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4AB36D-BF50-783D-F942-B2024A75D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F9FB54-80D8-3F32-7F10-1888854F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17174B-1046-F2E7-648B-852C55533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172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A20AE-D394-7420-07BF-F660A7960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DF20A1-751A-3F4D-16F3-62FB9A342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4240C3-D1EF-EC77-6D54-AF02A91F8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AF7F7F-AC2C-3037-707D-33C9B2C87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86C25F-B3DB-0561-A358-76DDD2FBB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BAE397E-E7D6-5082-4ACE-6D35EC46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0BE255-203F-28D1-0FD2-A87D6290C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80F542-A7DA-8C50-D381-7A3C0F1C1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70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C83FA9-8A66-10E1-B5AF-EDC317E2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275AF05-B675-F416-21AA-73AC72B7B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9F91AD3-7655-861B-55C9-9924AE63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E63375-FE59-1769-207E-D265BCB0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90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990DA03-DFED-500A-AA84-0F8D33A09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BF440B5-82B1-51C1-245A-A7A6384D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4C0138-AB92-1881-743A-78F45EB14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87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8950F-B578-5C2A-B826-E71A1DBA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6616FB-B129-A3B5-B2E8-F51322BE8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62D9A9-8027-FFB1-5DC7-E0027B0CB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D01AFF-E2E0-B184-9C4F-E2CC6C273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12F5A6-B8AE-808D-8FFA-8AE7F92D6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EEA02B-3999-CFEE-83D9-0C4BD6FF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10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70888-E667-EA7C-1E34-4D0B17BF9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5800814-1F81-4279-2F4F-CA1DB0E2E5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F9E13-FF79-77E6-4608-0F4D8FAA4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3876BD-257B-8BFF-A4AF-449DC52CB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F94F17-E498-F6C1-3451-DA86DB68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08A7A3-48AE-3898-398F-93189286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75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FBF76-B9C5-F9D5-AF1D-F62180F7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8A1EE3-D5A6-B4C2-64A1-7C3FBAAFB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851F12-A389-8120-A4E5-3B56B71A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F2ED17-4CBC-203C-3081-56004CAD1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4E1387-A020-4EF6-8506-B08A0A552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557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AA15FC0-E364-9F8A-590D-641906262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8694B0-591A-2A11-1C33-F990CEB2E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B0E113-27FA-F7C8-D1C7-09E4AF4C4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030A0E-AE33-4307-0111-35B296E15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B66C2D-9E90-45FD-9F43-72B7C82E4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22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351ED-2740-7635-ACBB-2A90E383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BD16E5-C8DB-0D94-984E-960F2693F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860D61-5A91-DECF-8B31-F7A4744E75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1DC5F-3CF1-7F48-BCA3-0429FFB2F786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F0639B-0989-2CC0-5A3F-8EDA507728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B672F0-C4AE-72A9-7355-83E1431F2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941C8-8899-6043-9CF0-919E30CF3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58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4.wdp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microsoft.com/office/2007/relationships/hdphoto" Target="../media/hdphoto4.wdp"/><Relationship Id="rId7" Type="http://schemas.openxmlformats.org/officeDocument/2006/relationships/image" Target="../media/image24.gif"/><Relationship Id="rId12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21.JP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18" Type="http://schemas.openxmlformats.org/officeDocument/2006/relationships/image" Target="../media/image40.png"/><Relationship Id="rId26" Type="http://schemas.openxmlformats.org/officeDocument/2006/relationships/image" Target="../media/image44.png"/><Relationship Id="rId3" Type="http://schemas.microsoft.com/office/2007/relationships/hdphoto" Target="../media/hdphoto4.wdp"/><Relationship Id="rId21" Type="http://schemas.microsoft.com/office/2007/relationships/hdphoto" Target="../media/hdphoto10.wdp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5.wdp"/><Relationship Id="rId2" Type="http://schemas.openxmlformats.org/officeDocument/2006/relationships/image" Target="../media/image5.png"/><Relationship Id="rId16" Type="http://schemas.openxmlformats.org/officeDocument/2006/relationships/image" Target="../media/image39.png"/><Relationship Id="rId20" Type="http://schemas.openxmlformats.org/officeDocument/2006/relationships/image" Target="../media/image41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24" Type="http://schemas.openxmlformats.org/officeDocument/2006/relationships/image" Target="../media/image43.png"/><Relationship Id="rId32" Type="http://schemas.openxmlformats.org/officeDocument/2006/relationships/image" Target="../media/image48.png"/><Relationship Id="rId5" Type="http://schemas.microsoft.com/office/2007/relationships/hdphoto" Target="../media/hdphoto5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microsoft.com/office/2007/relationships/hdphoto" Target="../media/hdphoto13.wdp"/><Relationship Id="rId10" Type="http://schemas.openxmlformats.org/officeDocument/2006/relationships/image" Target="../media/image34.png"/><Relationship Id="rId19" Type="http://schemas.microsoft.com/office/2007/relationships/hdphoto" Target="../media/hdphoto9.wdp"/><Relationship Id="rId31" Type="http://schemas.openxmlformats.org/officeDocument/2006/relationships/image" Target="../media/image47.png"/><Relationship Id="rId4" Type="http://schemas.openxmlformats.org/officeDocument/2006/relationships/image" Target="../media/image30.png"/><Relationship Id="rId9" Type="http://schemas.microsoft.com/office/2007/relationships/hdphoto" Target="../media/hdphoto6.wdp"/><Relationship Id="rId14" Type="http://schemas.openxmlformats.org/officeDocument/2006/relationships/image" Target="../media/image38.png"/><Relationship Id="rId22" Type="http://schemas.openxmlformats.org/officeDocument/2006/relationships/image" Target="../media/image42.png"/><Relationship Id="rId27" Type="http://schemas.openxmlformats.org/officeDocument/2006/relationships/image" Target="../media/image45.png"/><Relationship Id="rId30" Type="http://schemas.microsoft.com/office/2007/relationships/hdphoto" Target="../media/hdphoto14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6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6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Рисунок 2" descr="Изображение выглядит как мультфильм, Танец&#10;&#10;Автоматически созданное описание">
            <a:extLst>
              <a:ext uri="{FF2B5EF4-FFF2-40B4-BE49-F238E27FC236}">
                <a16:creationId xmlns:a16="http://schemas.microsoft.com/office/drawing/2014/main" id="{96ECC482-FDC5-B0DE-2854-4AB9114C56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b="1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870240-4B47-7FE1-7BEF-65DF0B16A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260112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84FB01-29F9-EAAC-CA1A-868B284416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37" t="-19" r="3668" b="-1"/>
          <a:stretch/>
        </p:blipFill>
        <p:spPr>
          <a:xfrm>
            <a:off x="0" y="0"/>
            <a:ext cx="1226011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F95ED1-B0B8-57B3-B864-8320DE13D0C7}"/>
              </a:ext>
            </a:extLst>
          </p:cNvPr>
          <p:cNvSpPr txBox="1"/>
          <p:nvPr/>
        </p:nvSpPr>
        <p:spPr>
          <a:xfrm>
            <a:off x="-366511" y="5673287"/>
            <a:ext cx="7492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КИБЕРИММУНИТЕТ</a:t>
            </a:r>
            <a:endParaRPr lang="ru-RU" sz="255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A70291A-0D23-4514-639D-D1F98673BAE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6000"/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0465368" y="443344"/>
            <a:ext cx="1219200" cy="121920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0883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88EF0A-BECA-D8B9-44B4-45167D2AA362}"/>
              </a:ext>
            </a:extLst>
          </p:cNvPr>
          <p:cNvSpPr txBox="1"/>
          <p:nvPr/>
        </p:nvSpPr>
        <p:spPr>
          <a:xfrm>
            <a:off x="811509" y="5631087"/>
            <a:ext cx="10410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СРЕДА ОБИТАНИЯ ЧЕЛОВЕКА</a:t>
            </a:r>
            <a:endParaRPr lang="ru-RU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8" descr="https://roadtovrlive-5ea0.kxcdn.com/wp-content/uploads/2014/04/56.jpg">
            <a:extLst>
              <a:ext uri="{FF2B5EF4-FFF2-40B4-BE49-F238E27FC236}">
                <a16:creationId xmlns:a16="http://schemas.microsoft.com/office/drawing/2014/main" id="{35292FC5-90E2-704D-EBB4-7E39E8AB9B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1" r="40762"/>
          <a:stretch/>
        </p:blipFill>
        <p:spPr bwMode="auto">
          <a:xfrm>
            <a:off x="8448144" y="1052950"/>
            <a:ext cx="1743075" cy="37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alphajet.ru/sites/default/files/3_4.jpg">
            <a:extLst>
              <a:ext uri="{FF2B5EF4-FFF2-40B4-BE49-F238E27FC236}">
                <a16:creationId xmlns:a16="http://schemas.microsoft.com/office/drawing/2014/main" id="{0984B9D0-A28F-48A6-4914-625074872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7" t="-712" r="13361" b="-1"/>
          <a:stretch/>
        </p:blipFill>
        <p:spPr bwMode="auto">
          <a:xfrm>
            <a:off x="6333679" y="1013804"/>
            <a:ext cx="1724025" cy="378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static.independent.co.uk/s3fs-public/thumbnails/image/2013/11/06/12/London-gettyv1.jpg">
            <a:extLst>
              <a:ext uri="{FF2B5EF4-FFF2-40B4-BE49-F238E27FC236}">
                <a16:creationId xmlns:a16="http://schemas.microsoft.com/office/drawing/2014/main" id="{2D6C94B6-3617-F2F3-2E11-F3E3590092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7" t="-145" r="27210" b="145"/>
          <a:stretch/>
        </p:blipFill>
        <p:spPr bwMode="auto">
          <a:xfrm>
            <a:off x="4219044" y="1052950"/>
            <a:ext cx="1704975" cy="37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veina.ru/data/images/big/4065.jpeg">
            <a:extLst>
              <a:ext uri="{FF2B5EF4-FFF2-40B4-BE49-F238E27FC236}">
                <a16:creationId xmlns:a16="http://schemas.microsoft.com/office/drawing/2014/main" id="{722D71F7-8810-8B70-10A5-C0544DFC7E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6" t="168" r="49986" b="2357"/>
          <a:stretch/>
        </p:blipFill>
        <p:spPr bwMode="auto">
          <a:xfrm>
            <a:off x="2188234" y="1052950"/>
            <a:ext cx="1676400" cy="37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1744863-F4CD-865B-0E45-FDBFC593EC7B}"/>
              </a:ext>
            </a:extLst>
          </p:cNvPr>
          <p:cNvCxnSpPr/>
          <p:nvPr/>
        </p:nvCxnSpPr>
        <p:spPr>
          <a:xfrm>
            <a:off x="2188234" y="1052950"/>
            <a:ext cx="0" cy="3768392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3F1D480-53E4-A4C2-320D-40336224E1A9}"/>
              </a:ext>
            </a:extLst>
          </p:cNvPr>
          <p:cNvCxnSpPr/>
          <p:nvPr/>
        </p:nvCxnSpPr>
        <p:spPr>
          <a:xfrm flipH="1">
            <a:off x="3874243" y="1037945"/>
            <a:ext cx="8651" cy="3807434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9C692C0-0148-5C93-FBCD-14DECF76EE5F}"/>
              </a:ext>
            </a:extLst>
          </p:cNvPr>
          <p:cNvCxnSpPr/>
          <p:nvPr/>
        </p:nvCxnSpPr>
        <p:spPr>
          <a:xfrm>
            <a:off x="4219044" y="1052950"/>
            <a:ext cx="0" cy="3768392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E592B7A-B957-B6FC-8F8E-46A9779A83A8}"/>
              </a:ext>
            </a:extLst>
          </p:cNvPr>
          <p:cNvCxnSpPr/>
          <p:nvPr/>
        </p:nvCxnSpPr>
        <p:spPr>
          <a:xfrm>
            <a:off x="5924019" y="1052950"/>
            <a:ext cx="0" cy="3768392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F4D994B-240A-B372-F839-81327AE0BB3A}"/>
              </a:ext>
            </a:extLst>
          </p:cNvPr>
          <p:cNvCxnSpPr/>
          <p:nvPr/>
        </p:nvCxnSpPr>
        <p:spPr>
          <a:xfrm>
            <a:off x="6324069" y="1056880"/>
            <a:ext cx="0" cy="3768392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116E5CF-B67D-B5D9-9969-F7F83580E94C}"/>
              </a:ext>
            </a:extLst>
          </p:cNvPr>
          <p:cNvCxnSpPr/>
          <p:nvPr/>
        </p:nvCxnSpPr>
        <p:spPr>
          <a:xfrm>
            <a:off x="8040157" y="1056880"/>
            <a:ext cx="0" cy="3768392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71C512C-C294-C397-6573-0E55A1A1D9C1}"/>
              </a:ext>
            </a:extLst>
          </p:cNvPr>
          <p:cNvCxnSpPr/>
          <p:nvPr/>
        </p:nvCxnSpPr>
        <p:spPr>
          <a:xfrm>
            <a:off x="8448144" y="1051295"/>
            <a:ext cx="0" cy="376839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765FA25-757A-C645-B3CE-1A19B23C899A}"/>
              </a:ext>
            </a:extLst>
          </p:cNvPr>
          <p:cNvCxnSpPr/>
          <p:nvPr/>
        </p:nvCxnSpPr>
        <p:spPr>
          <a:xfrm flipH="1">
            <a:off x="10191219" y="1032243"/>
            <a:ext cx="14288" cy="378744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9CE15A7-1322-BA04-BA13-6525736AD2A6}"/>
              </a:ext>
            </a:extLst>
          </p:cNvPr>
          <p:cNvCxnSpPr/>
          <p:nvPr/>
        </p:nvCxnSpPr>
        <p:spPr>
          <a:xfrm>
            <a:off x="2169977" y="1051295"/>
            <a:ext cx="1712914" cy="0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B8DD582-4A88-8B4D-9C6D-B300DB4FF412}"/>
              </a:ext>
            </a:extLst>
          </p:cNvPr>
          <p:cNvCxnSpPr/>
          <p:nvPr/>
        </p:nvCxnSpPr>
        <p:spPr>
          <a:xfrm>
            <a:off x="2169977" y="4819687"/>
            <a:ext cx="1712914" cy="0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18A9E8D-7609-16CA-3709-E3D9900DAD91}"/>
              </a:ext>
            </a:extLst>
          </p:cNvPr>
          <p:cNvCxnSpPr/>
          <p:nvPr/>
        </p:nvCxnSpPr>
        <p:spPr>
          <a:xfrm>
            <a:off x="4198925" y="1051295"/>
            <a:ext cx="1739382" cy="0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92812B4-27F4-9587-59BD-B773864C0262}"/>
              </a:ext>
            </a:extLst>
          </p:cNvPr>
          <p:cNvCxnSpPr/>
          <p:nvPr/>
        </p:nvCxnSpPr>
        <p:spPr>
          <a:xfrm>
            <a:off x="4202214" y="4819687"/>
            <a:ext cx="1736093" cy="0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B4D9180-B502-0225-A967-4B733091E472}"/>
              </a:ext>
            </a:extLst>
          </p:cNvPr>
          <p:cNvCxnSpPr/>
          <p:nvPr/>
        </p:nvCxnSpPr>
        <p:spPr>
          <a:xfrm>
            <a:off x="6304064" y="1045291"/>
            <a:ext cx="1753640" cy="11589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BC96391-7E73-A2AB-B20C-960960B14C36}"/>
              </a:ext>
            </a:extLst>
          </p:cNvPr>
          <p:cNvCxnSpPr/>
          <p:nvPr/>
        </p:nvCxnSpPr>
        <p:spPr>
          <a:xfrm>
            <a:off x="6304064" y="4803339"/>
            <a:ext cx="1753640" cy="11589"/>
          </a:xfrm>
          <a:prstGeom prst="line">
            <a:avLst/>
          </a:prstGeom>
          <a:ln w="38100">
            <a:solidFill>
              <a:srgbClr val="FF9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F009438-40FE-6A7A-DAAF-02F384866403}"/>
              </a:ext>
            </a:extLst>
          </p:cNvPr>
          <p:cNvCxnSpPr/>
          <p:nvPr/>
        </p:nvCxnSpPr>
        <p:spPr>
          <a:xfrm>
            <a:off x="8432816" y="1044673"/>
            <a:ext cx="1786980" cy="662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AD7A338-D33A-3F71-824F-399EEB4B85A8}"/>
              </a:ext>
            </a:extLst>
          </p:cNvPr>
          <p:cNvCxnSpPr/>
          <p:nvPr/>
        </p:nvCxnSpPr>
        <p:spPr>
          <a:xfrm>
            <a:off x="8429094" y="4814720"/>
            <a:ext cx="1785939" cy="47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E37ABFE-0606-B896-5516-783BF410BEBA}"/>
              </a:ext>
            </a:extLst>
          </p:cNvPr>
          <p:cNvSpPr/>
          <p:nvPr/>
        </p:nvSpPr>
        <p:spPr>
          <a:xfrm>
            <a:off x="2188234" y="4845379"/>
            <a:ext cx="1704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Lora"/>
                <a:ea typeface="Lora"/>
                <a:cs typeface="Lora"/>
                <a:sym typeface="Montserrat"/>
              </a:rPr>
              <a:t>ПРИРОДНАЯ</a:t>
            </a:r>
            <a:endParaRPr lang="ru-RU" sz="1200" b="1" dirty="0">
              <a:solidFill>
                <a:schemeClr val="bg1"/>
              </a:solidFill>
              <a:latin typeface="Lora"/>
              <a:ea typeface="Lora"/>
              <a:cs typeface="Lora"/>
              <a:sym typeface="Montserrat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8EA9E40-E7EB-043C-488D-A17EEE9F8543}"/>
              </a:ext>
            </a:extLst>
          </p:cNvPr>
          <p:cNvSpPr/>
          <p:nvPr/>
        </p:nvSpPr>
        <p:spPr>
          <a:xfrm>
            <a:off x="4219044" y="4845379"/>
            <a:ext cx="1694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Lora"/>
                <a:ea typeface="Lora"/>
                <a:cs typeface="Lora"/>
                <a:sym typeface="Montserrat"/>
              </a:rPr>
              <a:t>СОЦИАЛЬНАЯ</a:t>
            </a:r>
            <a:endParaRPr lang="ru-RU" sz="1200" b="1" dirty="0">
              <a:solidFill>
                <a:schemeClr val="bg1"/>
              </a:solidFill>
              <a:latin typeface="Lora"/>
              <a:ea typeface="Lora"/>
              <a:cs typeface="Lora"/>
              <a:sym typeface="Montserrat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E6A9F96-1F6F-DCB9-66C4-EA4DE1C4EE5E}"/>
              </a:ext>
            </a:extLst>
          </p:cNvPr>
          <p:cNvSpPr/>
          <p:nvPr/>
        </p:nvSpPr>
        <p:spPr>
          <a:xfrm>
            <a:off x="6304065" y="4814928"/>
            <a:ext cx="17536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Lora"/>
                <a:ea typeface="Lora"/>
                <a:cs typeface="Lora"/>
              </a:rPr>
              <a:t>ТЕХНИЧЕСКАЯ</a:t>
            </a:r>
            <a:endParaRPr lang="ru-RU" sz="1200" b="1" dirty="0">
              <a:solidFill>
                <a:schemeClr val="bg1"/>
              </a:solidFill>
              <a:latin typeface="Lora"/>
              <a:ea typeface="Lora"/>
              <a:cs typeface="Lora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C794140-77E2-74FA-53D9-736C3FC20563}"/>
              </a:ext>
            </a:extLst>
          </p:cNvPr>
          <p:cNvSpPr/>
          <p:nvPr/>
        </p:nvSpPr>
        <p:spPr>
          <a:xfrm>
            <a:off x="8409089" y="4867312"/>
            <a:ext cx="1753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Lora"/>
                <a:ea typeface="Lora"/>
                <a:cs typeface="Lora"/>
              </a:rPr>
              <a:t>ВИРТУАЛЬНАЯ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Lora"/>
                <a:ea typeface="Lora"/>
                <a:cs typeface="Lora"/>
              </a:rPr>
              <a:t>(КИБЕР)</a:t>
            </a:r>
            <a:endParaRPr lang="ru-RU" sz="1200" b="1" dirty="0">
              <a:solidFill>
                <a:schemeClr val="bg1"/>
              </a:solidFill>
              <a:latin typeface="Lora"/>
              <a:ea typeface="Lora"/>
              <a:cs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298952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CC937C-270C-E432-DDA5-A031DB091D07}"/>
              </a:ext>
            </a:extLst>
          </p:cNvPr>
          <p:cNvSpPr txBox="1"/>
          <p:nvPr/>
        </p:nvSpPr>
        <p:spPr>
          <a:xfrm>
            <a:off x="950953" y="5219697"/>
            <a:ext cx="106166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МЕДИА КАК ИНСТРУМЕНТ СОЦИАЛЬНОЙ ИНЖЕНЕРИИ</a:t>
            </a:r>
          </a:p>
        </p:txBody>
      </p:sp>
      <p:sp>
        <p:nvSpPr>
          <p:cNvPr id="3" name="KSO_Shape">
            <a:extLst>
              <a:ext uri="{FF2B5EF4-FFF2-40B4-BE49-F238E27FC236}">
                <a16:creationId xmlns:a16="http://schemas.microsoft.com/office/drawing/2014/main" id="{788BAF4E-4CB0-DC71-E3D4-3E5611DB59EA}"/>
              </a:ext>
            </a:extLst>
          </p:cNvPr>
          <p:cNvSpPr/>
          <p:nvPr/>
        </p:nvSpPr>
        <p:spPr bwMode="auto">
          <a:xfrm>
            <a:off x="1825976" y="2637798"/>
            <a:ext cx="1525905" cy="1581595"/>
          </a:xfrm>
          <a:custGeom>
            <a:avLst/>
            <a:gdLst>
              <a:gd name="T0" fmla="*/ 912343 w 2122487"/>
              <a:gd name="T1" fmla="*/ 702822 h 2147888"/>
              <a:gd name="T2" fmla="*/ 1019025 w 2122487"/>
              <a:gd name="T3" fmla="*/ 752822 h 2147888"/>
              <a:gd name="T4" fmla="*/ 832155 w 2122487"/>
              <a:gd name="T5" fmla="*/ 978408 h 2147888"/>
              <a:gd name="T6" fmla="*/ 836610 w 2122487"/>
              <a:gd name="T7" fmla="*/ 1025591 h 2147888"/>
              <a:gd name="T8" fmla="*/ 871077 w 2122487"/>
              <a:gd name="T9" fmla="*/ 1060097 h 2147888"/>
              <a:gd name="T10" fmla="*/ 918908 w 2122487"/>
              <a:gd name="T11" fmla="*/ 1064792 h 2147888"/>
              <a:gd name="T12" fmla="*/ 1142824 w 2122487"/>
              <a:gd name="T13" fmla="*/ 878643 h 2147888"/>
              <a:gd name="T14" fmla="*/ 1191827 w 2122487"/>
              <a:gd name="T15" fmla="*/ 988502 h 2147888"/>
              <a:gd name="T16" fmla="*/ 1204958 w 2122487"/>
              <a:gd name="T17" fmla="*/ 1109158 h 2147888"/>
              <a:gd name="T18" fmla="*/ 1179401 w 2122487"/>
              <a:gd name="T19" fmla="*/ 1219955 h 2147888"/>
              <a:gd name="T20" fmla="*/ 1117736 w 2122487"/>
              <a:gd name="T21" fmla="*/ 1312678 h 2147888"/>
              <a:gd name="T22" fmla="*/ 1023715 w 2122487"/>
              <a:gd name="T23" fmla="*/ 1377702 h 2147888"/>
              <a:gd name="T24" fmla="*/ 902964 w 2122487"/>
              <a:gd name="T25" fmla="*/ 1403523 h 2147888"/>
              <a:gd name="T26" fmla="*/ 778931 w 2122487"/>
              <a:gd name="T27" fmla="*/ 1384040 h 2147888"/>
              <a:gd name="T28" fmla="*/ 665215 w 2122487"/>
              <a:gd name="T29" fmla="*/ 1323007 h 2147888"/>
              <a:gd name="T30" fmla="*/ 573772 w 2122487"/>
              <a:gd name="T31" fmla="*/ 1227937 h 2147888"/>
              <a:gd name="T32" fmla="*/ 516094 w 2122487"/>
              <a:gd name="T33" fmla="*/ 1106576 h 2147888"/>
              <a:gd name="T34" fmla="*/ 502494 w 2122487"/>
              <a:gd name="T35" fmla="*/ 976295 h 2147888"/>
              <a:gd name="T36" fmla="*/ 532740 w 2122487"/>
              <a:gd name="T37" fmla="*/ 861037 h 2147888"/>
              <a:gd name="T38" fmla="*/ 599095 w 2122487"/>
              <a:gd name="T39" fmla="*/ 769723 h 2147888"/>
              <a:gd name="T40" fmla="*/ 694523 w 2122487"/>
              <a:gd name="T41" fmla="*/ 709864 h 2147888"/>
              <a:gd name="T42" fmla="*/ 707682 w 2122487"/>
              <a:gd name="T43" fmla="*/ 270333 h 2147888"/>
              <a:gd name="T44" fmla="*/ 967579 w 2122487"/>
              <a:gd name="T45" fmla="*/ 311164 h 2147888"/>
              <a:gd name="T46" fmla="*/ 1199095 w 2122487"/>
              <a:gd name="T47" fmla="*/ 424976 h 2147888"/>
              <a:gd name="T48" fmla="*/ 1065159 w 2122487"/>
              <a:gd name="T49" fmla="*/ 618808 h 2147888"/>
              <a:gd name="T50" fmla="*/ 908704 w 2122487"/>
              <a:gd name="T51" fmla="*/ 552164 h 2147888"/>
              <a:gd name="T52" fmla="*/ 737471 w 2122487"/>
              <a:gd name="T53" fmla="*/ 537849 h 2147888"/>
              <a:gd name="T54" fmla="*/ 574215 w 2122487"/>
              <a:gd name="T55" fmla="*/ 582435 h 2147888"/>
              <a:gd name="T56" fmla="*/ 444031 w 2122487"/>
              <a:gd name="T57" fmla="*/ 680760 h 2147888"/>
              <a:gd name="T58" fmla="*/ 357477 w 2122487"/>
              <a:gd name="T59" fmla="*/ 823904 h 2147888"/>
              <a:gd name="T60" fmla="*/ 327218 w 2122487"/>
              <a:gd name="T61" fmla="*/ 1000841 h 2147888"/>
              <a:gd name="T62" fmla="*/ 365217 w 2122487"/>
              <a:gd name="T63" fmla="*/ 1194908 h 2147888"/>
              <a:gd name="T64" fmla="*/ 466315 w 2122487"/>
              <a:gd name="T65" fmla="*/ 1365508 h 2147888"/>
              <a:gd name="T66" fmla="*/ 613387 w 2122487"/>
              <a:gd name="T67" fmla="*/ 1493165 h 2147888"/>
              <a:gd name="T68" fmla="*/ 788841 w 2122487"/>
              <a:gd name="T69" fmla="*/ 1565207 h 2147888"/>
              <a:gd name="T70" fmla="*/ 973913 w 2122487"/>
              <a:gd name="T71" fmla="*/ 1572012 h 2147888"/>
              <a:gd name="T72" fmla="*/ 1140454 w 2122487"/>
              <a:gd name="T73" fmla="*/ 1512173 h 2147888"/>
              <a:gd name="T74" fmla="*/ 1261958 w 2122487"/>
              <a:gd name="T75" fmla="*/ 1401881 h 2147888"/>
              <a:gd name="T76" fmla="*/ 1333970 w 2122487"/>
              <a:gd name="T77" fmla="*/ 1257093 h 2147888"/>
              <a:gd name="T78" fmla="*/ 1352970 w 2122487"/>
              <a:gd name="T79" fmla="*/ 1091891 h 2147888"/>
              <a:gd name="T80" fmla="*/ 1315439 w 2122487"/>
              <a:gd name="T81" fmla="*/ 918474 h 2147888"/>
              <a:gd name="T82" fmla="*/ 1236860 w 2122487"/>
              <a:gd name="T83" fmla="*/ 776268 h 2147888"/>
              <a:gd name="T84" fmla="*/ 1515992 w 2122487"/>
              <a:gd name="T85" fmla="*/ 787767 h 2147888"/>
              <a:gd name="T86" fmla="*/ 1600201 w 2122487"/>
              <a:gd name="T87" fmla="*/ 1046365 h 2147888"/>
              <a:gd name="T88" fmla="*/ 1601609 w 2122487"/>
              <a:gd name="T89" fmla="*/ 1305669 h 2147888"/>
              <a:gd name="T90" fmla="*/ 1520918 w 2122487"/>
              <a:gd name="T91" fmla="*/ 1543852 h 2147888"/>
              <a:gd name="T92" fmla="*/ 1360241 w 2122487"/>
              <a:gd name="T93" fmla="*/ 1741205 h 2147888"/>
              <a:gd name="T94" fmla="*/ 1120516 w 2122487"/>
              <a:gd name="T95" fmla="*/ 1871678 h 2147888"/>
              <a:gd name="T96" fmla="*/ 933333 w 2122487"/>
              <a:gd name="T97" fmla="*/ 1904296 h 2147888"/>
              <a:gd name="T98" fmla="*/ 637078 w 2122487"/>
              <a:gd name="T99" fmla="*/ 1862291 h 2147888"/>
              <a:gd name="T100" fmla="*/ 363810 w 2122487"/>
              <a:gd name="T101" fmla="*/ 1714923 h 2147888"/>
              <a:gd name="T102" fmla="*/ 147775 w 2122487"/>
              <a:gd name="T103" fmla="*/ 1479789 h 2147888"/>
              <a:gd name="T104" fmla="*/ 36357 w 2122487"/>
              <a:gd name="T105" fmla="*/ 1238790 h 2147888"/>
              <a:gd name="T106" fmla="*/ 3284 w 2122487"/>
              <a:gd name="T107" fmla="*/ 1068424 h 2147888"/>
              <a:gd name="T108" fmla="*/ 30963 w 2122487"/>
              <a:gd name="T109" fmla="*/ 773452 h 2147888"/>
              <a:gd name="T110" fmla="*/ 154578 w 2122487"/>
              <a:gd name="T111" fmla="*/ 533391 h 2147888"/>
              <a:gd name="T112" fmla="*/ 348563 w 2122487"/>
              <a:gd name="T113" fmla="*/ 365371 h 2147888"/>
              <a:gd name="T114" fmla="*/ 592276 w 2122487"/>
              <a:gd name="T115" fmla="*/ 279719 h 2147888"/>
              <a:gd name="T116" fmla="*/ 1692442 w 2122487"/>
              <a:gd name="T117" fmla="*/ 169898 h 2147888"/>
              <a:gd name="T118" fmla="*/ 1726464 w 2122487"/>
              <a:gd name="T119" fmla="*/ 211020 h 2147888"/>
              <a:gd name="T120" fmla="*/ 926586 w 2122487"/>
              <a:gd name="T121" fmla="*/ 1021959 h 2147888"/>
              <a:gd name="T122" fmla="*/ 877782 w 2122487"/>
              <a:gd name="T123" fmla="*/ 1001280 h 2147888"/>
              <a:gd name="T124" fmla="*/ 1654900 w 2122487"/>
              <a:gd name="T125" fmla="*/ 181412 h 214788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122487" h="2147888">
                <a:moveTo>
                  <a:pt x="904800" y="776287"/>
                </a:moveTo>
                <a:lnTo>
                  <a:pt x="914580" y="776287"/>
                </a:lnTo>
                <a:lnTo>
                  <a:pt x="924095" y="776287"/>
                </a:lnTo>
                <a:lnTo>
                  <a:pt x="933610" y="776552"/>
                </a:lnTo>
                <a:lnTo>
                  <a:pt x="943390" y="777081"/>
                </a:lnTo>
                <a:lnTo>
                  <a:pt x="952906" y="777875"/>
                </a:lnTo>
                <a:lnTo>
                  <a:pt x="962421" y="778934"/>
                </a:lnTo>
                <a:lnTo>
                  <a:pt x="971937" y="780257"/>
                </a:lnTo>
                <a:lnTo>
                  <a:pt x="981452" y="781845"/>
                </a:lnTo>
                <a:lnTo>
                  <a:pt x="991232" y="783433"/>
                </a:lnTo>
                <a:lnTo>
                  <a:pt x="1000483" y="785551"/>
                </a:lnTo>
                <a:lnTo>
                  <a:pt x="1009999" y="787668"/>
                </a:lnTo>
                <a:lnTo>
                  <a:pt x="1019250" y="790050"/>
                </a:lnTo>
                <a:lnTo>
                  <a:pt x="1028501" y="792432"/>
                </a:lnTo>
                <a:lnTo>
                  <a:pt x="1037488" y="795343"/>
                </a:lnTo>
                <a:lnTo>
                  <a:pt x="1046475" y="798519"/>
                </a:lnTo>
                <a:lnTo>
                  <a:pt x="1055462" y="801431"/>
                </a:lnTo>
                <a:lnTo>
                  <a:pt x="1064448" y="804872"/>
                </a:lnTo>
                <a:lnTo>
                  <a:pt x="1072907" y="808577"/>
                </a:lnTo>
                <a:lnTo>
                  <a:pt x="1081629" y="812282"/>
                </a:lnTo>
                <a:lnTo>
                  <a:pt x="1090352" y="815988"/>
                </a:lnTo>
                <a:lnTo>
                  <a:pt x="1099074" y="820222"/>
                </a:lnTo>
                <a:lnTo>
                  <a:pt x="1107532" y="824457"/>
                </a:lnTo>
                <a:lnTo>
                  <a:pt x="1115991" y="828956"/>
                </a:lnTo>
                <a:lnTo>
                  <a:pt x="1124449" y="833721"/>
                </a:lnTo>
                <a:lnTo>
                  <a:pt x="1132643" y="838485"/>
                </a:lnTo>
                <a:lnTo>
                  <a:pt x="1140572" y="843778"/>
                </a:lnTo>
                <a:lnTo>
                  <a:pt x="1148766" y="848807"/>
                </a:lnTo>
                <a:lnTo>
                  <a:pt x="1156696" y="854100"/>
                </a:lnTo>
                <a:lnTo>
                  <a:pt x="1164625" y="859658"/>
                </a:lnTo>
                <a:lnTo>
                  <a:pt x="959514" y="1065307"/>
                </a:lnTo>
                <a:lnTo>
                  <a:pt x="956342" y="1068483"/>
                </a:lnTo>
                <a:lnTo>
                  <a:pt x="953699" y="1071394"/>
                </a:lnTo>
                <a:lnTo>
                  <a:pt x="951320" y="1074570"/>
                </a:lnTo>
                <a:lnTo>
                  <a:pt x="948941" y="1078011"/>
                </a:lnTo>
                <a:lnTo>
                  <a:pt x="946826" y="1081452"/>
                </a:lnTo>
                <a:lnTo>
                  <a:pt x="944712" y="1084628"/>
                </a:lnTo>
                <a:lnTo>
                  <a:pt x="943126" y="1088333"/>
                </a:lnTo>
                <a:lnTo>
                  <a:pt x="941804" y="1092039"/>
                </a:lnTo>
                <a:lnTo>
                  <a:pt x="940218" y="1095744"/>
                </a:lnTo>
                <a:lnTo>
                  <a:pt x="938897" y="1099185"/>
                </a:lnTo>
                <a:lnTo>
                  <a:pt x="938104" y="1103155"/>
                </a:lnTo>
                <a:lnTo>
                  <a:pt x="937311" y="1106860"/>
                </a:lnTo>
                <a:lnTo>
                  <a:pt x="936518" y="1110830"/>
                </a:lnTo>
                <a:lnTo>
                  <a:pt x="935989" y="1114536"/>
                </a:lnTo>
                <a:lnTo>
                  <a:pt x="935725" y="1118506"/>
                </a:lnTo>
                <a:lnTo>
                  <a:pt x="935725" y="1122211"/>
                </a:lnTo>
                <a:lnTo>
                  <a:pt x="935725" y="1126181"/>
                </a:lnTo>
                <a:lnTo>
                  <a:pt x="935989" y="1130151"/>
                </a:lnTo>
                <a:lnTo>
                  <a:pt x="936518" y="1133857"/>
                </a:lnTo>
                <a:lnTo>
                  <a:pt x="937311" y="1137827"/>
                </a:lnTo>
                <a:lnTo>
                  <a:pt x="938104" y="1141532"/>
                </a:lnTo>
                <a:lnTo>
                  <a:pt x="938897" y="1145502"/>
                </a:lnTo>
                <a:lnTo>
                  <a:pt x="940218" y="1148943"/>
                </a:lnTo>
                <a:lnTo>
                  <a:pt x="941804" y="1152648"/>
                </a:lnTo>
                <a:lnTo>
                  <a:pt x="943126" y="1156354"/>
                </a:lnTo>
                <a:lnTo>
                  <a:pt x="944712" y="1160059"/>
                </a:lnTo>
                <a:lnTo>
                  <a:pt x="946826" y="1163235"/>
                </a:lnTo>
                <a:lnTo>
                  <a:pt x="948941" y="1166676"/>
                </a:lnTo>
                <a:lnTo>
                  <a:pt x="951320" y="1170116"/>
                </a:lnTo>
                <a:lnTo>
                  <a:pt x="953699" y="1173292"/>
                </a:lnTo>
                <a:lnTo>
                  <a:pt x="956342" y="1176204"/>
                </a:lnTo>
                <a:lnTo>
                  <a:pt x="959514" y="1179380"/>
                </a:lnTo>
                <a:lnTo>
                  <a:pt x="962157" y="1182291"/>
                </a:lnTo>
                <a:lnTo>
                  <a:pt x="965329" y="1184673"/>
                </a:lnTo>
                <a:lnTo>
                  <a:pt x="968501" y="1187320"/>
                </a:lnTo>
                <a:lnTo>
                  <a:pt x="971408" y="1189437"/>
                </a:lnTo>
                <a:lnTo>
                  <a:pt x="974844" y="1191819"/>
                </a:lnTo>
                <a:lnTo>
                  <a:pt x="978280" y="1193407"/>
                </a:lnTo>
                <a:lnTo>
                  <a:pt x="981981" y="1195260"/>
                </a:lnTo>
                <a:lnTo>
                  <a:pt x="985417" y="1196848"/>
                </a:lnTo>
                <a:lnTo>
                  <a:pt x="989117" y="1198171"/>
                </a:lnTo>
                <a:lnTo>
                  <a:pt x="992818" y="1199495"/>
                </a:lnTo>
                <a:lnTo>
                  <a:pt x="996518" y="1200553"/>
                </a:lnTo>
                <a:lnTo>
                  <a:pt x="1000483" y="1201612"/>
                </a:lnTo>
                <a:lnTo>
                  <a:pt x="1004184" y="1202141"/>
                </a:lnTo>
                <a:lnTo>
                  <a:pt x="1008148" y="1202671"/>
                </a:lnTo>
                <a:lnTo>
                  <a:pt x="1012113" y="1202935"/>
                </a:lnTo>
                <a:lnTo>
                  <a:pt x="1016342" y="1202935"/>
                </a:lnTo>
                <a:lnTo>
                  <a:pt x="1020307" y="1202935"/>
                </a:lnTo>
                <a:lnTo>
                  <a:pt x="1024272" y="1202671"/>
                </a:lnTo>
                <a:lnTo>
                  <a:pt x="1028237" y="1202141"/>
                </a:lnTo>
                <a:lnTo>
                  <a:pt x="1032201" y="1201612"/>
                </a:lnTo>
                <a:lnTo>
                  <a:pt x="1035902" y="1200553"/>
                </a:lnTo>
                <a:lnTo>
                  <a:pt x="1039602" y="1199495"/>
                </a:lnTo>
                <a:lnTo>
                  <a:pt x="1043303" y="1198171"/>
                </a:lnTo>
                <a:lnTo>
                  <a:pt x="1047003" y="1196848"/>
                </a:lnTo>
                <a:lnTo>
                  <a:pt x="1050704" y="1195260"/>
                </a:lnTo>
                <a:lnTo>
                  <a:pt x="1054140" y="1193407"/>
                </a:lnTo>
                <a:lnTo>
                  <a:pt x="1057576" y="1191819"/>
                </a:lnTo>
                <a:lnTo>
                  <a:pt x="1061012" y="1189437"/>
                </a:lnTo>
                <a:lnTo>
                  <a:pt x="1064184" y="1187320"/>
                </a:lnTo>
                <a:lnTo>
                  <a:pt x="1067092" y="1184673"/>
                </a:lnTo>
                <a:lnTo>
                  <a:pt x="1070263" y="1182291"/>
                </a:lnTo>
                <a:lnTo>
                  <a:pt x="1073435" y="1179380"/>
                </a:lnTo>
                <a:lnTo>
                  <a:pt x="1277490" y="974790"/>
                </a:lnTo>
                <a:lnTo>
                  <a:pt x="1282776" y="982730"/>
                </a:lnTo>
                <a:lnTo>
                  <a:pt x="1288327" y="990670"/>
                </a:lnTo>
                <a:lnTo>
                  <a:pt x="1293349" y="998610"/>
                </a:lnTo>
                <a:lnTo>
                  <a:pt x="1298106" y="1007080"/>
                </a:lnTo>
                <a:lnTo>
                  <a:pt x="1302864" y="1015284"/>
                </a:lnTo>
                <a:lnTo>
                  <a:pt x="1307358" y="1024018"/>
                </a:lnTo>
                <a:lnTo>
                  <a:pt x="1311851" y="1032488"/>
                </a:lnTo>
                <a:lnTo>
                  <a:pt x="1316080" y="1041222"/>
                </a:lnTo>
                <a:lnTo>
                  <a:pt x="1320309" y="1049956"/>
                </a:lnTo>
                <a:lnTo>
                  <a:pt x="1323745" y="1058955"/>
                </a:lnTo>
                <a:lnTo>
                  <a:pt x="1327710" y="1067954"/>
                </a:lnTo>
                <a:lnTo>
                  <a:pt x="1331146" y="1077217"/>
                </a:lnTo>
                <a:lnTo>
                  <a:pt x="1334582" y="1086216"/>
                </a:lnTo>
                <a:lnTo>
                  <a:pt x="1337490" y="1095744"/>
                </a:lnTo>
                <a:lnTo>
                  <a:pt x="1340662" y="1105007"/>
                </a:lnTo>
                <a:lnTo>
                  <a:pt x="1343569" y="1114536"/>
                </a:lnTo>
                <a:lnTo>
                  <a:pt x="1345948" y="1124328"/>
                </a:lnTo>
                <a:lnTo>
                  <a:pt x="1348327" y="1134386"/>
                </a:lnTo>
                <a:lnTo>
                  <a:pt x="1350442" y="1144179"/>
                </a:lnTo>
                <a:lnTo>
                  <a:pt x="1352556" y="1153971"/>
                </a:lnTo>
                <a:lnTo>
                  <a:pt x="1354142" y="1164029"/>
                </a:lnTo>
                <a:lnTo>
                  <a:pt x="1355464" y="1173822"/>
                </a:lnTo>
                <a:lnTo>
                  <a:pt x="1356785" y="1183350"/>
                </a:lnTo>
                <a:lnTo>
                  <a:pt x="1357578" y="1193143"/>
                </a:lnTo>
                <a:lnTo>
                  <a:pt x="1358371" y="1202935"/>
                </a:lnTo>
                <a:lnTo>
                  <a:pt x="1358900" y="1212464"/>
                </a:lnTo>
                <a:lnTo>
                  <a:pt x="1358900" y="1221992"/>
                </a:lnTo>
                <a:lnTo>
                  <a:pt x="1358900" y="1231520"/>
                </a:lnTo>
                <a:lnTo>
                  <a:pt x="1358900" y="1241048"/>
                </a:lnTo>
                <a:lnTo>
                  <a:pt x="1358371" y="1250576"/>
                </a:lnTo>
                <a:lnTo>
                  <a:pt x="1357843" y="1260104"/>
                </a:lnTo>
                <a:lnTo>
                  <a:pt x="1357050" y="1269368"/>
                </a:lnTo>
                <a:lnTo>
                  <a:pt x="1355728" y="1278631"/>
                </a:lnTo>
                <a:lnTo>
                  <a:pt x="1354406" y="1287895"/>
                </a:lnTo>
                <a:lnTo>
                  <a:pt x="1353085" y="1296893"/>
                </a:lnTo>
                <a:lnTo>
                  <a:pt x="1350970" y="1306157"/>
                </a:lnTo>
                <a:lnTo>
                  <a:pt x="1349120" y="1315156"/>
                </a:lnTo>
                <a:lnTo>
                  <a:pt x="1346741" y="1324154"/>
                </a:lnTo>
                <a:lnTo>
                  <a:pt x="1344627" y="1332889"/>
                </a:lnTo>
                <a:lnTo>
                  <a:pt x="1341983" y="1341358"/>
                </a:lnTo>
                <a:lnTo>
                  <a:pt x="1339076" y="1350092"/>
                </a:lnTo>
                <a:lnTo>
                  <a:pt x="1336168" y="1358826"/>
                </a:lnTo>
                <a:lnTo>
                  <a:pt x="1332732" y="1367296"/>
                </a:lnTo>
                <a:lnTo>
                  <a:pt x="1329560" y="1375500"/>
                </a:lnTo>
                <a:lnTo>
                  <a:pt x="1325860" y="1383970"/>
                </a:lnTo>
                <a:lnTo>
                  <a:pt x="1321895" y="1391910"/>
                </a:lnTo>
                <a:lnTo>
                  <a:pt x="1317930" y="1399850"/>
                </a:lnTo>
                <a:lnTo>
                  <a:pt x="1313701" y="1407790"/>
                </a:lnTo>
                <a:lnTo>
                  <a:pt x="1309208" y="1415730"/>
                </a:lnTo>
                <a:lnTo>
                  <a:pt x="1304450" y="1423406"/>
                </a:lnTo>
                <a:lnTo>
                  <a:pt x="1299428" y="1431081"/>
                </a:lnTo>
                <a:lnTo>
                  <a:pt x="1294406" y="1438492"/>
                </a:lnTo>
                <a:lnTo>
                  <a:pt x="1289384" y="1445638"/>
                </a:lnTo>
                <a:lnTo>
                  <a:pt x="1283833" y="1453049"/>
                </a:lnTo>
                <a:lnTo>
                  <a:pt x="1278018" y="1459930"/>
                </a:lnTo>
                <a:lnTo>
                  <a:pt x="1272203" y="1466812"/>
                </a:lnTo>
                <a:lnTo>
                  <a:pt x="1266388" y="1473428"/>
                </a:lnTo>
                <a:lnTo>
                  <a:pt x="1260044" y="1480045"/>
                </a:lnTo>
                <a:lnTo>
                  <a:pt x="1253701" y="1486397"/>
                </a:lnTo>
                <a:lnTo>
                  <a:pt x="1247093" y="1492749"/>
                </a:lnTo>
                <a:lnTo>
                  <a:pt x="1240221" y="1498837"/>
                </a:lnTo>
                <a:lnTo>
                  <a:pt x="1233613" y="1504659"/>
                </a:lnTo>
                <a:lnTo>
                  <a:pt x="1226212" y="1510218"/>
                </a:lnTo>
                <a:lnTo>
                  <a:pt x="1218811" y="1516040"/>
                </a:lnTo>
                <a:lnTo>
                  <a:pt x="1211674" y="1521334"/>
                </a:lnTo>
                <a:lnTo>
                  <a:pt x="1203745" y="1526362"/>
                </a:lnTo>
                <a:lnTo>
                  <a:pt x="1195815" y="1531391"/>
                </a:lnTo>
                <a:lnTo>
                  <a:pt x="1187885" y="1536155"/>
                </a:lnTo>
                <a:lnTo>
                  <a:pt x="1179691" y="1540655"/>
                </a:lnTo>
                <a:lnTo>
                  <a:pt x="1171233" y="1545154"/>
                </a:lnTo>
                <a:lnTo>
                  <a:pt x="1162775" y="1549389"/>
                </a:lnTo>
                <a:lnTo>
                  <a:pt x="1154053" y="1553359"/>
                </a:lnTo>
                <a:lnTo>
                  <a:pt x="1145066" y="1557064"/>
                </a:lnTo>
                <a:lnTo>
                  <a:pt x="1136079" y="1560240"/>
                </a:lnTo>
                <a:lnTo>
                  <a:pt x="1127092" y="1563681"/>
                </a:lnTo>
                <a:lnTo>
                  <a:pt x="1117577" y="1566592"/>
                </a:lnTo>
                <a:lnTo>
                  <a:pt x="1108325" y="1569239"/>
                </a:lnTo>
                <a:lnTo>
                  <a:pt x="1098546" y="1571886"/>
                </a:lnTo>
                <a:lnTo>
                  <a:pt x="1089030" y="1574003"/>
                </a:lnTo>
                <a:lnTo>
                  <a:pt x="1078986" y="1576385"/>
                </a:lnTo>
                <a:lnTo>
                  <a:pt x="1068942" y="1577973"/>
                </a:lnTo>
                <a:lnTo>
                  <a:pt x="1058633" y="1579296"/>
                </a:lnTo>
                <a:lnTo>
                  <a:pt x="1048589" y="1580620"/>
                </a:lnTo>
                <a:lnTo>
                  <a:pt x="1038545" y="1581678"/>
                </a:lnTo>
                <a:lnTo>
                  <a:pt x="1028501" y="1582208"/>
                </a:lnTo>
                <a:lnTo>
                  <a:pt x="1017928" y="1582472"/>
                </a:lnTo>
                <a:lnTo>
                  <a:pt x="1007884" y="1582737"/>
                </a:lnTo>
                <a:lnTo>
                  <a:pt x="997840" y="1582472"/>
                </a:lnTo>
                <a:lnTo>
                  <a:pt x="987796" y="1582208"/>
                </a:lnTo>
                <a:lnTo>
                  <a:pt x="977752" y="1581414"/>
                </a:lnTo>
                <a:lnTo>
                  <a:pt x="967443" y="1580620"/>
                </a:lnTo>
                <a:lnTo>
                  <a:pt x="957399" y="1579032"/>
                </a:lnTo>
                <a:lnTo>
                  <a:pt x="947355" y="1577708"/>
                </a:lnTo>
                <a:lnTo>
                  <a:pt x="937575" y="1576120"/>
                </a:lnTo>
                <a:lnTo>
                  <a:pt x="927531" y="1574003"/>
                </a:lnTo>
                <a:lnTo>
                  <a:pt x="917487" y="1571886"/>
                </a:lnTo>
                <a:lnTo>
                  <a:pt x="907443" y="1569239"/>
                </a:lnTo>
                <a:lnTo>
                  <a:pt x="897663" y="1566857"/>
                </a:lnTo>
                <a:lnTo>
                  <a:pt x="887883" y="1563681"/>
                </a:lnTo>
                <a:lnTo>
                  <a:pt x="878103" y="1560505"/>
                </a:lnTo>
                <a:lnTo>
                  <a:pt x="868324" y="1557064"/>
                </a:lnTo>
                <a:lnTo>
                  <a:pt x="858808" y="1553359"/>
                </a:lnTo>
                <a:lnTo>
                  <a:pt x="849028" y="1549389"/>
                </a:lnTo>
                <a:lnTo>
                  <a:pt x="839513" y="1545419"/>
                </a:lnTo>
                <a:lnTo>
                  <a:pt x="829997" y="1540919"/>
                </a:lnTo>
                <a:lnTo>
                  <a:pt x="820746" y="1536420"/>
                </a:lnTo>
                <a:lnTo>
                  <a:pt x="811495" y="1531656"/>
                </a:lnTo>
                <a:lnTo>
                  <a:pt x="802508" y="1526627"/>
                </a:lnTo>
                <a:lnTo>
                  <a:pt x="793257" y="1521334"/>
                </a:lnTo>
                <a:lnTo>
                  <a:pt x="784535" y="1515776"/>
                </a:lnTo>
                <a:lnTo>
                  <a:pt x="775548" y="1509953"/>
                </a:lnTo>
                <a:lnTo>
                  <a:pt x="766825" y="1504130"/>
                </a:lnTo>
                <a:lnTo>
                  <a:pt x="758367" y="1498307"/>
                </a:lnTo>
                <a:lnTo>
                  <a:pt x="749909" y="1491691"/>
                </a:lnTo>
                <a:lnTo>
                  <a:pt x="741451" y="1485339"/>
                </a:lnTo>
                <a:lnTo>
                  <a:pt x="733257" y="1478457"/>
                </a:lnTo>
                <a:lnTo>
                  <a:pt x="725063" y="1471840"/>
                </a:lnTo>
                <a:lnTo>
                  <a:pt x="717398" y="1464694"/>
                </a:lnTo>
                <a:lnTo>
                  <a:pt x="709468" y="1457548"/>
                </a:lnTo>
                <a:lnTo>
                  <a:pt x="701803" y="1450137"/>
                </a:lnTo>
                <a:lnTo>
                  <a:pt x="694402" y="1442197"/>
                </a:lnTo>
                <a:lnTo>
                  <a:pt x="687001" y="1434787"/>
                </a:lnTo>
                <a:lnTo>
                  <a:pt x="679864" y="1426582"/>
                </a:lnTo>
                <a:lnTo>
                  <a:pt x="672992" y="1418377"/>
                </a:lnTo>
                <a:lnTo>
                  <a:pt x="666120" y="1410172"/>
                </a:lnTo>
                <a:lnTo>
                  <a:pt x="659512" y="1401967"/>
                </a:lnTo>
                <a:lnTo>
                  <a:pt x="652904" y="1393233"/>
                </a:lnTo>
                <a:lnTo>
                  <a:pt x="646824" y="1384499"/>
                </a:lnTo>
                <a:lnTo>
                  <a:pt x="641009" y="1375500"/>
                </a:lnTo>
                <a:lnTo>
                  <a:pt x="635194" y="1366502"/>
                </a:lnTo>
                <a:lnTo>
                  <a:pt x="629379" y="1357238"/>
                </a:lnTo>
                <a:lnTo>
                  <a:pt x="623829" y="1347975"/>
                </a:lnTo>
                <a:lnTo>
                  <a:pt x="618807" y="1338447"/>
                </a:lnTo>
                <a:lnTo>
                  <a:pt x="613784" y="1328918"/>
                </a:lnTo>
                <a:lnTo>
                  <a:pt x="609027" y="1319126"/>
                </a:lnTo>
                <a:lnTo>
                  <a:pt x="604533" y="1309068"/>
                </a:lnTo>
                <a:lnTo>
                  <a:pt x="600040" y="1299275"/>
                </a:lnTo>
                <a:lnTo>
                  <a:pt x="595811" y="1289218"/>
                </a:lnTo>
                <a:lnTo>
                  <a:pt x="592110" y="1278896"/>
                </a:lnTo>
                <a:lnTo>
                  <a:pt x="588410" y="1268309"/>
                </a:lnTo>
                <a:lnTo>
                  <a:pt x="585238" y="1257987"/>
                </a:lnTo>
                <a:lnTo>
                  <a:pt x="581802" y="1247665"/>
                </a:lnTo>
                <a:lnTo>
                  <a:pt x="578894" y="1237078"/>
                </a:lnTo>
                <a:lnTo>
                  <a:pt x="576515" y="1225962"/>
                </a:lnTo>
                <a:lnTo>
                  <a:pt x="573872" y="1215375"/>
                </a:lnTo>
                <a:lnTo>
                  <a:pt x="572022" y="1204523"/>
                </a:lnTo>
                <a:lnTo>
                  <a:pt x="570172" y="1193937"/>
                </a:lnTo>
                <a:lnTo>
                  <a:pt x="568586" y="1183615"/>
                </a:lnTo>
                <a:lnTo>
                  <a:pt x="567529" y="1173028"/>
                </a:lnTo>
                <a:lnTo>
                  <a:pt x="566736" y="1162441"/>
                </a:lnTo>
                <a:lnTo>
                  <a:pt x="565678" y="1152119"/>
                </a:lnTo>
                <a:lnTo>
                  <a:pt x="565414" y="1141797"/>
                </a:lnTo>
                <a:lnTo>
                  <a:pt x="565150" y="1131210"/>
                </a:lnTo>
                <a:lnTo>
                  <a:pt x="565414" y="1121152"/>
                </a:lnTo>
                <a:lnTo>
                  <a:pt x="565678" y="1110830"/>
                </a:lnTo>
                <a:lnTo>
                  <a:pt x="566471" y="1100773"/>
                </a:lnTo>
                <a:lnTo>
                  <a:pt x="567529" y="1090980"/>
                </a:lnTo>
                <a:lnTo>
                  <a:pt x="568586" y="1080923"/>
                </a:lnTo>
                <a:lnTo>
                  <a:pt x="569907" y="1071130"/>
                </a:lnTo>
                <a:lnTo>
                  <a:pt x="571493" y="1061337"/>
                </a:lnTo>
                <a:lnTo>
                  <a:pt x="573344" y="1051809"/>
                </a:lnTo>
                <a:lnTo>
                  <a:pt x="575723" y="1042281"/>
                </a:lnTo>
                <a:lnTo>
                  <a:pt x="577837" y="1033017"/>
                </a:lnTo>
                <a:lnTo>
                  <a:pt x="580480" y="1023754"/>
                </a:lnTo>
                <a:lnTo>
                  <a:pt x="583123" y="1014755"/>
                </a:lnTo>
                <a:lnTo>
                  <a:pt x="586295" y="1005756"/>
                </a:lnTo>
                <a:lnTo>
                  <a:pt x="589467" y="996757"/>
                </a:lnTo>
                <a:lnTo>
                  <a:pt x="592903" y="988023"/>
                </a:lnTo>
                <a:lnTo>
                  <a:pt x="596604" y="979289"/>
                </a:lnTo>
                <a:lnTo>
                  <a:pt x="600568" y="970820"/>
                </a:lnTo>
                <a:lnTo>
                  <a:pt x="604533" y="962615"/>
                </a:lnTo>
                <a:lnTo>
                  <a:pt x="609027" y="954410"/>
                </a:lnTo>
                <a:lnTo>
                  <a:pt x="613520" y="946205"/>
                </a:lnTo>
                <a:lnTo>
                  <a:pt x="618278" y="938001"/>
                </a:lnTo>
                <a:lnTo>
                  <a:pt x="623036" y="930590"/>
                </a:lnTo>
                <a:lnTo>
                  <a:pt x="628322" y="922650"/>
                </a:lnTo>
                <a:lnTo>
                  <a:pt x="633344" y="915239"/>
                </a:lnTo>
                <a:lnTo>
                  <a:pt x="638895" y="908093"/>
                </a:lnTo>
                <a:lnTo>
                  <a:pt x="644710" y="900947"/>
                </a:lnTo>
                <a:lnTo>
                  <a:pt x="650525" y="894065"/>
                </a:lnTo>
                <a:lnTo>
                  <a:pt x="656340" y="887184"/>
                </a:lnTo>
                <a:lnTo>
                  <a:pt x="662683" y="880567"/>
                </a:lnTo>
                <a:lnTo>
                  <a:pt x="669027" y="873950"/>
                </a:lnTo>
                <a:lnTo>
                  <a:pt x="675371" y="867863"/>
                </a:lnTo>
                <a:lnTo>
                  <a:pt x="682243" y="861511"/>
                </a:lnTo>
                <a:lnTo>
                  <a:pt x="688851" y="855688"/>
                </a:lnTo>
                <a:lnTo>
                  <a:pt x="695988" y="850130"/>
                </a:lnTo>
                <a:lnTo>
                  <a:pt x="703124" y="844572"/>
                </a:lnTo>
                <a:lnTo>
                  <a:pt x="710525" y="839279"/>
                </a:lnTo>
                <a:lnTo>
                  <a:pt x="718190" y="833985"/>
                </a:lnTo>
                <a:lnTo>
                  <a:pt x="725591" y="828956"/>
                </a:lnTo>
                <a:lnTo>
                  <a:pt x="733521" y="824192"/>
                </a:lnTo>
                <a:lnTo>
                  <a:pt x="741451" y="819693"/>
                </a:lnTo>
                <a:lnTo>
                  <a:pt x="749644" y="815458"/>
                </a:lnTo>
                <a:lnTo>
                  <a:pt x="757574" y="811224"/>
                </a:lnTo>
                <a:lnTo>
                  <a:pt x="765768" y="807518"/>
                </a:lnTo>
                <a:lnTo>
                  <a:pt x="774226" y="803813"/>
                </a:lnTo>
                <a:lnTo>
                  <a:pt x="782949" y="800372"/>
                </a:lnTo>
                <a:lnTo>
                  <a:pt x="791671" y="796931"/>
                </a:lnTo>
                <a:lnTo>
                  <a:pt x="800394" y="794285"/>
                </a:lnTo>
                <a:lnTo>
                  <a:pt x="809381" y="791373"/>
                </a:lnTo>
                <a:lnTo>
                  <a:pt x="818632" y="788991"/>
                </a:lnTo>
                <a:lnTo>
                  <a:pt x="827883" y="786345"/>
                </a:lnTo>
                <a:lnTo>
                  <a:pt x="837134" y="784492"/>
                </a:lnTo>
                <a:lnTo>
                  <a:pt x="846650" y="782375"/>
                </a:lnTo>
                <a:lnTo>
                  <a:pt x="856165" y="780787"/>
                </a:lnTo>
                <a:lnTo>
                  <a:pt x="865680" y="779198"/>
                </a:lnTo>
                <a:lnTo>
                  <a:pt x="875460" y="778140"/>
                </a:lnTo>
                <a:lnTo>
                  <a:pt x="885240" y="777346"/>
                </a:lnTo>
                <a:lnTo>
                  <a:pt x="894756" y="776816"/>
                </a:lnTo>
                <a:lnTo>
                  <a:pt x="904800" y="776287"/>
                </a:lnTo>
                <a:close/>
                <a:moveTo>
                  <a:pt x="797783" y="304800"/>
                </a:moveTo>
                <a:lnTo>
                  <a:pt x="819466" y="304800"/>
                </a:lnTo>
                <a:lnTo>
                  <a:pt x="840885" y="305594"/>
                </a:lnTo>
                <a:lnTo>
                  <a:pt x="862304" y="306652"/>
                </a:lnTo>
                <a:lnTo>
                  <a:pt x="883722" y="307975"/>
                </a:lnTo>
                <a:lnTo>
                  <a:pt x="904877" y="310356"/>
                </a:lnTo>
                <a:lnTo>
                  <a:pt x="925767" y="312738"/>
                </a:lnTo>
                <a:lnTo>
                  <a:pt x="946921" y="315913"/>
                </a:lnTo>
                <a:lnTo>
                  <a:pt x="968075" y="319617"/>
                </a:lnTo>
                <a:lnTo>
                  <a:pt x="988701" y="323586"/>
                </a:lnTo>
                <a:lnTo>
                  <a:pt x="1009591" y="328083"/>
                </a:lnTo>
                <a:lnTo>
                  <a:pt x="1029952" y="333111"/>
                </a:lnTo>
                <a:lnTo>
                  <a:pt x="1050577" y="338402"/>
                </a:lnTo>
                <a:lnTo>
                  <a:pt x="1070674" y="344223"/>
                </a:lnTo>
                <a:lnTo>
                  <a:pt x="1090770" y="350838"/>
                </a:lnTo>
                <a:lnTo>
                  <a:pt x="1110603" y="357188"/>
                </a:lnTo>
                <a:lnTo>
                  <a:pt x="1130170" y="364331"/>
                </a:lnTo>
                <a:lnTo>
                  <a:pt x="1149474" y="371740"/>
                </a:lnTo>
                <a:lnTo>
                  <a:pt x="1168513" y="379677"/>
                </a:lnTo>
                <a:lnTo>
                  <a:pt x="1187816" y="387879"/>
                </a:lnTo>
                <a:lnTo>
                  <a:pt x="1206855" y="396611"/>
                </a:lnTo>
                <a:lnTo>
                  <a:pt x="1225629" y="405606"/>
                </a:lnTo>
                <a:lnTo>
                  <a:pt x="1244139" y="415131"/>
                </a:lnTo>
                <a:lnTo>
                  <a:pt x="1262649" y="424656"/>
                </a:lnTo>
                <a:lnTo>
                  <a:pt x="1280895" y="434975"/>
                </a:lnTo>
                <a:lnTo>
                  <a:pt x="1298876" y="445294"/>
                </a:lnTo>
                <a:lnTo>
                  <a:pt x="1316593" y="456406"/>
                </a:lnTo>
                <a:lnTo>
                  <a:pt x="1334310" y="467519"/>
                </a:lnTo>
                <a:lnTo>
                  <a:pt x="1351762" y="479161"/>
                </a:lnTo>
                <a:lnTo>
                  <a:pt x="1368686" y="491067"/>
                </a:lnTo>
                <a:lnTo>
                  <a:pt x="1385609" y="503502"/>
                </a:lnTo>
                <a:lnTo>
                  <a:pt x="1404648" y="517790"/>
                </a:lnTo>
                <a:lnTo>
                  <a:pt x="1423158" y="532871"/>
                </a:lnTo>
                <a:lnTo>
                  <a:pt x="1441404" y="548217"/>
                </a:lnTo>
                <a:lnTo>
                  <a:pt x="1459385" y="563563"/>
                </a:lnTo>
                <a:lnTo>
                  <a:pt x="1273491" y="749565"/>
                </a:lnTo>
                <a:lnTo>
                  <a:pt x="1260270" y="738717"/>
                </a:lnTo>
                <a:lnTo>
                  <a:pt x="1253394" y="733161"/>
                </a:lnTo>
                <a:lnTo>
                  <a:pt x="1246519" y="728134"/>
                </a:lnTo>
                <a:lnTo>
                  <a:pt x="1235149" y="720196"/>
                </a:lnTo>
                <a:lnTo>
                  <a:pt x="1224043" y="712259"/>
                </a:lnTo>
                <a:lnTo>
                  <a:pt x="1212408" y="704850"/>
                </a:lnTo>
                <a:lnTo>
                  <a:pt x="1200773" y="697706"/>
                </a:lnTo>
                <a:lnTo>
                  <a:pt x="1188874" y="690298"/>
                </a:lnTo>
                <a:lnTo>
                  <a:pt x="1176710" y="683684"/>
                </a:lnTo>
                <a:lnTo>
                  <a:pt x="1164811" y="677069"/>
                </a:lnTo>
                <a:lnTo>
                  <a:pt x="1152647" y="670719"/>
                </a:lnTo>
                <a:lnTo>
                  <a:pt x="1140219" y="664634"/>
                </a:lnTo>
                <a:lnTo>
                  <a:pt x="1128055" y="658813"/>
                </a:lnTo>
                <a:lnTo>
                  <a:pt x="1115362" y="653521"/>
                </a:lnTo>
                <a:lnTo>
                  <a:pt x="1102670" y="648229"/>
                </a:lnTo>
                <a:lnTo>
                  <a:pt x="1089713" y="643202"/>
                </a:lnTo>
                <a:lnTo>
                  <a:pt x="1076756" y="638704"/>
                </a:lnTo>
                <a:lnTo>
                  <a:pt x="1064063" y="634206"/>
                </a:lnTo>
                <a:lnTo>
                  <a:pt x="1051106" y="629973"/>
                </a:lnTo>
                <a:lnTo>
                  <a:pt x="1037885" y="626004"/>
                </a:lnTo>
                <a:lnTo>
                  <a:pt x="1024399" y="622565"/>
                </a:lnTo>
                <a:lnTo>
                  <a:pt x="1010913" y="619390"/>
                </a:lnTo>
                <a:lnTo>
                  <a:pt x="997427" y="616479"/>
                </a:lnTo>
                <a:lnTo>
                  <a:pt x="983941" y="613569"/>
                </a:lnTo>
                <a:lnTo>
                  <a:pt x="970191" y="611452"/>
                </a:lnTo>
                <a:lnTo>
                  <a:pt x="956705" y="609336"/>
                </a:lnTo>
                <a:lnTo>
                  <a:pt x="942954" y="607748"/>
                </a:lnTo>
                <a:lnTo>
                  <a:pt x="928940" y="606425"/>
                </a:lnTo>
                <a:lnTo>
                  <a:pt x="915189" y="605102"/>
                </a:lnTo>
                <a:lnTo>
                  <a:pt x="901439" y="604573"/>
                </a:lnTo>
                <a:lnTo>
                  <a:pt x="887424" y="604044"/>
                </a:lnTo>
                <a:lnTo>
                  <a:pt x="873410" y="604044"/>
                </a:lnTo>
                <a:lnTo>
                  <a:pt x="859395" y="604573"/>
                </a:lnTo>
                <a:lnTo>
                  <a:pt x="845380" y="605102"/>
                </a:lnTo>
                <a:lnTo>
                  <a:pt x="831365" y="606425"/>
                </a:lnTo>
                <a:lnTo>
                  <a:pt x="817351" y="607748"/>
                </a:lnTo>
                <a:lnTo>
                  <a:pt x="803071" y="609336"/>
                </a:lnTo>
                <a:lnTo>
                  <a:pt x="789057" y="611452"/>
                </a:lnTo>
                <a:lnTo>
                  <a:pt x="775306" y="613834"/>
                </a:lnTo>
                <a:lnTo>
                  <a:pt x="761820" y="616744"/>
                </a:lnTo>
                <a:lnTo>
                  <a:pt x="748599" y="619919"/>
                </a:lnTo>
                <a:lnTo>
                  <a:pt x="735377" y="623359"/>
                </a:lnTo>
                <a:lnTo>
                  <a:pt x="722156" y="627063"/>
                </a:lnTo>
                <a:lnTo>
                  <a:pt x="709199" y="631296"/>
                </a:lnTo>
                <a:lnTo>
                  <a:pt x="696506" y="635794"/>
                </a:lnTo>
                <a:lnTo>
                  <a:pt x="683814" y="640556"/>
                </a:lnTo>
                <a:lnTo>
                  <a:pt x="671650" y="645584"/>
                </a:lnTo>
                <a:lnTo>
                  <a:pt x="659486" y="650875"/>
                </a:lnTo>
                <a:lnTo>
                  <a:pt x="647323" y="656696"/>
                </a:lnTo>
                <a:lnTo>
                  <a:pt x="635952" y="662517"/>
                </a:lnTo>
                <a:lnTo>
                  <a:pt x="624053" y="668867"/>
                </a:lnTo>
                <a:lnTo>
                  <a:pt x="612682" y="675481"/>
                </a:lnTo>
                <a:lnTo>
                  <a:pt x="601312" y="682361"/>
                </a:lnTo>
                <a:lnTo>
                  <a:pt x="590206" y="689769"/>
                </a:lnTo>
                <a:lnTo>
                  <a:pt x="579100" y="697442"/>
                </a:lnTo>
                <a:lnTo>
                  <a:pt x="568523" y="705115"/>
                </a:lnTo>
                <a:lnTo>
                  <a:pt x="558210" y="713317"/>
                </a:lnTo>
                <a:lnTo>
                  <a:pt x="548162" y="721784"/>
                </a:lnTo>
                <a:lnTo>
                  <a:pt x="537849" y="730515"/>
                </a:lnTo>
                <a:lnTo>
                  <a:pt x="528329" y="739246"/>
                </a:lnTo>
                <a:lnTo>
                  <a:pt x="518810" y="748507"/>
                </a:lnTo>
                <a:lnTo>
                  <a:pt x="509555" y="758032"/>
                </a:lnTo>
                <a:lnTo>
                  <a:pt x="500564" y="767557"/>
                </a:lnTo>
                <a:lnTo>
                  <a:pt x="491838" y="777346"/>
                </a:lnTo>
                <a:lnTo>
                  <a:pt x="483641" y="787665"/>
                </a:lnTo>
                <a:lnTo>
                  <a:pt x="475444" y="798248"/>
                </a:lnTo>
                <a:lnTo>
                  <a:pt x="467246" y="808832"/>
                </a:lnTo>
                <a:lnTo>
                  <a:pt x="459578" y="819679"/>
                </a:lnTo>
                <a:lnTo>
                  <a:pt x="452174" y="831057"/>
                </a:lnTo>
                <a:lnTo>
                  <a:pt x="444770" y="842434"/>
                </a:lnTo>
                <a:lnTo>
                  <a:pt x="438159" y="854340"/>
                </a:lnTo>
                <a:lnTo>
                  <a:pt x="431284" y="866246"/>
                </a:lnTo>
                <a:lnTo>
                  <a:pt x="425202" y="878417"/>
                </a:lnTo>
                <a:lnTo>
                  <a:pt x="419120" y="890852"/>
                </a:lnTo>
                <a:lnTo>
                  <a:pt x="413303" y="903288"/>
                </a:lnTo>
                <a:lnTo>
                  <a:pt x="408014" y="915988"/>
                </a:lnTo>
                <a:lnTo>
                  <a:pt x="402990" y="928952"/>
                </a:lnTo>
                <a:lnTo>
                  <a:pt x="398495" y="941917"/>
                </a:lnTo>
                <a:lnTo>
                  <a:pt x="393999" y="955411"/>
                </a:lnTo>
                <a:lnTo>
                  <a:pt x="390033" y="968905"/>
                </a:lnTo>
                <a:lnTo>
                  <a:pt x="386331" y="982398"/>
                </a:lnTo>
                <a:lnTo>
                  <a:pt x="383158" y="996157"/>
                </a:lnTo>
                <a:lnTo>
                  <a:pt x="379985" y="1010180"/>
                </a:lnTo>
                <a:lnTo>
                  <a:pt x="377076" y="1024467"/>
                </a:lnTo>
                <a:lnTo>
                  <a:pt x="374961" y="1038755"/>
                </a:lnTo>
                <a:lnTo>
                  <a:pt x="372845" y="1053571"/>
                </a:lnTo>
                <a:lnTo>
                  <a:pt x="371523" y="1068388"/>
                </a:lnTo>
                <a:lnTo>
                  <a:pt x="370201" y="1083205"/>
                </a:lnTo>
                <a:lnTo>
                  <a:pt x="369672" y="1098021"/>
                </a:lnTo>
                <a:lnTo>
                  <a:pt x="368879" y="1113367"/>
                </a:lnTo>
                <a:lnTo>
                  <a:pt x="368879" y="1128448"/>
                </a:lnTo>
                <a:lnTo>
                  <a:pt x="369143" y="1143794"/>
                </a:lnTo>
                <a:lnTo>
                  <a:pt x="370201" y="1159140"/>
                </a:lnTo>
                <a:lnTo>
                  <a:pt x="371523" y="1174750"/>
                </a:lnTo>
                <a:lnTo>
                  <a:pt x="372845" y="1190096"/>
                </a:lnTo>
                <a:lnTo>
                  <a:pt x="374961" y="1205971"/>
                </a:lnTo>
                <a:lnTo>
                  <a:pt x="377340" y="1221582"/>
                </a:lnTo>
                <a:lnTo>
                  <a:pt x="380249" y="1237721"/>
                </a:lnTo>
                <a:lnTo>
                  <a:pt x="383687" y="1253332"/>
                </a:lnTo>
                <a:lnTo>
                  <a:pt x="387124" y="1269471"/>
                </a:lnTo>
                <a:lnTo>
                  <a:pt x="391355" y="1285346"/>
                </a:lnTo>
                <a:lnTo>
                  <a:pt x="395850" y="1300957"/>
                </a:lnTo>
                <a:lnTo>
                  <a:pt x="400875" y="1316567"/>
                </a:lnTo>
                <a:lnTo>
                  <a:pt x="406163" y="1331648"/>
                </a:lnTo>
                <a:lnTo>
                  <a:pt x="411716" y="1347259"/>
                </a:lnTo>
                <a:lnTo>
                  <a:pt x="417798" y="1362075"/>
                </a:lnTo>
                <a:lnTo>
                  <a:pt x="423880" y="1376892"/>
                </a:lnTo>
                <a:lnTo>
                  <a:pt x="430755" y="1391709"/>
                </a:lnTo>
                <a:lnTo>
                  <a:pt x="437630" y="1406261"/>
                </a:lnTo>
                <a:lnTo>
                  <a:pt x="445034" y="1420548"/>
                </a:lnTo>
                <a:lnTo>
                  <a:pt x="452967" y="1434571"/>
                </a:lnTo>
                <a:lnTo>
                  <a:pt x="460900" y="1448330"/>
                </a:lnTo>
                <a:lnTo>
                  <a:pt x="469097" y="1462088"/>
                </a:lnTo>
                <a:lnTo>
                  <a:pt x="477823" y="1475582"/>
                </a:lnTo>
                <a:lnTo>
                  <a:pt x="486814" y="1488811"/>
                </a:lnTo>
                <a:lnTo>
                  <a:pt x="496069" y="1502040"/>
                </a:lnTo>
                <a:lnTo>
                  <a:pt x="505589" y="1515005"/>
                </a:lnTo>
                <a:lnTo>
                  <a:pt x="515637" y="1527176"/>
                </a:lnTo>
                <a:lnTo>
                  <a:pt x="525685" y="1539611"/>
                </a:lnTo>
                <a:lnTo>
                  <a:pt x="535733" y="1551782"/>
                </a:lnTo>
                <a:lnTo>
                  <a:pt x="546311" y="1563423"/>
                </a:lnTo>
                <a:lnTo>
                  <a:pt x="557417" y="1575065"/>
                </a:lnTo>
                <a:lnTo>
                  <a:pt x="568523" y="1586442"/>
                </a:lnTo>
                <a:lnTo>
                  <a:pt x="579893" y="1597555"/>
                </a:lnTo>
                <a:lnTo>
                  <a:pt x="591264" y="1608138"/>
                </a:lnTo>
                <a:lnTo>
                  <a:pt x="603163" y="1618457"/>
                </a:lnTo>
                <a:lnTo>
                  <a:pt x="615062" y="1628776"/>
                </a:lnTo>
                <a:lnTo>
                  <a:pt x="627490" y="1638830"/>
                </a:lnTo>
                <a:lnTo>
                  <a:pt x="639919" y="1648355"/>
                </a:lnTo>
                <a:lnTo>
                  <a:pt x="652347" y="1657615"/>
                </a:lnTo>
                <a:lnTo>
                  <a:pt x="665304" y="1666611"/>
                </a:lnTo>
                <a:lnTo>
                  <a:pt x="678261" y="1675342"/>
                </a:lnTo>
                <a:lnTo>
                  <a:pt x="691482" y="1683544"/>
                </a:lnTo>
                <a:lnTo>
                  <a:pt x="704968" y="1691482"/>
                </a:lnTo>
                <a:lnTo>
                  <a:pt x="718454" y="1699155"/>
                </a:lnTo>
                <a:lnTo>
                  <a:pt x="731940" y="1706828"/>
                </a:lnTo>
                <a:lnTo>
                  <a:pt x="745690" y="1713707"/>
                </a:lnTo>
                <a:lnTo>
                  <a:pt x="759441" y="1720057"/>
                </a:lnTo>
                <a:lnTo>
                  <a:pt x="773455" y="1726671"/>
                </a:lnTo>
                <a:lnTo>
                  <a:pt x="787734" y="1732492"/>
                </a:lnTo>
                <a:lnTo>
                  <a:pt x="801749" y="1738313"/>
                </a:lnTo>
                <a:lnTo>
                  <a:pt x="816293" y="1743605"/>
                </a:lnTo>
                <a:lnTo>
                  <a:pt x="830836" y="1748632"/>
                </a:lnTo>
                <a:lnTo>
                  <a:pt x="845380" y="1753130"/>
                </a:lnTo>
                <a:lnTo>
                  <a:pt x="859924" y="1757363"/>
                </a:lnTo>
                <a:lnTo>
                  <a:pt x="874732" y="1761067"/>
                </a:lnTo>
                <a:lnTo>
                  <a:pt x="889275" y="1764771"/>
                </a:lnTo>
                <a:lnTo>
                  <a:pt x="904348" y="1767946"/>
                </a:lnTo>
                <a:lnTo>
                  <a:pt x="918891" y="1770328"/>
                </a:lnTo>
                <a:lnTo>
                  <a:pt x="933699" y="1772709"/>
                </a:lnTo>
                <a:lnTo>
                  <a:pt x="948507" y="1774561"/>
                </a:lnTo>
                <a:lnTo>
                  <a:pt x="963580" y="1776413"/>
                </a:lnTo>
                <a:lnTo>
                  <a:pt x="978388" y="1777471"/>
                </a:lnTo>
                <a:lnTo>
                  <a:pt x="993196" y="1778265"/>
                </a:lnTo>
                <a:lnTo>
                  <a:pt x="1008268" y="1778530"/>
                </a:lnTo>
                <a:lnTo>
                  <a:pt x="1023341" y="1778530"/>
                </a:lnTo>
                <a:lnTo>
                  <a:pt x="1038149" y="1778265"/>
                </a:lnTo>
                <a:lnTo>
                  <a:pt x="1052957" y="1777471"/>
                </a:lnTo>
                <a:lnTo>
                  <a:pt x="1067765" y="1776149"/>
                </a:lnTo>
                <a:lnTo>
                  <a:pt x="1083102" y="1774296"/>
                </a:lnTo>
                <a:lnTo>
                  <a:pt x="1097910" y="1772444"/>
                </a:lnTo>
                <a:lnTo>
                  <a:pt x="1112718" y="1769799"/>
                </a:lnTo>
                <a:lnTo>
                  <a:pt x="1127262" y="1767153"/>
                </a:lnTo>
                <a:lnTo>
                  <a:pt x="1142070" y="1763713"/>
                </a:lnTo>
                <a:lnTo>
                  <a:pt x="1156349" y="1760273"/>
                </a:lnTo>
                <a:lnTo>
                  <a:pt x="1170364" y="1756040"/>
                </a:lnTo>
                <a:lnTo>
                  <a:pt x="1184114" y="1751807"/>
                </a:lnTo>
                <a:lnTo>
                  <a:pt x="1197600" y="1747044"/>
                </a:lnTo>
                <a:lnTo>
                  <a:pt x="1210821" y="1742017"/>
                </a:lnTo>
                <a:lnTo>
                  <a:pt x="1224043" y="1736726"/>
                </a:lnTo>
                <a:lnTo>
                  <a:pt x="1236735" y="1731169"/>
                </a:lnTo>
                <a:lnTo>
                  <a:pt x="1249428" y="1725084"/>
                </a:lnTo>
                <a:lnTo>
                  <a:pt x="1261856" y="1718734"/>
                </a:lnTo>
                <a:lnTo>
                  <a:pt x="1274020" y="1712119"/>
                </a:lnTo>
                <a:lnTo>
                  <a:pt x="1285655" y="1704976"/>
                </a:lnTo>
                <a:lnTo>
                  <a:pt x="1297554" y="1697832"/>
                </a:lnTo>
                <a:lnTo>
                  <a:pt x="1308660" y="1690423"/>
                </a:lnTo>
                <a:lnTo>
                  <a:pt x="1320031" y="1682486"/>
                </a:lnTo>
                <a:lnTo>
                  <a:pt x="1330608" y="1674284"/>
                </a:lnTo>
                <a:lnTo>
                  <a:pt x="1340920" y="1666082"/>
                </a:lnTo>
                <a:lnTo>
                  <a:pt x="1350969" y="1657615"/>
                </a:lnTo>
                <a:lnTo>
                  <a:pt x="1361017" y="1648884"/>
                </a:lnTo>
                <a:lnTo>
                  <a:pt x="1370801" y="1639888"/>
                </a:lnTo>
                <a:lnTo>
                  <a:pt x="1380056" y="1630628"/>
                </a:lnTo>
                <a:lnTo>
                  <a:pt x="1389047" y="1621103"/>
                </a:lnTo>
                <a:lnTo>
                  <a:pt x="1398037" y="1611313"/>
                </a:lnTo>
                <a:lnTo>
                  <a:pt x="1406499" y="1601259"/>
                </a:lnTo>
                <a:lnTo>
                  <a:pt x="1414696" y="1590940"/>
                </a:lnTo>
                <a:lnTo>
                  <a:pt x="1422629" y="1580621"/>
                </a:lnTo>
                <a:lnTo>
                  <a:pt x="1430562" y="1570303"/>
                </a:lnTo>
                <a:lnTo>
                  <a:pt x="1437702" y="1559190"/>
                </a:lnTo>
                <a:lnTo>
                  <a:pt x="1445106" y="1548342"/>
                </a:lnTo>
                <a:lnTo>
                  <a:pt x="1451716" y="1536965"/>
                </a:lnTo>
                <a:lnTo>
                  <a:pt x="1458591" y="1525853"/>
                </a:lnTo>
                <a:lnTo>
                  <a:pt x="1464673" y="1514211"/>
                </a:lnTo>
                <a:lnTo>
                  <a:pt x="1470755" y="1502834"/>
                </a:lnTo>
                <a:lnTo>
                  <a:pt x="1476308" y="1490928"/>
                </a:lnTo>
                <a:lnTo>
                  <a:pt x="1481597" y="1479286"/>
                </a:lnTo>
                <a:lnTo>
                  <a:pt x="1486621" y="1467115"/>
                </a:lnTo>
                <a:lnTo>
                  <a:pt x="1491381" y="1454680"/>
                </a:lnTo>
                <a:lnTo>
                  <a:pt x="1495876" y="1442773"/>
                </a:lnTo>
                <a:lnTo>
                  <a:pt x="1500107" y="1430073"/>
                </a:lnTo>
                <a:lnTo>
                  <a:pt x="1503809" y="1417373"/>
                </a:lnTo>
                <a:lnTo>
                  <a:pt x="1507511" y="1404673"/>
                </a:lnTo>
                <a:lnTo>
                  <a:pt x="1510420" y="1391973"/>
                </a:lnTo>
                <a:lnTo>
                  <a:pt x="1513593" y="1379009"/>
                </a:lnTo>
                <a:lnTo>
                  <a:pt x="1516237" y="1366044"/>
                </a:lnTo>
                <a:lnTo>
                  <a:pt x="1518617" y="1352815"/>
                </a:lnTo>
                <a:lnTo>
                  <a:pt x="1520732" y="1339586"/>
                </a:lnTo>
                <a:lnTo>
                  <a:pt x="1522319" y="1326092"/>
                </a:lnTo>
                <a:lnTo>
                  <a:pt x="1523641" y="1312598"/>
                </a:lnTo>
                <a:lnTo>
                  <a:pt x="1524434" y="1299105"/>
                </a:lnTo>
                <a:lnTo>
                  <a:pt x="1525492" y="1285611"/>
                </a:lnTo>
                <a:lnTo>
                  <a:pt x="1526021" y="1272117"/>
                </a:lnTo>
                <a:lnTo>
                  <a:pt x="1526021" y="1258623"/>
                </a:lnTo>
                <a:lnTo>
                  <a:pt x="1525757" y="1244865"/>
                </a:lnTo>
                <a:lnTo>
                  <a:pt x="1525228" y="1231107"/>
                </a:lnTo>
                <a:lnTo>
                  <a:pt x="1524170" y="1217348"/>
                </a:lnTo>
                <a:lnTo>
                  <a:pt x="1523112" y="1203325"/>
                </a:lnTo>
                <a:lnTo>
                  <a:pt x="1521790" y="1189302"/>
                </a:lnTo>
                <a:lnTo>
                  <a:pt x="1519675" y="1175544"/>
                </a:lnTo>
                <a:lnTo>
                  <a:pt x="1517559" y="1161521"/>
                </a:lnTo>
                <a:lnTo>
                  <a:pt x="1514915" y="1147498"/>
                </a:lnTo>
                <a:lnTo>
                  <a:pt x="1512271" y="1133211"/>
                </a:lnTo>
                <a:lnTo>
                  <a:pt x="1509097" y="1119188"/>
                </a:lnTo>
                <a:lnTo>
                  <a:pt x="1505395" y="1104900"/>
                </a:lnTo>
                <a:lnTo>
                  <a:pt x="1501429" y="1090877"/>
                </a:lnTo>
                <a:lnTo>
                  <a:pt x="1497198" y="1076855"/>
                </a:lnTo>
                <a:lnTo>
                  <a:pt x="1492703" y="1063096"/>
                </a:lnTo>
                <a:lnTo>
                  <a:pt x="1487943" y="1049338"/>
                </a:lnTo>
                <a:lnTo>
                  <a:pt x="1482919" y="1035580"/>
                </a:lnTo>
                <a:lnTo>
                  <a:pt x="1477630" y="1022350"/>
                </a:lnTo>
                <a:lnTo>
                  <a:pt x="1472077" y="1008857"/>
                </a:lnTo>
                <a:lnTo>
                  <a:pt x="1466260" y="995892"/>
                </a:lnTo>
                <a:lnTo>
                  <a:pt x="1460178" y="982927"/>
                </a:lnTo>
                <a:lnTo>
                  <a:pt x="1453832" y="969963"/>
                </a:lnTo>
                <a:lnTo>
                  <a:pt x="1446957" y="957527"/>
                </a:lnTo>
                <a:lnTo>
                  <a:pt x="1440346" y="945092"/>
                </a:lnTo>
                <a:lnTo>
                  <a:pt x="1432942" y="932657"/>
                </a:lnTo>
                <a:lnTo>
                  <a:pt x="1425802" y="920486"/>
                </a:lnTo>
                <a:lnTo>
                  <a:pt x="1418134" y="908844"/>
                </a:lnTo>
                <a:lnTo>
                  <a:pt x="1410201" y="896938"/>
                </a:lnTo>
                <a:lnTo>
                  <a:pt x="1402268" y="885561"/>
                </a:lnTo>
                <a:lnTo>
                  <a:pt x="1398566" y="880534"/>
                </a:lnTo>
                <a:lnTo>
                  <a:pt x="1394335" y="875242"/>
                </a:lnTo>
                <a:lnTo>
                  <a:pt x="1386402" y="864923"/>
                </a:lnTo>
                <a:lnTo>
                  <a:pt x="1572032" y="679450"/>
                </a:lnTo>
                <a:lnTo>
                  <a:pt x="1584724" y="694531"/>
                </a:lnTo>
                <a:lnTo>
                  <a:pt x="1596624" y="709877"/>
                </a:lnTo>
                <a:lnTo>
                  <a:pt x="1608787" y="725752"/>
                </a:lnTo>
                <a:lnTo>
                  <a:pt x="1620422" y="741627"/>
                </a:lnTo>
                <a:lnTo>
                  <a:pt x="1632850" y="759090"/>
                </a:lnTo>
                <a:lnTo>
                  <a:pt x="1644750" y="776817"/>
                </a:lnTo>
                <a:lnTo>
                  <a:pt x="1656120" y="794809"/>
                </a:lnTo>
                <a:lnTo>
                  <a:pt x="1667755" y="812800"/>
                </a:lnTo>
                <a:lnTo>
                  <a:pt x="1678332" y="831321"/>
                </a:lnTo>
                <a:lnTo>
                  <a:pt x="1688909" y="850107"/>
                </a:lnTo>
                <a:lnTo>
                  <a:pt x="1699222" y="869157"/>
                </a:lnTo>
                <a:lnTo>
                  <a:pt x="1709006" y="888207"/>
                </a:lnTo>
                <a:lnTo>
                  <a:pt x="1718525" y="908050"/>
                </a:lnTo>
                <a:lnTo>
                  <a:pt x="1727781" y="927629"/>
                </a:lnTo>
                <a:lnTo>
                  <a:pt x="1736507" y="947473"/>
                </a:lnTo>
                <a:lnTo>
                  <a:pt x="1744704" y="967846"/>
                </a:lnTo>
                <a:lnTo>
                  <a:pt x="1752373" y="988219"/>
                </a:lnTo>
                <a:lnTo>
                  <a:pt x="1760041" y="1009121"/>
                </a:lnTo>
                <a:lnTo>
                  <a:pt x="1767181" y="1030023"/>
                </a:lnTo>
                <a:lnTo>
                  <a:pt x="1773792" y="1051190"/>
                </a:lnTo>
                <a:lnTo>
                  <a:pt x="1779873" y="1072886"/>
                </a:lnTo>
                <a:lnTo>
                  <a:pt x="1785955" y="1094052"/>
                </a:lnTo>
                <a:lnTo>
                  <a:pt x="1790979" y="1115748"/>
                </a:lnTo>
                <a:lnTo>
                  <a:pt x="1795739" y="1137180"/>
                </a:lnTo>
                <a:lnTo>
                  <a:pt x="1799970" y="1158611"/>
                </a:lnTo>
                <a:lnTo>
                  <a:pt x="1803936" y="1179777"/>
                </a:lnTo>
                <a:lnTo>
                  <a:pt x="1806845" y="1201209"/>
                </a:lnTo>
                <a:lnTo>
                  <a:pt x="1809754" y="1222640"/>
                </a:lnTo>
                <a:lnTo>
                  <a:pt x="1811869" y="1243542"/>
                </a:lnTo>
                <a:lnTo>
                  <a:pt x="1813985" y="1264709"/>
                </a:lnTo>
                <a:lnTo>
                  <a:pt x="1815042" y="1285611"/>
                </a:lnTo>
                <a:lnTo>
                  <a:pt x="1815836" y="1306778"/>
                </a:lnTo>
                <a:lnTo>
                  <a:pt x="1816100" y="1327680"/>
                </a:lnTo>
                <a:lnTo>
                  <a:pt x="1816100" y="1348317"/>
                </a:lnTo>
                <a:lnTo>
                  <a:pt x="1815571" y="1369219"/>
                </a:lnTo>
                <a:lnTo>
                  <a:pt x="1814514" y="1389592"/>
                </a:lnTo>
                <a:lnTo>
                  <a:pt x="1812927" y="1410494"/>
                </a:lnTo>
                <a:lnTo>
                  <a:pt x="1810812" y="1431132"/>
                </a:lnTo>
                <a:lnTo>
                  <a:pt x="1808432" y="1451769"/>
                </a:lnTo>
                <a:lnTo>
                  <a:pt x="1805523" y="1472142"/>
                </a:lnTo>
                <a:lnTo>
                  <a:pt x="1801821" y="1492515"/>
                </a:lnTo>
                <a:lnTo>
                  <a:pt x="1797855" y="1512623"/>
                </a:lnTo>
                <a:lnTo>
                  <a:pt x="1793359" y="1532467"/>
                </a:lnTo>
                <a:lnTo>
                  <a:pt x="1788600" y="1552576"/>
                </a:lnTo>
                <a:lnTo>
                  <a:pt x="1783311" y="1572155"/>
                </a:lnTo>
                <a:lnTo>
                  <a:pt x="1777758" y="1591469"/>
                </a:lnTo>
                <a:lnTo>
                  <a:pt x="1771147" y="1611048"/>
                </a:lnTo>
                <a:lnTo>
                  <a:pt x="1764801" y="1630098"/>
                </a:lnTo>
                <a:lnTo>
                  <a:pt x="1757397" y="1648884"/>
                </a:lnTo>
                <a:lnTo>
                  <a:pt x="1749993" y="1667669"/>
                </a:lnTo>
                <a:lnTo>
                  <a:pt x="1741796" y="1685926"/>
                </a:lnTo>
                <a:lnTo>
                  <a:pt x="1733334" y="1704182"/>
                </a:lnTo>
                <a:lnTo>
                  <a:pt x="1724343" y="1722703"/>
                </a:lnTo>
                <a:lnTo>
                  <a:pt x="1714559" y="1740694"/>
                </a:lnTo>
                <a:lnTo>
                  <a:pt x="1704775" y="1758686"/>
                </a:lnTo>
                <a:lnTo>
                  <a:pt x="1694198" y="1776413"/>
                </a:lnTo>
                <a:lnTo>
                  <a:pt x="1683092" y="1793876"/>
                </a:lnTo>
                <a:lnTo>
                  <a:pt x="1671721" y="1810544"/>
                </a:lnTo>
                <a:lnTo>
                  <a:pt x="1659822" y="1827478"/>
                </a:lnTo>
                <a:lnTo>
                  <a:pt x="1647394" y="1844146"/>
                </a:lnTo>
                <a:lnTo>
                  <a:pt x="1634966" y="1860021"/>
                </a:lnTo>
                <a:lnTo>
                  <a:pt x="1621744" y="1875896"/>
                </a:lnTo>
                <a:lnTo>
                  <a:pt x="1608258" y="1891242"/>
                </a:lnTo>
                <a:lnTo>
                  <a:pt x="1594244" y="1906324"/>
                </a:lnTo>
                <a:lnTo>
                  <a:pt x="1579436" y="1921140"/>
                </a:lnTo>
                <a:lnTo>
                  <a:pt x="1564628" y="1935692"/>
                </a:lnTo>
                <a:lnTo>
                  <a:pt x="1549291" y="1949715"/>
                </a:lnTo>
                <a:lnTo>
                  <a:pt x="1533425" y="1963209"/>
                </a:lnTo>
                <a:lnTo>
                  <a:pt x="1517030" y="1976703"/>
                </a:lnTo>
                <a:lnTo>
                  <a:pt x="1500107" y="1989667"/>
                </a:lnTo>
                <a:lnTo>
                  <a:pt x="1482390" y="2002367"/>
                </a:lnTo>
                <a:lnTo>
                  <a:pt x="1464673" y="2014803"/>
                </a:lnTo>
                <a:lnTo>
                  <a:pt x="1446428" y="2026709"/>
                </a:lnTo>
                <a:lnTo>
                  <a:pt x="1427653" y="2037821"/>
                </a:lnTo>
                <a:lnTo>
                  <a:pt x="1408614" y="2048669"/>
                </a:lnTo>
                <a:lnTo>
                  <a:pt x="1389047" y="2059253"/>
                </a:lnTo>
                <a:lnTo>
                  <a:pt x="1368950" y="2069042"/>
                </a:lnTo>
                <a:lnTo>
                  <a:pt x="1348589" y="2078303"/>
                </a:lnTo>
                <a:lnTo>
                  <a:pt x="1327699" y="2087034"/>
                </a:lnTo>
                <a:lnTo>
                  <a:pt x="1306809" y="2095501"/>
                </a:lnTo>
                <a:lnTo>
                  <a:pt x="1285126" y="2102909"/>
                </a:lnTo>
                <a:lnTo>
                  <a:pt x="1263178" y="2110317"/>
                </a:lnTo>
                <a:lnTo>
                  <a:pt x="1240966" y="2116667"/>
                </a:lnTo>
                <a:lnTo>
                  <a:pt x="1218225" y="2123017"/>
                </a:lnTo>
                <a:lnTo>
                  <a:pt x="1206590" y="2125663"/>
                </a:lnTo>
                <a:lnTo>
                  <a:pt x="1194691" y="2128309"/>
                </a:lnTo>
                <a:lnTo>
                  <a:pt x="1183056" y="2130690"/>
                </a:lnTo>
                <a:lnTo>
                  <a:pt x="1171157" y="2133072"/>
                </a:lnTo>
                <a:lnTo>
                  <a:pt x="1159258" y="2135188"/>
                </a:lnTo>
                <a:lnTo>
                  <a:pt x="1147358" y="2137305"/>
                </a:lnTo>
                <a:lnTo>
                  <a:pt x="1135459" y="2139157"/>
                </a:lnTo>
                <a:lnTo>
                  <a:pt x="1123824" y="2141009"/>
                </a:lnTo>
                <a:lnTo>
                  <a:pt x="1111660" y="2142332"/>
                </a:lnTo>
                <a:lnTo>
                  <a:pt x="1099761" y="2143390"/>
                </a:lnTo>
                <a:lnTo>
                  <a:pt x="1075962" y="2145772"/>
                </a:lnTo>
                <a:lnTo>
                  <a:pt x="1052164" y="2147094"/>
                </a:lnTo>
                <a:lnTo>
                  <a:pt x="1028365" y="2147888"/>
                </a:lnTo>
                <a:lnTo>
                  <a:pt x="1004038" y="2147888"/>
                </a:lnTo>
                <a:lnTo>
                  <a:pt x="980239" y="2147359"/>
                </a:lnTo>
                <a:lnTo>
                  <a:pt x="956440" y="2146301"/>
                </a:lnTo>
                <a:lnTo>
                  <a:pt x="932642" y="2144449"/>
                </a:lnTo>
                <a:lnTo>
                  <a:pt x="908843" y="2142067"/>
                </a:lnTo>
                <a:lnTo>
                  <a:pt x="884780" y="2138892"/>
                </a:lnTo>
                <a:lnTo>
                  <a:pt x="860981" y="2135188"/>
                </a:lnTo>
                <a:lnTo>
                  <a:pt x="837183" y="2130690"/>
                </a:lnTo>
                <a:lnTo>
                  <a:pt x="813384" y="2125663"/>
                </a:lnTo>
                <a:lnTo>
                  <a:pt x="789057" y="2120107"/>
                </a:lnTo>
                <a:lnTo>
                  <a:pt x="765522" y="2114022"/>
                </a:lnTo>
                <a:lnTo>
                  <a:pt x="741724" y="2106878"/>
                </a:lnTo>
                <a:lnTo>
                  <a:pt x="718190" y="2099734"/>
                </a:lnTo>
                <a:lnTo>
                  <a:pt x="694920" y="2091532"/>
                </a:lnTo>
                <a:lnTo>
                  <a:pt x="671650" y="2082801"/>
                </a:lnTo>
                <a:lnTo>
                  <a:pt x="648645" y="2073276"/>
                </a:lnTo>
                <a:lnTo>
                  <a:pt x="625904" y="2063486"/>
                </a:lnTo>
                <a:lnTo>
                  <a:pt x="603163" y="2052903"/>
                </a:lnTo>
                <a:lnTo>
                  <a:pt x="580686" y="2042055"/>
                </a:lnTo>
                <a:lnTo>
                  <a:pt x="558474" y="2030149"/>
                </a:lnTo>
                <a:lnTo>
                  <a:pt x="536527" y="2018242"/>
                </a:lnTo>
                <a:lnTo>
                  <a:pt x="514844" y="2005542"/>
                </a:lnTo>
                <a:lnTo>
                  <a:pt x="493425" y="1992313"/>
                </a:lnTo>
                <a:lnTo>
                  <a:pt x="472270" y="1978555"/>
                </a:lnTo>
                <a:lnTo>
                  <a:pt x="451116" y="1964003"/>
                </a:lnTo>
                <a:lnTo>
                  <a:pt x="430491" y="1949186"/>
                </a:lnTo>
                <a:lnTo>
                  <a:pt x="410130" y="1933576"/>
                </a:lnTo>
                <a:lnTo>
                  <a:pt x="390033" y="1917701"/>
                </a:lnTo>
                <a:lnTo>
                  <a:pt x="370465" y="1901296"/>
                </a:lnTo>
                <a:lnTo>
                  <a:pt x="351162" y="1884099"/>
                </a:lnTo>
                <a:lnTo>
                  <a:pt x="332123" y="1867165"/>
                </a:lnTo>
                <a:lnTo>
                  <a:pt x="313613" y="1849174"/>
                </a:lnTo>
                <a:lnTo>
                  <a:pt x="295632" y="1830917"/>
                </a:lnTo>
                <a:lnTo>
                  <a:pt x="278179" y="1812132"/>
                </a:lnTo>
                <a:lnTo>
                  <a:pt x="260727" y="1792553"/>
                </a:lnTo>
                <a:lnTo>
                  <a:pt x="243804" y="1772974"/>
                </a:lnTo>
                <a:lnTo>
                  <a:pt x="227409" y="1753130"/>
                </a:lnTo>
                <a:lnTo>
                  <a:pt x="211543" y="1732492"/>
                </a:lnTo>
                <a:lnTo>
                  <a:pt x="196206" y="1711590"/>
                </a:lnTo>
                <a:lnTo>
                  <a:pt x="181134" y="1690159"/>
                </a:lnTo>
                <a:lnTo>
                  <a:pt x="166590" y="1668463"/>
                </a:lnTo>
                <a:lnTo>
                  <a:pt x="152840" y="1646503"/>
                </a:lnTo>
                <a:lnTo>
                  <a:pt x="139354" y="1624542"/>
                </a:lnTo>
                <a:lnTo>
                  <a:pt x="126397" y="1601788"/>
                </a:lnTo>
                <a:lnTo>
                  <a:pt x="114498" y="1578505"/>
                </a:lnTo>
                <a:lnTo>
                  <a:pt x="102598" y="1555221"/>
                </a:lnTo>
                <a:lnTo>
                  <a:pt x="91492" y="1531673"/>
                </a:lnTo>
                <a:lnTo>
                  <a:pt x="80915" y="1507861"/>
                </a:lnTo>
                <a:lnTo>
                  <a:pt x="70867" y="1483784"/>
                </a:lnTo>
                <a:lnTo>
                  <a:pt x="61612" y="1458913"/>
                </a:lnTo>
                <a:lnTo>
                  <a:pt x="57117" y="1446742"/>
                </a:lnTo>
                <a:lnTo>
                  <a:pt x="52886" y="1434307"/>
                </a:lnTo>
                <a:lnTo>
                  <a:pt x="48655" y="1421871"/>
                </a:lnTo>
                <a:lnTo>
                  <a:pt x="44688" y="1409171"/>
                </a:lnTo>
                <a:lnTo>
                  <a:pt x="40986" y="1396736"/>
                </a:lnTo>
                <a:lnTo>
                  <a:pt x="37284" y="1384036"/>
                </a:lnTo>
                <a:lnTo>
                  <a:pt x="33582" y="1371071"/>
                </a:lnTo>
                <a:lnTo>
                  <a:pt x="30409" y="1358371"/>
                </a:lnTo>
                <a:lnTo>
                  <a:pt x="27236" y="1345407"/>
                </a:lnTo>
                <a:lnTo>
                  <a:pt x="24063" y="1332707"/>
                </a:lnTo>
                <a:lnTo>
                  <a:pt x="21154" y="1319742"/>
                </a:lnTo>
                <a:lnTo>
                  <a:pt x="18774" y="1306513"/>
                </a:lnTo>
                <a:lnTo>
                  <a:pt x="16130" y="1293548"/>
                </a:lnTo>
                <a:lnTo>
                  <a:pt x="14015" y="1280848"/>
                </a:lnTo>
                <a:lnTo>
                  <a:pt x="11635" y="1268148"/>
                </a:lnTo>
                <a:lnTo>
                  <a:pt x="9784" y="1255448"/>
                </a:lnTo>
                <a:lnTo>
                  <a:pt x="7933" y="1242484"/>
                </a:lnTo>
                <a:lnTo>
                  <a:pt x="6346" y="1229784"/>
                </a:lnTo>
                <a:lnTo>
                  <a:pt x="3702" y="1204648"/>
                </a:lnTo>
                <a:lnTo>
                  <a:pt x="1851" y="1179248"/>
                </a:lnTo>
                <a:lnTo>
                  <a:pt x="529" y="1154642"/>
                </a:lnTo>
                <a:lnTo>
                  <a:pt x="0" y="1129507"/>
                </a:lnTo>
                <a:lnTo>
                  <a:pt x="0" y="1105165"/>
                </a:lnTo>
                <a:lnTo>
                  <a:pt x="793" y="1080823"/>
                </a:lnTo>
                <a:lnTo>
                  <a:pt x="1851" y="1056217"/>
                </a:lnTo>
                <a:lnTo>
                  <a:pt x="4231" y="1032405"/>
                </a:lnTo>
                <a:lnTo>
                  <a:pt x="6611" y="1008592"/>
                </a:lnTo>
                <a:lnTo>
                  <a:pt x="9784" y="985044"/>
                </a:lnTo>
                <a:lnTo>
                  <a:pt x="13750" y="961496"/>
                </a:lnTo>
                <a:lnTo>
                  <a:pt x="18245" y="938477"/>
                </a:lnTo>
                <a:lnTo>
                  <a:pt x="23270" y="915723"/>
                </a:lnTo>
                <a:lnTo>
                  <a:pt x="28823" y="894027"/>
                </a:lnTo>
                <a:lnTo>
                  <a:pt x="34905" y="872067"/>
                </a:lnTo>
                <a:lnTo>
                  <a:pt x="41515" y="850636"/>
                </a:lnTo>
                <a:lnTo>
                  <a:pt x="48655" y="829734"/>
                </a:lnTo>
                <a:lnTo>
                  <a:pt x="56323" y="808567"/>
                </a:lnTo>
                <a:lnTo>
                  <a:pt x="64785" y="787929"/>
                </a:lnTo>
                <a:lnTo>
                  <a:pt x="73511" y="767821"/>
                </a:lnTo>
                <a:lnTo>
                  <a:pt x="82766" y="747977"/>
                </a:lnTo>
                <a:lnTo>
                  <a:pt x="92550" y="728398"/>
                </a:lnTo>
                <a:lnTo>
                  <a:pt x="102598" y="709084"/>
                </a:lnTo>
                <a:lnTo>
                  <a:pt x="113704" y="690298"/>
                </a:lnTo>
                <a:lnTo>
                  <a:pt x="124810" y="671777"/>
                </a:lnTo>
                <a:lnTo>
                  <a:pt x="136181" y="653521"/>
                </a:lnTo>
                <a:lnTo>
                  <a:pt x="148345" y="635794"/>
                </a:lnTo>
                <a:lnTo>
                  <a:pt x="161037" y="618331"/>
                </a:lnTo>
                <a:lnTo>
                  <a:pt x="174259" y="601398"/>
                </a:lnTo>
                <a:lnTo>
                  <a:pt x="187480" y="585259"/>
                </a:lnTo>
                <a:lnTo>
                  <a:pt x="200966" y="569384"/>
                </a:lnTo>
                <a:lnTo>
                  <a:pt x="214981" y="553773"/>
                </a:lnTo>
                <a:lnTo>
                  <a:pt x="229260" y="538956"/>
                </a:lnTo>
                <a:lnTo>
                  <a:pt x="243804" y="524404"/>
                </a:lnTo>
                <a:lnTo>
                  <a:pt x="258876" y="510117"/>
                </a:lnTo>
                <a:lnTo>
                  <a:pt x="274477" y="496359"/>
                </a:lnTo>
                <a:lnTo>
                  <a:pt x="290343" y="483129"/>
                </a:lnTo>
                <a:lnTo>
                  <a:pt x="306738" y="470165"/>
                </a:lnTo>
                <a:lnTo>
                  <a:pt x="323132" y="457465"/>
                </a:lnTo>
                <a:lnTo>
                  <a:pt x="340056" y="445294"/>
                </a:lnTo>
                <a:lnTo>
                  <a:pt x="357508" y="433917"/>
                </a:lnTo>
                <a:lnTo>
                  <a:pt x="374961" y="422540"/>
                </a:lnTo>
                <a:lnTo>
                  <a:pt x="392942" y="411956"/>
                </a:lnTo>
                <a:lnTo>
                  <a:pt x="411187" y="401902"/>
                </a:lnTo>
                <a:lnTo>
                  <a:pt x="429697" y="392113"/>
                </a:lnTo>
                <a:lnTo>
                  <a:pt x="447943" y="383117"/>
                </a:lnTo>
                <a:lnTo>
                  <a:pt x="466717" y="374386"/>
                </a:lnTo>
                <a:lnTo>
                  <a:pt x="485492" y="366183"/>
                </a:lnTo>
                <a:lnTo>
                  <a:pt x="504795" y="358511"/>
                </a:lnTo>
                <a:lnTo>
                  <a:pt x="524099" y="351631"/>
                </a:lnTo>
                <a:lnTo>
                  <a:pt x="543931" y="344752"/>
                </a:lnTo>
                <a:lnTo>
                  <a:pt x="564027" y="338667"/>
                </a:lnTo>
                <a:lnTo>
                  <a:pt x="584388" y="333111"/>
                </a:lnTo>
                <a:lnTo>
                  <a:pt x="604749" y="327819"/>
                </a:lnTo>
                <a:lnTo>
                  <a:pt x="625639" y="323321"/>
                </a:lnTo>
                <a:lnTo>
                  <a:pt x="646529" y="319088"/>
                </a:lnTo>
                <a:lnTo>
                  <a:pt x="667684" y="315383"/>
                </a:lnTo>
                <a:lnTo>
                  <a:pt x="689367" y="312208"/>
                </a:lnTo>
                <a:lnTo>
                  <a:pt x="710786" y="309563"/>
                </a:lnTo>
                <a:lnTo>
                  <a:pt x="732733" y="307446"/>
                </a:lnTo>
                <a:lnTo>
                  <a:pt x="754681" y="306123"/>
                </a:lnTo>
                <a:lnTo>
                  <a:pt x="776364" y="305065"/>
                </a:lnTo>
                <a:lnTo>
                  <a:pt x="797783" y="304800"/>
                </a:lnTo>
                <a:close/>
                <a:moveTo>
                  <a:pt x="1971872" y="292100"/>
                </a:moveTo>
                <a:lnTo>
                  <a:pt x="2122487" y="334433"/>
                </a:lnTo>
                <a:lnTo>
                  <a:pt x="1869877" y="587375"/>
                </a:lnTo>
                <a:lnTo>
                  <a:pt x="1719262" y="545042"/>
                </a:lnTo>
                <a:lnTo>
                  <a:pt x="1971872" y="292100"/>
                </a:lnTo>
                <a:close/>
                <a:moveTo>
                  <a:pt x="1898928" y="190500"/>
                </a:moveTo>
                <a:lnTo>
                  <a:pt x="1903425" y="190765"/>
                </a:lnTo>
                <a:lnTo>
                  <a:pt x="1907921" y="191560"/>
                </a:lnTo>
                <a:lnTo>
                  <a:pt x="1912418" y="192355"/>
                </a:lnTo>
                <a:lnTo>
                  <a:pt x="1916650" y="194209"/>
                </a:lnTo>
                <a:lnTo>
                  <a:pt x="1920882" y="196064"/>
                </a:lnTo>
                <a:lnTo>
                  <a:pt x="1925114" y="198183"/>
                </a:lnTo>
                <a:lnTo>
                  <a:pt x="1928818" y="201098"/>
                </a:lnTo>
                <a:lnTo>
                  <a:pt x="1932521" y="204542"/>
                </a:lnTo>
                <a:lnTo>
                  <a:pt x="1935695" y="208251"/>
                </a:lnTo>
                <a:lnTo>
                  <a:pt x="1938604" y="211696"/>
                </a:lnTo>
                <a:lnTo>
                  <a:pt x="1940985" y="215670"/>
                </a:lnTo>
                <a:lnTo>
                  <a:pt x="1942837" y="219909"/>
                </a:lnTo>
                <a:lnTo>
                  <a:pt x="1944159" y="224413"/>
                </a:lnTo>
                <a:lnTo>
                  <a:pt x="1945482" y="228917"/>
                </a:lnTo>
                <a:lnTo>
                  <a:pt x="1946011" y="233156"/>
                </a:lnTo>
                <a:lnTo>
                  <a:pt x="1946275" y="237925"/>
                </a:lnTo>
                <a:lnTo>
                  <a:pt x="1946011" y="242430"/>
                </a:lnTo>
                <a:lnTo>
                  <a:pt x="1945482" y="246934"/>
                </a:lnTo>
                <a:lnTo>
                  <a:pt x="1944159" y="251173"/>
                </a:lnTo>
                <a:lnTo>
                  <a:pt x="1942837" y="255677"/>
                </a:lnTo>
                <a:lnTo>
                  <a:pt x="1940985" y="259916"/>
                </a:lnTo>
                <a:lnTo>
                  <a:pt x="1938604" y="263890"/>
                </a:lnTo>
                <a:lnTo>
                  <a:pt x="1935695" y="267864"/>
                </a:lnTo>
                <a:lnTo>
                  <a:pt x="1932521" y="271044"/>
                </a:lnTo>
                <a:lnTo>
                  <a:pt x="1064661" y="1140336"/>
                </a:lnTo>
                <a:lnTo>
                  <a:pt x="1061222" y="1143515"/>
                </a:lnTo>
                <a:lnTo>
                  <a:pt x="1057255" y="1146430"/>
                </a:lnTo>
                <a:lnTo>
                  <a:pt x="1053287" y="1148814"/>
                </a:lnTo>
                <a:lnTo>
                  <a:pt x="1049055" y="1150934"/>
                </a:lnTo>
                <a:lnTo>
                  <a:pt x="1044558" y="1152259"/>
                </a:lnTo>
                <a:lnTo>
                  <a:pt x="1040326" y="1153318"/>
                </a:lnTo>
                <a:lnTo>
                  <a:pt x="1035829" y="1153848"/>
                </a:lnTo>
                <a:lnTo>
                  <a:pt x="1031597" y="1154113"/>
                </a:lnTo>
                <a:lnTo>
                  <a:pt x="1026571" y="1153848"/>
                </a:lnTo>
                <a:lnTo>
                  <a:pt x="1022075" y="1153318"/>
                </a:lnTo>
                <a:lnTo>
                  <a:pt x="1018107" y="1152259"/>
                </a:lnTo>
                <a:lnTo>
                  <a:pt x="1013610" y="1150934"/>
                </a:lnTo>
                <a:lnTo>
                  <a:pt x="1009378" y="1148814"/>
                </a:lnTo>
                <a:lnTo>
                  <a:pt x="1005411" y="1146430"/>
                </a:lnTo>
                <a:lnTo>
                  <a:pt x="1001443" y="1143515"/>
                </a:lnTo>
                <a:lnTo>
                  <a:pt x="998004" y="1140336"/>
                </a:lnTo>
                <a:lnTo>
                  <a:pt x="994566" y="1136892"/>
                </a:lnTo>
                <a:lnTo>
                  <a:pt x="991921" y="1132917"/>
                </a:lnTo>
                <a:lnTo>
                  <a:pt x="989540" y="1128943"/>
                </a:lnTo>
                <a:lnTo>
                  <a:pt x="987688" y="1124704"/>
                </a:lnTo>
                <a:lnTo>
                  <a:pt x="986101" y="1120465"/>
                </a:lnTo>
                <a:lnTo>
                  <a:pt x="985043" y="1115961"/>
                </a:lnTo>
                <a:lnTo>
                  <a:pt x="984250" y="1111457"/>
                </a:lnTo>
                <a:lnTo>
                  <a:pt x="984250" y="1106953"/>
                </a:lnTo>
                <a:lnTo>
                  <a:pt x="984250" y="1102448"/>
                </a:lnTo>
                <a:lnTo>
                  <a:pt x="985043" y="1097944"/>
                </a:lnTo>
                <a:lnTo>
                  <a:pt x="986101" y="1093440"/>
                </a:lnTo>
                <a:lnTo>
                  <a:pt x="987688" y="1089201"/>
                </a:lnTo>
                <a:lnTo>
                  <a:pt x="989540" y="1084962"/>
                </a:lnTo>
                <a:lnTo>
                  <a:pt x="991921" y="1080723"/>
                </a:lnTo>
                <a:lnTo>
                  <a:pt x="994566" y="1077278"/>
                </a:lnTo>
                <a:lnTo>
                  <a:pt x="998004" y="1073569"/>
                </a:lnTo>
                <a:lnTo>
                  <a:pt x="1865599" y="204542"/>
                </a:lnTo>
                <a:lnTo>
                  <a:pt x="1869303" y="201098"/>
                </a:lnTo>
                <a:lnTo>
                  <a:pt x="1873270" y="198183"/>
                </a:lnTo>
                <a:lnTo>
                  <a:pt x="1877238" y="196064"/>
                </a:lnTo>
                <a:lnTo>
                  <a:pt x="1881470" y="194209"/>
                </a:lnTo>
                <a:lnTo>
                  <a:pt x="1885438" y="192355"/>
                </a:lnTo>
                <a:lnTo>
                  <a:pt x="1889934" y="191560"/>
                </a:lnTo>
                <a:lnTo>
                  <a:pt x="1894431" y="190765"/>
                </a:lnTo>
                <a:lnTo>
                  <a:pt x="1898928" y="190500"/>
                </a:lnTo>
                <a:close/>
                <a:moveTo>
                  <a:pt x="1813227" y="0"/>
                </a:moveTo>
                <a:lnTo>
                  <a:pt x="1855787" y="150615"/>
                </a:lnTo>
                <a:lnTo>
                  <a:pt x="1602807" y="403225"/>
                </a:lnTo>
                <a:lnTo>
                  <a:pt x="1560512" y="252610"/>
                </a:lnTo>
                <a:lnTo>
                  <a:pt x="1813227" y="0"/>
                </a:lnTo>
                <a:close/>
              </a:path>
            </a:pathLst>
          </a:custGeom>
          <a:solidFill>
            <a:srgbClr val="FF9E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94579B-9BA5-2327-91C0-59F08E165F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7465"/>
          <a:stretch>
            <a:fillRect/>
          </a:stretch>
        </p:blipFill>
        <p:spPr>
          <a:xfrm>
            <a:off x="1088629" y="1737917"/>
            <a:ext cx="5505347" cy="3382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Заголовок 4">
            <a:extLst>
              <a:ext uri="{FF2B5EF4-FFF2-40B4-BE49-F238E27FC236}">
                <a16:creationId xmlns:a16="http://schemas.microsoft.com/office/drawing/2014/main" id="{65E0E375-468E-699B-4CFE-0B4E89792BF6}"/>
              </a:ext>
            </a:extLst>
          </p:cNvPr>
          <p:cNvSpPr txBox="1"/>
          <p:nvPr/>
        </p:nvSpPr>
        <p:spPr>
          <a:xfrm>
            <a:off x="1866048" y="4573924"/>
            <a:ext cx="4235923" cy="3357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7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hangingPunct="1"/>
            <a:r>
              <a:rPr lang="ru-RU" sz="1900" b="1" dirty="0">
                <a:solidFill>
                  <a:schemeClr val="bg1"/>
                </a:solidFill>
              </a:rPr>
              <a:t>КЛИПЫ        </a:t>
            </a:r>
            <a:r>
              <a:rPr lang="en-US" sz="1900" b="1" dirty="0">
                <a:solidFill>
                  <a:schemeClr val="bg1"/>
                </a:solidFill>
              </a:rPr>
              <a:t>  </a:t>
            </a:r>
            <a:r>
              <a:rPr lang="ru-RU" sz="1900" b="1" dirty="0">
                <a:solidFill>
                  <a:schemeClr val="bg1"/>
                </a:solidFill>
              </a:rPr>
              <a:t> ЭКСПЕРТЫ   </a:t>
            </a:r>
            <a:r>
              <a:rPr lang="en-US" sz="1900" b="1" dirty="0">
                <a:solidFill>
                  <a:schemeClr val="bg1"/>
                </a:solidFill>
              </a:rPr>
              <a:t>  </a:t>
            </a:r>
            <a:r>
              <a:rPr lang="ru-RU" sz="1900" b="1" dirty="0">
                <a:solidFill>
                  <a:schemeClr val="bg1"/>
                </a:solidFill>
              </a:rPr>
              <a:t>      БЛИЗКИЕ</a:t>
            </a:r>
          </a:p>
        </p:txBody>
      </p:sp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D4EE63A5-35E4-344D-E117-54A8E38CD71A}"/>
              </a:ext>
            </a:extLst>
          </p:cNvPr>
          <p:cNvSpPr txBox="1"/>
          <p:nvPr/>
        </p:nvSpPr>
        <p:spPr>
          <a:xfrm>
            <a:off x="6955146" y="964206"/>
            <a:ext cx="4267036" cy="58477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7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hangingPunct="1"/>
            <a:r>
              <a:rPr lang="ru-RU" sz="1600" b="1" dirty="0">
                <a:solidFill>
                  <a:schemeClr val="bg1"/>
                </a:solidFill>
              </a:rPr>
              <a:t>2016-2020  гг. – в США снято и показано 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hangingPunct="1"/>
            <a:r>
              <a:rPr lang="ru-RU" sz="1600" b="1" dirty="0" smtClean="0">
                <a:solidFill>
                  <a:schemeClr val="bg1"/>
                </a:solidFill>
              </a:rPr>
              <a:t>2463 </a:t>
            </a:r>
            <a:r>
              <a:rPr lang="ru-RU" sz="1600" b="1" dirty="0">
                <a:solidFill>
                  <a:schemeClr val="bg1"/>
                </a:solidFill>
              </a:rPr>
              <a:t>сериала (не считая детских)</a:t>
            </a:r>
          </a:p>
          <a:p>
            <a:pPr hangingPunct="1"/>
            <a:endParaRPr lang="ru-RU" sz="1600" b="1" dirty="0">
              <a:solidFill>
                <a:schemeClr val="bg1"/>
              </a:solidFill>
            </a:endParaRPr>
          </a:p>
          <a:p>
            <a:pPr hangingPunct="1"/>
            <a:r>
              <a:rPr lang="ru-RU" sz="1600" b="1" dirty="0">
                <a:solidFill>
                  <a:schemeClr val="bg1"/>
                </a:solidFill>
              </a:rPr>
              <a:t>Только за 2020 г. – в США снято и показано 1665 детских сериалов («Дисней» в 2020 году +258%).</a:t>
            </a:r>
          </a:p>
          <a:p>
            <a:pPr hangingPunct="1"/>
            <a:endParaRPr lang="ru-RU" sz="1600" b="1" dirty="0">
              <a:solidFill>
                <a:schemeClr val="bg1"/>
              </a:solidFill>
            </a:endParaRPr>
          </a:p>
          <a:p>
            <a:pPr hangingPunct="1"/>
            <a:r>
              <a:rPr lang="ru-RU" sz="1600" b="1" dirty="0">
                <a:solidFill>
                  <a:schemeClr val="bg1"/>
                </a:solidFill>
              </a:rPr>
              <a:t>91% – населения США </a:t>
            </a:r>
            <a:r>
              <a:rPr lang="ru-RU" sz="1600" b="1" dirty="0" smtClean="0">
                <a:solidFill>
                  <a:schemeClr val="bg1"/>
                </a:solidFill>
              </a:rPr>
              <a:t>подписано на </a:t>
            </a:r>
            <a:r>
              <a:rPr lang="ru-RU" sz="1600" b="1" dirty="0">
                <a:solidFill>
                  <a:schemeClr val="bg1"/>
                </a:solidFill>
              </a:rPr>
              <a:t>стриминговые сервисы (+80 млн за 2019-2020 гг.)</a:t>
            </a:r>
          </a:p>
          <a:p>
            <a:pPr hangingPunct="1"/>
            <a:endParaRPr lang="ru-RU" sz="1600" b="1" dirty="0">
              <a:solidFill>
                <a:schemeClr val="bg1"/>
              </a:solidFill>
            </a:endParaRPr>
          </a:p>
          <a:p>
            <a:pPr hangingPunct="1"/>
            <a:r>
              <a:rPr lang="ru-RU" sz="1600" b="1" dirty="0">
                <a:solidFill>
                  <a:schemeClr val="bg1"/>
                </a:solidFill>
              </a:rPr>
              <a:t>Российский рынок производства онлайн </a:t>
            </a:r>
            <a:r>
              <a:rPr lang="ru-RU" sz="1600" b="1" dirty="0" smtClean="0">
                <a:solidFill>
                  <a:schemeClr val="bg1"/>
                </a:solidFill>
              </a:rPr>
              <a:t>видео</a:t>
            </a:r>
          </a:p>
          <a:p>
            <a:pPr hangingPunct="1"/>
            <a:r>
              <a:rPr lang="ru-RU" sz="1600" b="1" dirty="0" smtClean="0">
                <a:solidFill>
                  <a:schemeClr val="bg1"/>
                </a:solidFill>
              </a:rPr>
              <a:t>в </a:t>
            </a:r>
            <a:r>
              <a:rPr lang="ru-RU" sz="1600" b="1" dirty="0">
                <a:solidFill>
                  <a:schemeClr val="bg1"/>
                </a:solidFill>
              </a:rPr>
              <a:t>среднем 40-55% в год с 2016 по 2021 гг.</a:t>
            </a:r>
          </a:p>
          <a:p>
            <a:pPr hangingPunct="1"/>
            <a:endParaRPr lang="ru-RU" sz="1600" b="1" dirty="0">
              <a:solidFill>
                <a:schemeClr val="bg1"/>
              </a:solidFill>
            </a:endParaRPr>
          </a:p>
          <a:p>
            <a:pPr hangingPunct="1"/>
            <a:r>
              <a:rPr lang="ru-RU" sz="1600" b="1" dirty="0">
                <a:solidFill>
                  <a:schemeClr val="bg1"/>
                </a:solidFill>
              </a:rPr>
              <a:t>В ЕС в 2020 г. – произведено 1100 мини-сериалов, что составляет примерно 13000 час. </a:t>
            </a:r>
          </a:p>
          <a:p>
            <a:pPr hangingPunct="1"/>
            <a:r>
              <a:rPr lang="ru-RU" sz="1600" b="1" dirty="0">
                <a:solidFill>
                  <a:schemeClr val="bg1"/>
                </a:solidFill>
              </a:rPr>
              <a:t>При этом практически аналогичное количество док. фильмов. </a:t>
            </a:r>
          </a:p>
          <a:p>
            <a:pPr hangingPunct="1"/>
            <a:endParaRPr lang="ru-RU" sz="1600" b="1" dirty="0">
              <a:solidFill>
                <a:schemeClr val="bg1"/>
              </a:solidFill>
            </a:endParaRPr>
          </a:p>
          <a:p>
            <a:pPr hangingPunct="1"/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00D591-1AEA-4DBE-A036-0CA3229EE9C7}"/>
              </a:ext>
            </a:extLst>
          </p:cNvPr>
          <p:cNvSpPr txBox="1"/>
          <p:nvPr/>
        </p:nvSpPr>
        <p:spPr>
          <a:xfrm>
            <a:off x="793303" y="96420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ОПРЕДЕЛЯЮЩИМ ФАКТОРОМ В ПОВЕДЕНИИ ПЕРСОНАЛА СТАНОВИТСЯ МЕДИАСРЕДА (США)</a:t>
            </a:r>
          </a:p>
        </p:txBody>
      </p:sp>
    </p:spTree>
    <p:extLst>
      <p:ext uri="{BB962C8B-B14F-4D97-AF65-F5344CB8AC3E}">
        <p14:creationId xmlns:p14="http://schemas.microsoft.com/office/powerpoint/2010/main" val="1576520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34504F-B402-7CFE-BE36-1E04DBA342D2}"/>
              </a:ext>
            </a:extLst>
          </p:cNvPr>
          <p:cNvSpPr txBox="1"/>
          <p:nvPr/>
        </p:nvSpPr>
        <p:spPr>
          <a:xfrm>
            <a:off x="1028988" y="5134148"/>
            <a:ext cx="9898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cs typeface="Arial Black" panose="020B0604020202020204" pitchFamily="34" charset="0"/>
              </a:rPr>
              <a:t>УРОВНИ ВОЗДЕЙСТВИЯ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cs typeface="Arial Black" panose="020B0604020202020204" pitchFamily="34" charset="0"/>
              </a:rPr>
              <a:t>(ВЕРТИКАЛЬНЫЕ И ГОРИЗОНТАЛЬНЫЕ КАСКАДЫ)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7" y="-363066"/>
            <a:ext cx="10842465" cy="609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19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313295-BCB3-C538-BD1F-01FC4D1F7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317" y="3261597"/>
            <a:ext cx="2893543" cy="32904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BE207C-C1A6-438D-95F1-92DADCDCDA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3820" y="854587"/>
            <a:ext cx="2951074" cy="55460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79384D-E775-DE6E-52E4-B23CB00481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7552" y="1636029"/>
            <a:ext cx="3301354" cy="456007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8A5DD05-D806-03A2-5CAB-50AC1ECE5C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473" y="4413261"/>
            <a:ext cx="4909059" cy="28258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4562C2-3CF5-8497-947D-E14F2B8748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325" y="1995793"/>
            <a:ext cx="2787871" cy="467065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80EE089-0C2D-14D4-A8D7-56F06B938D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1672" y="2420747"/>
            <a:ext cx="1360629" cy="265219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6B933FD-E208-D433-4404-40266AE2359A}"/>
              </a:ext>
            </a:extLst>
          </p:cNvPr>
          <p:cNvSpPr txBox="1"/>
          <p:nvPr/>
        </p:nvSpPr>
        <p:spPr>
          <a:xfrm>
            <a:off x="369459" y="1491363"/>
            <a:ext cx="23247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highlight>
                  <a:srgbClr val="000000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АЛЁША ПОПОВИЧ</a:t>
            </a:r>
            <a:endParaRPr lang="ru-RU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855EE7-A480-99B9-D80D-C2EDACBBBD76}"/>
              </a:ext>
            </a:extLst>
          </p:cNvPr>
          <p:cNvSpPr txBox="1"/>
          <p:nvPr/>
        </p:nvSpPr>
        <p:spPr>
          <a:xfrm>
            <a:off x="2745109" y="1280049"/>
            <a:ext cx="1662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highlight>
                  <a:srgbClr val="000000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ДЖЕК ВОРОБЕЙ</a:t>
            </a:r>
            <a:endParaRPr lang="ru-RU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ED764E-7523-AF5F-7242-75820E3773A6}"/>
              </a:ext>
            </a:extLst>
          </p:cNvPr>
          <p:cNvSpPr txBox="1"/>
          <p:nvPr/>
        </p:nvSpPr>
        <p:spPr>
          <a:xfrm>
            <a:off x="4173170" y="1926380"/>
            <a:ext cx="22602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highlight>
                  <a:srgbClr val="000000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МАШЕНЬКА</a:t>
            </a:r>
            <a:endParaRPr lang="ru-RU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B2A77F-4D80-A3A7-AF86-A0B35F522A1A}"/>
              </a:ext>
            </a:extLst>
          </p:cNvPr>
          <p:cNvSpPr txBox="1"/>
          <p:nvPr/>
        </p:nvSpPr>
        <p:spPr>
          <a:xfrm>
            <a:off x="6209361" y="4413261"/>
            <a:ext cx="1842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highlight>
                  <a:srgbClr val="000000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МИНЬОН</a:t>
            </a:r>
            <a:endParaRPr lang="ru-RU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611E9A-01E1-DB9F-875A-79EED40693A6}"/>
              </a:ext>
            </a:extLst>
          </p:cNvPr>
          <p:cNvSpPr txBox="1"/>
          <p:nvPr/>
        </p:nvSpPr>
        <p:spPr>
          <a:xfrm>
            <a:off x="7361540" y="1883462"/>
            <a:ext cx="2086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highlight>
                  <a:srgbClr val="000000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ДЖОКЕР</a:t>
            </a:r>
            <a:endParaRPr lang="ru-RU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154635-BF4E-0415-4A7B-295FB3BFCCC8}"/>
              </a:ext>
            </a:extLst>
          </p:cNvPr>
          <p:cNvSpPr txBox="1"/>
          <p:nvPr/>
        </p:nvSpPr>
        <p:spPr>
          <a:xfrm>
            <a:off x="9541628" y="5098923"/>
            <a:ext cx="1680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highlight>
                  <a:srgbClr val="000000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7. ДЯДЯ СТЁПА</a:t>
            </a:r>
            <a:endParaRPr lang="ru-RU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48156627-5889-520A-9193-CDB9621B1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849" y="1032299"/>
            <a:ext cx="4596020" cy="459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70DE932-E3F5-A44F-0957-28E5BE6587B2}"/>
              </a:ext>
            </a:extLst>
          </p:cNvPr>
          <p:cNvSpPr txBox="1"/>
          <p:nvPr/>
        </p:nvSpPr>
        <p:spPr>
          <a:xfrm>
            <a:off x="1425625" y="5292896"/>
            <a:ext cx="16763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highlight>
                  <a:srgbClr val="000000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ДЭДПУЛ</a:t>
            </a:r>
            <a:endParaRPr lang="ru-RU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75656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A45981-08E4-8577-918E-70BC638D13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7E17C-25B5-C327-8D39-C1E41F708D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723" y="533399"/>
            <a:ext cx="8195995" cy="4620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35AB28-D1CF-10D3-893C-570943BB3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564" y="698687"/>
            <a:ext cx="2245952" cy="69578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20" tIns="60960" rIns="121920" bIns="6096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Arial" charset="0"/>
              </a:rPr>
              <a:t>Сознание</a:t>
            </a:r>
            <a:br>
              <a:rPr lang="ru-RU" b="1" dirty="0">
                <a:solidFill>
                  <a:schemeClr val="bg2"/>
                </a:solidFill>
                <a:latin typeface="Arial" charset="0"/>
              </a:rPr>
            </a:br>
            <a:r>
              <a:rPr lang="ru-RU" b="1" dirty="0">
                <a:solidFill>
                  <a:schemeClr val="bg2"/>
                </a:solidFill>
                <a:latin typeface="Arial" charset="0"/>
              </a:rPr>
              <a:t>(пилот)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5A55A5E-6A5B-8FB2-A96C-B3F93623D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847" y="2373863"/>
            <a:ext cx="2245955" cy="69578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20" tIns="60960" rIns="121920" bIns="6096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Arial" charset="0"/>
              </a:rPr>
              <a:t>Бессознательное</a:t>
            </a:r>
          </a:p>
          <a:p>
            <a:pPr algn="ctr"/>
            <a:r>
              <a:rPr lang="ru-RU" b="1" dirty="0">
                <a:solidFill>
                  <a:schemeClr val="bg2"/>
                </a:solidFill>
                <a:latin typeface="Arial" charset="0"/>
              </a:rPr>
              <a:t>(автопилот)</a:t>
            </a: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532908F8-0E48-08FB-ECEB-3B058A6AF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0422" y="1787916"/>
            <a:ext cx="318887" cy="323128"/>
          </a:xfrm>
          <a:prstGeom prst="triangle">
            <a:avLst>
              <a:gd name="adj" fmla="val 50278"/>
            </a:avLst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chemeClr val="bg1">
                <a:lumMod val="95000"/>
                <a:lumOff val="5000"/>
              </a:schemeClr>
            </a:solidFill>
            <a:miter lim="800000"/>
            <a:headEnd/>
            <a:tailEnd/>
          </a:ln>
        </p:spPr>
        <p:txBody>
          <a:bodyPr wrap="none" lIns="121920" tIns="60960" rIns="121920" bIns="60960" anchor="ctr"/>
          <a:lstStyle/>
          <a:p>
            <a:endParaRPr lang="ru-RU" sz="32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F3E25AC8-0FB4-F1BC-D3C6-E83F86A366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99866" y="1344699"/>
            <a:ext cx="0" cy="44321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21920" tIns="60960" rIns="121920" bIns="60960"/>
          <a:lstStyle/>
          <a:p>
            <a:endParaRPr lang="ru-RU" sz="3200"/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A7BB338E-342E-F94A-5DE9-CF41CCE55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5799" y="1787916"/>
            <a:ext cx="318887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21920" tIns="60960" rIns="121920" bIns="60960"/>
          <a:lstStyle/>
          <a:p>
            <a:endParaRPr lang="ru-RU" sz="320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2AC580F2-1DEF-FBB0-9351-D39659F8A6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99866" y="2111044"/>
            <a:ext cx="0" cy="249171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21920" tIns="60960" rIns="121920" bIns="60960"/>
          <a:lstStyle/>
          <a:p>
            <a:endParaRPr lang="ru-RU" sz="32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744F98-6551-69F9-4AF2-DB153AA24845}"/>
              </a:ext>
            </a:extLst>
          </p:cNvPr>
          <p:cNvSpPr txBox="1"/>
          <p:nvPr/>
        </p:nvSpPr>
        <p:spPr>
          <a:xfrm>
            <a:off x="149588" y="5319178"/>
            <a:ext cx="11817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ФОРМИРОВАНИЕ СЦЕНАРИЕВ СОЦИАЛЬНОЙ ДЕЙСТВИТЕЛЬНОСТИ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67022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942464-5D5A-03BB-2017-5ECA21F13B1A}"/>
              </a:ext>
            </a:extLst>
          </p:cNvPr>
          <p:cNvSpPr txBox="1"/>
          <p:nvPr/>
        </p:nvSpPr>
        <p:spPr>
          <a:xfrm>
            <a:off x="612151" y="5540987"/>
            <a:ext cx="10991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КАРТИНА МИРА И ПОВЕДЕНИЕ</a:t>
            </a:r>
            <a:endParaRPr lang="ru-RU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68" y="848591"/>
            <a:ext cx="8928980" cy="458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01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D6ABC9-1EA9-9A6B-1CA2-53D90CF55A61}"/>
              </a:ext>
            </a:extLst>
          </p:cNvPr>
          <p:cNvSpPr txBox="1"/>
          <p:nvPr/>
        </p:nvSpPr>
        <p:spPr>
          <a:xfrm>
            <a:off x="2632363" y="1734372"/>
            <a:ext cx="721821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highlight>
                  <a:srgbClr val="FFCD00"/>
                </a:highlight>
                <a:latin typeface="Lora" panose="00000500000000000000"/>
                <a:ea typeface="Lora" panose="00000500000000000000"/>
                <a:cs typeface="Lora" panose="00000500000000000000"/>
                <a:sym typeface="Montserrat" panose="020B0604020202020204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Lora" panose="00000500000000000000"/>
                <a:ea typeface="Lora" panose="00000500000000000000"/>
                <a:cs typeface="Lora" panose="00000500000000000000"/>
                <a:sym typeface="Montserrat" panose="020B0604020202020204"/>
              </a:rPr>
              <a:t>Пластичность мозга универсальна. Меняться могут практически все наши нейронные связи, связанные с ощущениями: зрением, слухом, движением, мышлением, обучением, восприятием или запоминанием</a:t>
            </a:r>
            <a:r>
              <a:rPr lang="ru-RU" sz="2000" b="1" dirty="0">
                <a:solidFill>
                  <a:schemeClr val="bg1"/>
                </a:solidFill>
                <a:latin typeface="Lora" panose="00000500000000000000"/>
                <a:ea typeface="Lora" panose="00000500000000000000"/>
                <a:cs typeface="Lora" panose="00000500000000000000"/>
                <a:sym typeface="Montserrat" panose="020B0604020202020204"/>
              </a:rPr>
              <a:t>.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Lora" panose="00000500000000000000"/>
              <a:ea typeface="Lora" panose="00000500000000000000"/>
              <a:cs typeface="Lora" panose="00000500000000000000"/>
              <a:sym typeface="Montserrat" panose="020B0604020202020204"/>
            </a:endParaRPr>
          </a:p>
          <a:p>
            <a:pPr algn="ctr"/>
            <a:r>
              <a:rPr lang="ru-RU" sz="2000" b="1" dirty="0">
                <a:highlight>
                  <a:srgbClr val="FFCD00"/>
                </a:highlight>
                <a:latin typeface="Lora" panose="00000500000000000000"/>
                <a:ea typeface="Lora" panose="00000500000000000000"/>
                <a:cs typeface="Lora" panose="00000500000000000000"/>
                <a:sym typeface="Lora" panose="00000500000000000000"/>
              </a:rPr>
              <a:t>С НЕВРОЛОГИЧЕСКОЙ ТОЧКИ ЗРЕНИЯ МЫ </a:t>
            </a:r>
          </a:p>
          <a:p>
            <a:pPr algn="ctr"/>
            <a:r>
              <a:rPr lang="ru-RU" sz="2000" b="1" dirty="0">
                <a:highlight>
                  <a:srgbClr val="FFCD00"/>
                </a:highlight>
                <a:latin typeface="Lora" panose="00000500000000000000"/>
                <a:ea typeface="Lora" panose="00000500000000000000"/>
                <a:cs typeface="Lora" panose="00000500000000000000"/>
                <a:sym typeface="Lora" panose="00000500000000000000"/>
              </a:rPr>
              <a:t>СТАНОВИМСЯ ТЕМ, О ЧЁМ ДУМАЕМ!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Lora" panose="00000500000000000000"/>
              <a:sym typeface="Lora" panose="0000050000000000000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Lora" panose="00000500000000000000"/>
                <a:sym typeface="Lora" panose="00000500000000000000"/>
              </a:rPr>
              <a:t>НО КТО ЭТО ОПРЕДЕЛЯЕТ?</a:t>
            </a:r>
            <a:endParaRPr lang="ru-RU" sz="2000" b="1" dirty="0">
              <a:solidFill>
                <a:schemeClr val="bg1"/>
              </a:solidFill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Lora" panose="00000500000000000000"/>
              <a:ea typeface="Lora" panose="00000500000000000000"/>
              <a:cs typeface="Lora" panose="00000500000000000000"/>
              <a:sym typeface="Montserrat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6578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777C71-5ECB-B024-CED0-2E8F6240EA23}"/>
              </a:ext>
            </a:extLst>
          </p:cNvPr>
          <p:cNvSpPr txBox="1"/>
          <p:nvPr/>
        </p:nvSpPr>
        <p:spPr>
          <a:xfrm>
            <a:off x="453577" y="5463960"/>
            <a:ext cx="7492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ФАБРИКИ МЫСЛИ</a:t>
            </a:r>
            <a:endParaRPr lang="ru-RU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3059EC-E418-2B5E-33EE-50D616E66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73" y="1040097"/>
            <a:ext cx="6707626" cy="2990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A38B0E-52B9-8D85-74AC-59CEB163589C}"/>
              </a:ext>
            </a:extLst>
          </p:cNvPr>
          <p:cNvSpPr txBox="1"/>
          <p:nvPr/>
        </p:nvSpPr>
        <p:spPr>
          <a:xfrm>
            <a:off x="1040173" y="4214985"/>
            <a:ext cx="66190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hangingPunct="1">
              <a:lnSpc>
                <a:spcPct val="100000"/>
              </a:lnSpc>
              <a:buSzTx/>
              <a:buNone/>
              <a:defRPr sz="1800"/>
            </a:pPr>
            <a:r>
              <a:rPr lang="ru-RU" dirty="0">
                <a:solidFill>
                  <a:schemeClr val="bg1"/>
                </a:solidFill>
              </a:rPr>
              <a:t>Из 6500 центров, вошедших в их рейтинг, 1931 находится в Северной Америке, из них в США – 1835. В Европе, включая Россию, – 1770 аналитических центров, в России – 122.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C7B32E-4250-B299-425A-2B15872302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440" y="2972303"/>
            <a:ext cx="583397" cy="65081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8242AB-1F7D-A293-439E-265C4D422C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932" y="2045741"/>
            <a:ext cx="891776" cy="5105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43662B-AC17-C366-7E96-516D40A3F1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899" y="906310"/>
            <a:ext cx="653729" cy="7726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248B64-72E8-1B2C-F316-266F996C7F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135" y="4131240"/>
            <a:ext cx="570644" cy="7499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221A06E-296A-3C48-5392-2980A2FA60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167" y="886691"/>
            <a:ext cx="646921" cy="7407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E87EEBD-49FE-5EB5-57A9-C375956C60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979" y="5268039"/>
            <a:ext cx="537187" cy="79363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72B1246-F563-471F-D3AF-51EB767A32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545" y="3047651"/>
            <a:ext cx="711549" cy="72347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BD115DC-6131-F0DF-D86A-65592FCA0B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703" y="5326405"/>
            <a:ext cx="619385" cy="70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0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777C71-5ECB-B024-CED0-2E8F6240EA23}"/>
              </a:ext>
            </a:extLst>
          </p:cNvPr>
          <p:cNvSpPr txBox="1"/>
          <p:nvPr/>
        </p:nvSpPr>
        <p:spPr>
          <a:xfrm>
            <a:off x="3129713" y="5573528"/>
            <a:ext cx="6637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ЦЕЛЕПОЛАГАНИЕ</a:t>
            </a:r>
            <a:endParaRPr lang="ru-RU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Стрелка влево 1">
            <a:extLst>
              <a:ext uri="{FF2B5EF4-FFF2-40B4-BE49-F238E27FC236}">
                <a16:creationId xmlns:a16="http://schemas.microsoft.com/office/drawing/2014/main" id="{C34CF576-038A-C697-EE50-393F1640B6C5}"/>
              </a:ext>
            </a:extLst>
          </p:cNvPr>
          <p:cNvSpPr/>
          <p:nvPr/>
        </p:nvSpPr>
        <p:spPr>
          <a:xfrm>
            <a:off x="4246125" y="1959444"/>
            <a:ext cx="3136186" cy="843505"/>
          </a:xfrm>
          <a:prstGeom prst="leftArrow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6" name="Picture 22" descr="http://www.totaltele.com/res/image/company%20logos/cnn-logo-square.png">
            <a:extLst>
              <a:ext uri="{FF2B5EF4-FFF2-40B4-BE49-F238E27FC236}">
                <a16:creationId xmlns:a16="http://schemas.microsoft.com/office/drawing/2014/main" id="{BEE4AA62-5C99-5F9C-52AA-86BEDA438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890" y="4470039"/>
            <a:ext cx="570306" cy="57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Выгнутая вверх стрелка 6">
            <a:extLst>
              <a:ext uri="{FF2B5EF4-FFF2-40B4-BE49-F238E27FC236}">
                <a16:creationId xmlns:a16="http://schemas.microsoft.com/office/drawing/2014/main" id="{730C3EB3-381D-6741-FA28-79C232E4BF11}"/>
              </a:ext>
            </a:extLst>
          </p:cNvPr>
          <p:cNvSpPr/>
          <p:nvPr/>
        </p:nvSpPr>
        <p:spPr>
          <a:xfrm flipV="1">
            <a:off x="2184512" y="3135063"/>
            <a:ext cx="7453047" cy="1992971"/>
          </a:xfrm>
          <a:prstGeom prst="curvedDownArrow">
            <a:avLst>
              <a:gd name="adj1" fmla="val 13017"/>
              <a:gd name="adj2" fmla="val 50000"/>
              <a:gd name="adj3" fmla="val 2500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FD8AA6-CB9A-53FC-AE2D-6A3290C0B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811" y="1951946"/>
            <a:ext cx="2990983" cy="1924034"/>
          </a:xfrm>
          <a:prstGeom prst="rect">
            <a:avLst/>
          </a:prstGeom>
        </p:spPr>
      </p:pic>
      <p:sp>
        <p:nvSpPr>
          <p:cNvPr id="9" name="Выгнутая вверх стрелка 8">
            <a:extLst>
              <a:ext uri="{FF2B5EF4-FFF2-40B4-BE49-F238E27FC236}">
                <a16:creationId xmlns:a16="http://schemas.microsoft.com/office/drawing/2014/main" id="{3C0B508D-6D85-36E7-9689-E5386A4C4F23}"/>
              </a:ext>
            </a:extLst>
          </p:cNvPr>
          <p:cNvSpPr/>
          <p:nvPr/>
        </p:nvSpPr>
        <p:spPr>
          <a:xfrm flipH="1">
            <a:off x="2068156" y="1033383"/>
            <a:ext cx="7358063" cy="1191359"/>
          </a:xfrm>
          <a:prstGeom prst="curvedDownArrow">
            <a:avLst>
              <a:gd name="adj1" fmla="val 28542"/>
              <a:gd name="adj2" fmla="val 50000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A15B87-1002-CA5E-EF21-D4A7199956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311" y="1810182"/>
            <a:ext cx="3021523" cy="1943680"/>
          </a:xfrm>
          <a:prstGeom prst="rect">
            <a:avLst/>
          </a:prstGeom>
        </p:spPr>
      </p:pic>
      <p:pic>
        <p:nvPicPr>
          <p:cNvPr id="11" name="Picture 8" descr="http://2.bp.blogspot.com/-Nc1ddY_8F6Q/Uhg5MmRME7I/AAAAAAAAABg/oz3siBRHaQk/s1600/container-ship.png">
            <a:extLst>
              <a:ext uri="{FF2B5EF4-FFF2-40B4-BE49-F238E27FC236}">
                <a16:creationId xmlns:a16="http://schemas.microsoft.com/office/drawing/2014/main" id="{5330723D-C8F3-D421-D5AD-397E01AF5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alphaModFix amt="74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59566" y="1283668"/>
            <a:ext cx="1205516" cy="79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://www.mgsafer.com/wp-content/uploads/2013/06/semi-truck-2.png">
            <a:extLst>
              <a:ext uri="{FF2B5EF4-FFF2-40B4-BE49-F238E27FC236}">
                <a16:creationId xmlns:a16="http://schemas.microsoft.com/office/drawing/2014/main" id="{7440F360-C249-5E48-B63D-147C5881A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943" y="1295264"/>
            <a:ext cx="1851182" cy="80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i.uraltransgk.ru/u/pic/89/1f45acdcc711e2bcbddff1816c674f/-/vagon4.png">
            <a:extLst>
              <a:ext uri="{FF2B5EF4-FFF2-40B4-BE49-F238E27FC236}">
                <a16:creationId xmlns:a16="http://schemas.microsoft.com/office/drawing/2014/main" id="{D411A186-E2DF-E2D4-9566-76325FCFD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419" y="890513"/>
            <a:ext cx="1181198" cy="61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58C4FF-7343-D36E-F220-C67515B0ED3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944" y="1010371"/>
            <a:ext cx="1037693" cy="512614"/>
          </a:xfrm>
          <a:prstGeom prst="rect">
            <a:avLst/>
          </a:prstGeom>
        </p:spPr>
      </p:pic>
      <p:pic>
        <p:nvPicPr>
          <p:cNvPr id="15" name="Picture 10" descr="http://www.naukomania.ru/upload/iblock/5e1/5e10e7cd379594f9edd80179c5f82e1d.png">
            <a:extLst>
              <a:ext uri="{FF2B5EF4-FFF2-40B4-BE49-F238E27FC236}">
                <a16:creationId xmlns:a16="http://schemas.microsoft.com/office/drawing/2014/main" id="{98160617-52FC-C2F1-D375-0A194D64F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40" y="890513"/>
            <a:ext cx="510834" cy="119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http://pngimg.com/upload/money_PNG3523.png?">
            <a:extLst>
              <a:ext uri="{FF2B5EF4-FFF2-40B4-BE49-F238E27FC236}">
                <a16:creationId xmlns:a16="http://schemas.microsoft.com/office/drawing/2014/main" id="{85D270E6-F30F-CF26-ECA2-600C836FE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893" y="4523630"/>
            <a:ext cx="1364092" cy="83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9588B4E-8E76-2E34-C47C-87B6FD57C5E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4667">
            <a:off x="5868863" y="3733322"/>
            <a:ext cx="1298552" cy="527536"/>
          </a:xfrm>
          <a:prstGeom prst="rect">
            <a:avLst/>
          </a:prstGeom>
        </p:spPr>
      </p:pic>
      <p:pic>
        <p:nvPicPr>
          <p:cNvPr id="18" name="Picture 20" descr="http://1.bp.blogspot.com/-_rYtNbHrSs4/U1lUfC61oaI/AAAAAAAAA40/pr_NQqKpBGQ/s1600/bbc_news.png">
            <a:extLst>
              <a:ext uri="{FF2B5EF4-FFF2-40B4-BE49-F238E27FC236}">
                <a16:creationId xmlns:a16="http://schemas.microsoft.com/office/drawing/2014/main" id="{5CCC6637-8D94-0269-E071-09B98BE68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628" y="4169944"/>
            <a:ext cx="539938" cy="404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4" descr="http://www.clipartbest.com/cliparts/9iz/x7z/9izx7zxdT.png">
            <a:extLst>
              <a:ext uri="{FF2B5EF4-FFF2-40B4-BE49-F238E27FC236}">
                <a16:creationId xmlns:a16="http://schemas.microsoft.com/office/drawing/2014/main" id="{DADA7B2A-5395-F191-C1C4-620C4F619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734" flipH="1">
            <a:off x="4614527" y="3515406"/>
            <a:ext cx="1253204" cy="167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http://orig10.deviantart.net/78ef/f/2012/346/c/e/png_marlboro_icon_stock_by_jesusclive-d5nsl80.png">
            <a:extLst>
              <a:ext uri="{FF2B5EF4-FFF2-40B4-BE49-F238E27FC236}">
                <a16:creationId xmlns:a16="http://schemas.microsoft.com/office/drawing/2014/main" id="{04FF3C65-D6CB-B06C-1D30-D3C5028CC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682">
            <a:off x="5530476" y="3678348"/>
            <a:ext cx="900770" cy="9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http://cs419716.vk.me/v419716467/12f1/Rg4KQIN98as.jpg">
            <a:extLst>
              <a:ext uri="{FF2B5EF4-FFF2-40B4-BE49-F238E27FC236}">
                <a16:creationId xmlns:a16="http://schemas.microsoft.com/office/drawing/2014/main" id="{01B7CCA6-F42A-3D68-7E93-2CB674A63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6617">
            <a:off x="5444444" y="4184960"/>
            <a:ext cx="393549" cy="52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6" descr="http://pngimg.com/upload/skeleton_PNG5533.png">
            <a:extLst>
              <a:ext uri="{FF2B5EF4-FFF2-40B4-BE49-F238E27FC236}">
                <a16:creationId xmlns:a16="http://schemas.microsoft.com/office/drawing/2014/main" id="{8DE0E561-6764-7F53-4F2A-FB0B3D167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7742">
            <a:off x="5640474" y="4677759"/>
            <a:ext cx="412155" cy="41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8" descr="http://radostm.ru/sites/radostm.ru/files/minion-mma.png">
            <a:extLst>
              <a:ext uri="{FF2B5EF4-FFF2-40B4-BE49-F238E27FC236}">
                <a16:creationId xmlns:a16="http://schemas.microsoft.com/office/drawing/2014/main" id="{D89F04A5-46EA-994D-D6E7-606CFD68D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06970" y="4812046"/>
            <a:ext cx="853067" cy="70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0" descr="http://seopatra.ru/wp-content/uploads/2015/11/twitter.png">
            <a:extLst>
              <a:ext uri="{FF2B5EF4-FFF2-40B4-BE49-F238E27FC236}">
                <a16:creationId xmlns:a16="http://schemas.microsoft.com/office/drawing/2014/main" id="{3F9384B7-50CD-A6A5-1E2B-75044AC85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823" y="4117516"/>
            <a:ext cx="580439" cy="57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DA34394-EC53-DC8A-5E77-E634BEDAFFC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0808">
            <a:off x="1833502" y="1397178"/>
            <a:ext cx="562357" cy="92430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2EFDB96-E16B-0CBD-896D-2CD3AFD2CB0C}"/>
              </a:ext>
            </a:extLst>
          </p:cNvPr>
          <p:cNvPicPr>
            <a:picLocks noChangeAspect="1"/>
          </p:cNvPicPr>
          <p:nvPr/>
        </p:nvPicPr>
        <p:blipFill>
          <a:blip r:embed="rId3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4285">
            <a:off x="9278764" y="1527725"/>
            <a:ext cx="562357" cy="924309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CE9CF08-89EB-0C5C-7BC1-70F6126A5EC0}"/>
              </a:ext>
            </a:extLst>
          </p:cNvPr>
          <p:cNvSpPr/>
          <p:nvPr/>
        </p:nvSpPr>
        <p:spPr>
          <a:xfrm>
            <a:off x="4641076" y="2119764"/>
            <a:ext cx="2521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ln/>
                <a:solidFill>
                  <a:schemeClr val="bg1"/>
                </a:solidFill>
                <a:latin typeface="Exo 2 Medium Condensed" pitchFamily="50" charset="-52"/>
              </a:rPr>
              <a:t>Вывоз природных</a:t>
            </a:r>
          </a:p>
          <a:p>
            <a:pPr algn="ctr"/>
            <a:r>
              <a:rPr lang="ru-RU" sz="1400" b="1" dirty="0">
                <a:ln/>
                <a:solidFill>
                  <a:schemeClr val="bg1"/>
                </a:solidFill>
                <a:latin typeface="Exo 2 Medium Condensed" pitchFamily="50" charset="-52"/>
              </a:rPr>
              <a:t>и интеллектуальных ресурсов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28" name="Стрелка вправо 27">
            <a:extLst>
              <a:ext uri="{FF2B5EF4-FFF2-40B4-BE49-F238E27FC236}">
                <a16:creationId xmlns:a16="http://schemas.microsoft.com/office/drawing/2014/main" id="{DCF1DA33-A313-EA33-5F2C-C49B00D88C34}"/>
              </a:ext>
            </a:extLst>
          </p:cNvPr>
          <p:cNvSpPr/>
          <p:nvPr/>
        </p:nvSpPr>
        <p:spPr>
          <a:xfrm>
            <a:off x="4331622" y="2888324"/>
            <a:ext cx="3139920" cy="835869"/>
          </a:xfrm>
          <a:prstGeom prst="rightArrow">
            <a:avLst/>
          </a:prstGeom>
          <a:solidFill>
            <a:srgbClr val="00206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/>
                <a:solidFill>
                  <a:schemeClr val="bg1"/>
                </a:solidFill>
                <a:latin typeface="Exo 2 Medium Condensed" pitchFamily="50" charset="-52"/>
              </a:rPr>
              <a:t>Ввоз элементов </a:t>
            </a:r>
            <a:r>
              <a:rPr lang="en-US" sz="1400" b="1" dirty="0">
                <a:ln/>
                <a:solidFill>
                  <a:schemeClr val="bg1"/>
                </a:solidFill>
                <a:latin typeface="Exo 2 Medium Condensed" pitchFamily="50" charset="-52"/>
              </a:rPr>
              <a:t>softpower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72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942464-5D5A-03BB-2017-5ECA21F13B1A}"/>
              </a:ext>
            </a:extLst>
          </p:cNvPr>
          <p:cNvSpPr txBox="1"/>
          <p:nvPr/>
        </p:nvSpPr>
        <p:spPr>
          <a:xfrm>
            <a:off x="3532429" y="5677564"/>
            <a:ext cx="5052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РАЗЛИЧЕНИЕ</a:t>
            </a:r>
            <a:endParaRPr lang="ru-RU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F144709-65F7-2384-BA02-4F398C31E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11"/>
          <a:stretch/>
        </p:blipFill>
        <p:spPr bwMode="auto">
          <a:xfrm>
            <a:off x="1291227" y="738929"/>
            <a:ext cx="9535125" cy="253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69E013-051D-F352-28F8-E0014FFA2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068" y="3429000"/>
            <a:ext cx="3467439" cy="231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97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8261E6-E5B5-5CAC-F745-C1AA11FF4B99}"/>
              </a:ext>
            </a:extLst>
          </p:cNvPr>
          <p:cNvSpPr txBox="1"/>
          <p:nvPr/>
        </p:nvSpPr>
        <p:spPr>
          <a:xfrm>
            <a:off x="3587603" y="490811"/>
            <a:ext cx="755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КРИТЕРИИ ОЦЕНКИ и СТАНДАРТЫ</a:t>
            </a:r>
          </a:p>
        </p:txBody>
      </p:sp>
      <p:pic>
        <p:nvPicPr>
          <p:cNvPr id="52" name="Picture 2" descr="C:\Users\Антонина\Desktop\Obiom.png">
            <a:extLst>
              <a:ext uri="{FF2B5EF4-FFF2-40B4-BE49-F238E27FC236}">
                <a16:creationId xmlns:a16="http://schemas.microsoft.com/office/drawing/2014/main" id="{AF5DB556-C1E2-A4D7-87AC-CEFDA5992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8"/>
          <a:stretch/>
        </p:blipFill>
        <p:spPr bwMode="auto">
          <a:xfrm>
            <a:off x="845455" y="1072418"/>
            <a:ext cx="3133396" cy="532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C:\Users\Антонина\Desktop\лестница.png">
            <a:extLst>
              <a:ext uri="{FF2B5EF4-FFF2-40B4-BE49-F238E27FC236}">
                <a16:creationId xmlns:a16="http://schemas.microsoft.com/office/drawing/2014/main" id="{4E0C71AF-0014-ABEC-76D9-A996A5CE6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2119464"/>
            <a:ext cx="6467763" cy="427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1229E44C-C47A-E48F-CDC6-E30041ED261D}"/>
              </a:ext>
            </a:extLst>
          </p:cNvPr>
          <p:cNvSpPr/>
          <p:nvPr/>
        </p:nvSpPr>
        <p:spPr>
          <a:xfrm>
            <a:off x="4656795" y="5622998"/>
            <a:ext cx="1761987" cy="647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b="1" dirty="0">
                <a:solidFill>
                  <a:schemeClr val="bg1"/>
                </a:solidFill>
                <a:latin typeface="Bebas Neue Regular" pitchFamily="50" charset="-52"/>
              </a:rPr>
              <a:t>понятия</a:t>
            </a:r>
          </a:p>
          <a:p>
            <a:pPr algn="ctr"/>
            <a:r>
              <a:rPr lang="ru-RU" sz="2133" b="1" dirty="0">
                <a:solidFill>
                  <a:schemeClr val="bg1"/>
                </a:solidFill>
                <a:latin typeface="Bebas Neue Regular" pitchFamily="50" charset="-52"/>
              </a:rPr>
              <a:t>3-7 лет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43B01181-9F43-F9AC-63C1-4D6A305EF841}"/>
              </a:ext>
            </a:extLst>
          </p:cNvPr>
          <p:cNvSpPr/>
          <p:nvPr/>
        </p:nvSpPr>
        <p:spPr>
          <a:xfrm>
            <a:off x="6180573" y="4645332"/>
            <a:ext cx="2017104" cy="765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b="1" dirty="0">
                <a:solidFill>
                  <a:schemeClr val="bg1"/>
                </a:solidFill>
                <a:latin typeface="Bebas Neue Regular" pitchFamily="50" charset="-52"/>
              </a:rPr>
              <a:t>стереотипы</a:t>
            </a:r>
          </a:p>
          <a:p>
            <a:pPr algn="ctr"/>
            <a:r>
              <a:rPr lang="ru-RU" sz="2133" b="1" dirty="0">
                <a:solidFill>
                  <a:schemeClr val="bg1"/>
                </a:solidFill>
                <a:latin typeface="Bebas Neue Regular" pitchFamily="50" charset="-52"/>
              </a:rPr>
              <a:t>7-13 лет</a:t>
            </a:r>
          </a:p>
          <a:p>
            <a:pPr algn="ctr"/>
            <a:endParaRPr lang="ru-RU" sz="1200" b="1" dirty="0">
              <a:solidFill>
                <a:schemeClr val="bg1"/>
              </a:solidFill>
              <a:latin typeface="Bebas Neue Regular" pitchFamily="50" charset="-52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Bebas Neue Regular" pitchFamily="50" charset="-52"/>
              </a:rPr>
              <a:t>выполнение 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Bebas Neue Regular" pitchFamily="50" charset="-52"/>
              </a:rPr>
              <a:t>инструкций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5E86B1F1-47E8-F30B-A5CD-22A588BDF7C6}"/>
              </a:ext>
            </a:extLst>
          </p:cNvPr>
          <p:cNvSpPr/>
          <p:nvPr/>
        </p:nvSpPr>
        <p:spPr>
          <a:xfrm>
            <a:off x="7944022" y="3895615"/>
            <a:ext cx="1708823" cy="647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b="1" dirty="0">
                <a:solidFill>
                  <a:schemeClr val="bg1"/>
                </a:solidFill>
                <a:latin typeface="Bebas Neue Regular" pitchFamily="50" charset="-52"/>
              </a:rPr>
              <a:t>ценности</a:t>
            </a:r>
          </a:p>
          <a:p>
            <a:pPr algn="ctr"/>
            <a:r>
              <a:rPr lang="ru-RU" sz="2133" b="1" dirty="0">
                <a:solidFill>
                  <a:schemeClr val="bg1"/>
                </a:solidFill>
                <a:latin typeface="Bebas Neue Regular" pitchFamily="50" charset="-52"/>
              </a:rPr>
              <a:t>13-21 год</a:t>
            </a:r>
          </a:p>
          <a:p>
            <a:pPr algn="ctr"/>
            <a:endParaRPr lang="ru-RU" sz="1200" b="1" dirty="0">
              <a:solidFill>
                <a:schemeClr val="bg1"/>
              </a:solidFill>
              <a:latin typeface="Bebas Neue Regular" pitchFamily="50" charset="-52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Bebas Neue Regular" pitchFamily="50" charset="-52"/>
              </a:rPr>
              <a:t>уровень принятия и выработки управленческих решений 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A1682E4-E2BB-4515-8DE6-AC6DFB492BEE}"/>
              </a:ext>
            </a:extLst>
          </p:cNvPr>
          <p:cNvSpPr/>
          <p:nvPr/>
        </p:nvSpPr>
        <p:spPr>
          <a:xfrm>
            <a:off x="9478091" y="2803484"/>
            <a:ext cx="1675733" cy="647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b="1" dirty="0">
                <a:solidFill>
                  <a:schemeClr val="bg1"/>
                </a:solidFill>
                <a:latin typeface="Bebas Neue Regular" pitchFamily="50" charset="-52"/>
              </a:rPr>
              <a:t>критерии</a:t>
            </a:r>
          </a:p>
          <a:p>
            <a:pPr algn="ctr"/>
            <a:r>
              <a:rPr lang="ru-RU" sz="2133" b="1" dirty="0">
                <a:solidFill>
                  <a:schemeClr val="bg1"/>
                </a:solidFill>
                <a:latin typeface="Bebas Neue Regular" pitchFamily="50" charset="-52"/>
              </a:rPr>
              <a:t>21-35 лет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Bebas Neue Regular" pitchFamily="50" charset="-52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Bebas Neue Regular" pitchFamily="50" charset="-52"/>
              </a:rPr>
              <a:t>выработка новых принципов и подходов к развитию общества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51EC5F41-C7BE-D50F-EAE6-F170ED47E7E8}"/>
              </a:ext>
            </a:extLst>
          </p:cNvPr>
          <p:cNvSpPr/>
          <p:nvPr/>
        </p:nvSpPr>
        <p:spPr>
          <a:xfrm>
            <a:off x="5261471" y="4837618"/>
            <a:ext cx="1098477" cy="48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Bliss Pro" pitchFamily="50" charset="0"/>
              </a:rPr>
              <a:t>I 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Bliss Pro" pitchFamily="50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410E2DC-36E8-F4D0-E0F1-5E7B94AA0B20}"/>
              </a:ext>
            </a:extLst>
          </p:cNvPr>
          <p:cNvSpPr/>
          <p:nvPr/>
        </p:nvSpPr>
        <p:spPr>
          <a:xfrm>
            <a:off x="6774825" y="3716604"/>
            <a:ext cx="1169197" cy="48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Bliss Pro" pitchFamily="50" charset="0"/>
              </a:rPr>
              <a:t>II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Bliss Pro" pitchFamily="50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56F12480-3911-12B6-ED5C-93301A713FE0}"/>
              </a:ext>
            </a:extLst>
          </p:cNvPr>
          <p:cNvSpPr/>
          <p:nvPr/>
        </p:nvSpPr>
        <p:spPr>
          <a:xfrm>
            <a:off x="7944022" y="2542589"/>
            <a:ext cx="1210525" cy="48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Bliss Pro" pitchFamily="50" charset="0"/>
              </a:rPr>
              <a:t>III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E482AAF3-C4DF-A5A8-7A12-35120512B54C}"/>
              </a:ext>
            </a:extLst>
          </p:cNvPr>
          <p:cNvSpPr/>
          <p:nvPr/>
        </p:nvSpPr>
        <p:spPr>
          <a:xfrm>
            <a:off x="9492512" y="1491301"/>
            <a:ext cx="1293339" cy="48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Bliss Pro" pitchFamily="50" charset="0"/>
              </a:rPr>
              <a:t>IV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35B310FC-77D9-5590-7D9B-252EAF52D1A8}"/>
              </a:ext>
            </a:extLst>
          </p:cNvPr>
          <p:cNvSpPr/>
          <p:nvPr/>
        </p:nvSpPr>
        <p:spPr>
          <a:xfrm>
            <a:off x="4253506" y="3743524"/>
            <a:ext cx="2017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TW" sz="1600" b="1" dirty="0">
                <a:solidFill>
                  <a:schemeClr val="bg1"/>
                </a:solidFill>
              </a:rPr>
              <a:t>безответственный</a:t>
            </a:r>
          </a:p>
          <a:p>
            <a:pPr algn="ctr"/>
            <a:r>
              <a:rPr lang="ru-RU" altLang="zh-TW" sz="1600" b="1" dirty="0">
                <a:solidFill>
                  <a:schemeClr val="bg1"/>
                </a:solidFill>
              </a:rPr>
              <a:t>исполнитель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10-30%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EE308C47-18BF-2154-E933-61CC15B6653D}"/>
              </a:ext>
            </a:extLst>
          </p:cNvPr>
          <p:cNvSpPr/>
          <p:nvPr/>
        </p:nvSpPr>
        <p:spPr>
          <a:xfrm>
            <a:off x="5915292" y="2765858"/>
            <a:ext cx="19132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TW" sz="1600" b="1" dirty="0">
                <a:solidFill>
                  <a:schemeClr val="bg1"/>
                </a:solidFill>
              </a:rPr>
              <a:t>ответственный</a:t>
            </a:r>
          </a:p>
          <a:p>
            <a:pPr algn="ctr"/>
            <a:r>
              <a:rPr lang="ru-RU" altLang="zh-TW" sz="1600" b="1" dirty="0">
                <a:solidFill>
                  <a:schemeClr val="bg1"/>
                </a:solidFill>
              </a:rPr>
              <a:t>исполнитель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20-60%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3740C9BB-0915-2087-8428-8E1C6DD1C0BA}"/>
              </a:ext>
            </a:extLst>
          </p:cNvPr>
          <p:cNvSpPr/>
          <p:nvPr/>
        </p:nvSpPr>
        <p:spPr>
          <a:xfrm>
            <a:off x="7540898" y="1977942"/>
            <a:ext cx="19132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TW" sz="1600" b="1" dirty="0">
                <a:solidFill>
                  <a:schemeClr val="bg1"/>
                </a:solidFill>
              </a:rPr>
              <a:t>руководитель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30-75%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2ED1F3A8-FAE0-E5D8-590A-3404353A8D3C}"/>
              </a:ext>
            </a:extLst>
          </p:cNvPr>
          <p:cNvSpPr/>
          <p:nvPr/>
        </p:nvSpPr>
        <p:spPr>
          <a:xfrm>
            <a:off x="9228901" y="1014031"/>
            <a:ext cx="19132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TW" sz="1600" b="1" dirty="0">
                <a:solidFill>
                  <a:schemeClr val="bg1"/>
                </a:solidFill>
              </a:rPr>
              <a:t>Интегратор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65-90%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7C053F42-B9B6-7DBA-D7B1-CF4145549EB7}"/>
              </a:ext>
            </a:extLst>
          </p:cNvPr>
          <p:cNvSpPr/>
          <p:nvPr/>
        </p:nvSpPr>
        <p:spPr>
          <a:xfrm rot="108331">
            <a:off x="1232519" y="743681"/>
            <a:ext cx="1907137" cy="1857807"/>
          </a:xfrm>
          <a:prstGeom prst="ellipse">
            <a:avLst/>
          </a:prstGeom>
          <a:solidFill>
            <a:srgbClr val="2148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30A1196-A7FE-9E37-9F9B-7CB0FF4DD0C5}"/>
              </a:ext>
            </a:extLst>
          </p:cNvPr>
          <p:cNvSpPr/>
          <p:nvPr/>
        </p:nvSpPr>
        <p:spPr>
          <a:xfrm flipH="1">
            <a:off x="1188240" y="1072418"/>
            <a:ext cx="1995353" cy="1323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schemeClr val="bg1"/>
                </a:solidFill>
              </a:rPr>
              <a:t>Уровень критической оценки данных</a:t>
            </a:r>
          </a:p>
          <a:p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9" name="Picture 28" descr="http://radostm.ru/sites/radostm.ru/files/minion-mma.png">
            <a:extLst>
              <a:ext uri="{FF2B5EF4-FFF2-40B4-BE49-F238E27FC236}">
                <a16:creationId xmlns:a16="http://schemas.microsoft.com/office/drawing/2014/main" id="{30315B4B-DC6E-B80C-C7B1-273A4AE5D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74499" y="4561372"/>
            <a:ext cx="1117289" cy="92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718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Антонина\Desktop\Obiom.png">
            <a:extLst>
              <a:ext uri="{FF2B5EF4-FFF2-40B4-BE49-F238E27FC236}">
                <a16:creationId xmlns:a16="http://schemas.microsoft.com/office/drawing/2014/main" id="{919AF876-39C6-AF9A-1465-63FB791D1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8"/>
          <a:stretch/>
        </p:blipFill>
        <p:spPr bwMode="auto">
          <a:xfrm>
            <a:off x="845455" y="1072418"/>
            <a:ext cx="3133396" cy="532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8261E6-E5B5-5CAC-F745-C1AA11FF4B99}"/>
              </a:ext>
            </a:extLst>
          </p:cNvPr>
          <p:cNvSpPr txBox="1"/>
          <p:nvPr/>
        </p:nvSpPr>
        <p:spPr>
          <a:xfrm>
            <a:off x="3587603" y="490811"/>
            <a:ext cx="755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КРИТЕРИИ ОЦЕНКИ и СТАНДАРТЫ</a:t>
            </a:r>
          </a:p>
        </p:txBody>
      </p:sp>
      <p:pic>
        <p:nvPicPr>
          <p:cNvPr id="53" name="Picture 3" descr="C:\Users\Антонина\Desktop\лестница.png">
            <a:extLst>
              <a:ext uri="{FF2B5EF4-FFF2-40B4-BE49-F238E27FC236}">
                <a16:creationId xmlns:a16="http://schemas.microsoft.com/office/drawing/2014/main" id="{4E0C71AF-0014-ABEC-76D9-A996A5CE6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2119464"/>
            <a:ext cx="6467763" cy="427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1229E44C-C47A-E48F-CDC6-E30041ED261D}"/>
              </a:ext>
            </a:extLst>
          </p:cNvPr>
          <p:cNvSpPr/>
          <p:nvPr/>
        </p:nvSpPr>
        <p:spPr>
          <a:xfrm>
            <a:off x="4656795" y="5622998"/>
            <a:ext cx="1761987" cy="647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Bebas Neue Regular" pitchFamily="50" charset="-52"/>
              </a:rPr>
              <a:t>понятия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ebas Neue Regular" pitchFamily="50" charset="-52"/>
              </a:rPr>
              <a:t>3-7 лет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43B01181-9F43-F9AC-63C1-4D6A305EF841}"/>
              </a:ext>
            </a:extLst>
          </p:cNvPr>
          <p:cNvSpPr/>
          <p:nvPr/>
        </p:nvSpPr>
        <p:spPr>
          <a:xfrm>
            <a:off x="6156508" y="4581803"/>
            <a:ext cx="2017104" cy="485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Bebas Neue Regular" pitchFamily="50" charset="-52"/>
              </a:rPr>
              <a:t>стереотипы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ebas Neue Regular" pitchFamily="50" charset="-52"/>
              </a:rPr>
              <a:t>7-13 лет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5E86B1F1-47E8-F30B-A5CD-22A588BDF7C6}"/>
              </a:ext>
            </a:extLst>
          </p:cNvPr>
          <p:cNvSpPr/>
          <p:nvPr/>
        </p:nvSpPr>
        <p:spPr>
          <a:xfrm>
            <a:off x="7908728" y="3407788"/>
            <a:ext cx="1708823" cy="647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Bebas Neue Regular" pitchFamily="50" charset="-52"/>
              </a:rPr>
              <a:t>ценности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ebas Neue Regular" pitchFamily="50" charset="-52"/>
              </a:rPr>
              <a:t>13-21 год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CA1682E4-E2BB-4515-8DE6-AC6DFB492BEE}"/>
              </a:ext>
            </a:extLst>
          </p:cNvPr>
          <p:cNvSpPr/>
          <p:nvPr/>
        </p:nvSpPr>
        <p:spPr>
          <a:xfrm>
            <a:off x="9454129" y="2307161"/>
            <a:ext cx="1675733" cy="647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Bebas Neue Regular" pitchFamily="50" charset="-52"/>
              </a:rPr>
              <a:t>критерии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Bebas Neue Regular" pitchFamily="50" charset="-52"/>
              </a:rPr>
              <a:t>21-35 лет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51EC5F41-C7BE-D50F-EAE6-F170ED47E7E8}"/>
              </a:ext>
            </a:extLst>
          </p:cNvPr>
          <p:cNvSpPr/>
          <p:nvPr/>
        </p:nvSpPr>
        <p:spPr>
          <a:xfrm>
            <a:off x="5261471" y="4837618"/>
            <a:ext cx="1098477" cy="48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Bliss Pro" pitchFamily="50" charset="0"/>
              </a:rPr>
              <a:t>I 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Bliss Pro" pitchFamily="50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410E2DC-36E8-F4D0-E0F1-5E7B94AA0B20}"/>
              </a:ext>
            </a:extLst>
          </p:cNvPr>
          <p:cNvSpPr/>
          <p:nvPr/>
        </p:nvSpPr>
        <p:spPr>
          <a:xfrm>
            <a:off x="6774825" y="3716604"/>
            <a:ext cx="1169197" cy="48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Bliss Pro" pitchFamily="50" charset="0"/>
              </a:rPr>
              <a:t>II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Bliss Pro" pitchFamily="50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56F12480-3911-12B6-ED5C-93301A713FE0}"/>
              </a:ext>
            </a:extLst>
          </p:cNvPr>
          <p:cNvSpPr/>
          <p:nvPr/>
        </p:nvSpPr>
        <p:spPr>
          <a:xfrm>
            <a:off x="7944022" y="2542589"/>
            <a:ext cx="1210525" cy="48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Bliss Pro" pitchFamily="50" charset="0"/>
              </a:rPr>
              <a:t>III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E482AAF3-C4DF-A5A8-7A12-35120512B54C}"/>
              </a:ext>
            </a:extLst>
          </p:cNvPr>
          <p:cNvSpPr/>
          <p:nvPr/>
        </p:nvSpPr>
        <p:spPr>
          <a:xfrm>
            <a:off x="9492512" y="1491301"/>
            <a:ext cx="1293339" cy="48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Bliss Pro" pitchFamily="50" charset="0"/>
              </a:rPr>
              <a:t>IV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7C053F42-B9B6-7DBA-D7B1-CF4145549EB7}"/>
              </a:ext>
            </a:extLst>
          </p:cNvPr>
          <p:cNvSpPr/>
          <p:nvPr/>
        </p:nvSpPr>
        <p:spPr>
          <a:xfrm rot="108331">
            <a:off x="1232519" y="743681"/>
            <a:ext cx="1907137" cy="1857807"/>
          </a:xfrm>
          <a:prstGeom prst="ellipse">
            <a:avLst/>
          </a:prstGeom>
          <a:solidFill>
            <a:srgbClr val="2148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30A1196-A7FE-9E37-9F9B-7CB0FF4DD0C5}"/>
              </a:ext>
            </a:extLst>
          </p:cNvPr>
          <p:cNvSpPr/>
          <p:nvPr/>
        </p:nvSpPr>
        <p:spPr>
          <a:xfrm flipH="1">
            <a:off x="1188240" y="1072418"/>
            <a:ext cx="1995353" cy="1323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schemeClr val="bg1"/>
                </a:solidFill>
              </a:rPr>
              <a:t>Уровень критической оценки данных</a:t>
            </a:r>
          </a:p>
          <a:p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11FAE6B-BF76-C759-5BF2-8C60451C7957}"/>
              </a:ext>
            </a:extLst>
          </p:cNvPr>
          <p:cNvCxnSpPr>
            <a:cxnSpLocks/>
          </p:cNvCxnSpPr>
          <p:nvPr/>
        </p:nvCxnSpPr>
        <p:spPr>
          <a:xfrm>
            <a:off x="6871907" y="1072418"/>
            <a:ext cx="1968268" cy="517657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Стрелка влево 7">
            <a:extLst>
              <a:ext uri="{FF2B5EF4-FFF2-40B4-BE49-F238E27FC236}">
                <a16:creationId xmlns:a16="http://schemas.microsoft.com/office/drawing/2014/main" id="{0738A9EF-A528-D1DC-DDEE-92DD8540C19B}"/>
              </a:ext>
            </a:extLst>
          </p:cNvPr>
          <p:cNvSpPr/>
          <p:nvPr/>
        </p:nvSpPr>
        <p:spPr>
          <a:xfrm rot="19980774">
            <a:off x="4272958" y="2437738"/>
            <a:ext cx="3019745" cy="1430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лево 8">
            <a:extLst>
              <a:ext uri="{FF2B5EF4-FFF2-40B4-BE49-F238E27FC236}">
                <a16:creationId xmlns:a16="http://schemas.microsoft.com/office/drawing/2014/main" id="{85880786-07D3-EB70-E7B3-72C0CA5C16E1}"/>
              </a:ext>
            </a:extLst>
          </p:cNvPr>
          <p:cNvSpPr/>
          <p:nvPr/>
        </p:nvSpPr>
        <p:spPr>
          <a:xfrm rot="19980774">
            <a:off x="4433502" y="2982380"/>
            <a:ext cx="3087166" cy="14730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72AE0F-EA86-C1A9-28F9-9369B174AFB7}"/>
              </a:ext>
            </a:extLst>
          </p:cNvPr>
          <p:cNvSpPr/>
          <p:nvPr/>
        </p:nvSpPr>
        <p:spPr>
          <a:xfrm rot="19954224" flipH="1">
            <a:off x="4696251" y="3159407"/>
            <a:ext cx="290064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schemeClr val="bg1"/>
                </a:solidFill>
              </a:rPr>
              <a:t>алгоритмы платформ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F57B6F-AF0B-2308-C7E6-A072D5D2F9E8}"/>
              </a:ext>
            </a:extLst>
          </p:cNvPr>
          <p:cNvSpPr/>
          <p:nvPr/>
        </p:nvSpPr>
        <p:spPr>
          <a:xfrm rot="19950113" flipH="1">
            <a:off x="4857230" y="2588010"/>
            <a:ext cx="199535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schemeClr val="bg1"/>
                </a:solidFill>
              </a:rPr>
              <a:t>секс-культура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230C61-DFDB-B9F5-0AB0-124F74611BC5}"/>
              </a:ext>
            </a:extLst>
          </p:cNvPr>
          <p:cNvSpPr/>
          <p:nvPr/>
        </p:nvSpPr>
        <p:spPr>
          <a:xfrm rot="19950113" flipH="1">
            <a:off x="4812842" y="1991054"/>
            <a:ext cx="199535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schemeClr val="bg1"/>
                </a:solidFill>
              </a:rPr>
              <a:t>юмор, музыка</a:t>
            </a:r>
          </a:p>
        </p:txBody>
      </p:sp>
      <p:sp>
        <p:nvSpPr>
          <p:cNvPr id="14" name="Стрелка влево 13">
            <a:extLst>
              <a:ext uri="{FF2B5EF4-FFF2-40B4-BE49-F238E27FC236}">
                <a16:creationId xmlns:a16="http://schemas.microsoft.com/office/drawing/2014/main" id="{75EABBF7-E176-8827-27B3-0B94976CB867}"/>
              </a:ext>
            </a:extLst>
          </p:cNvPr>
          <p:cNvSpPr/>
          <p:nvPr/>
        </p:nvSpPr>
        <p:spPr>
          <a:xfrm rot="19980774">
            <a:off x="4624208" y="3563448"/>
            <a:ext cx="3143404" cy="14624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C2D3E70-70C8-7E2D-6E4D-440AE343434D}"/>
              </a:ext>
            </a:extLst>
          </p:cNvPr>
          <p:cNvSpPr/>
          <p:nvPr/>
        </p:nvSpPr>
        <p:spPr>
          <a:xfrm rot="19950113" flipH="1">
            <a:off x="3781058" y="1586821"/>
            <a:ext cx="344209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schemeClr val="bg1"/>
                </a:solidFill>
              </a:rPr>
              <a:t>энтропия </a:t>
            </a:r>
            <a:r>
              <a:rPr lang="ru-RU" sz="1867" b="1" dirty="0" err="1">
                <a:solidFill>
                  <a:schemeClr val="bg1"/>
                </a:solidFill>
              </a:rPr>
              <a:t>киберсреды</a:t>
            </a:r>
            <a:endParaRPr lang="ru-RU" sz="1867" b="1" dirty="0">
              <a:solidFill>
                <a:schemeClr val="bg1"/>
              </a:solidFill>
            </a:endParaRPr>
          </a:p>
        </p:txBody>
      </p:sp>
      <p:sp>
        <p:nvSpPr>
          <p:cNvPr id="16" name="Стрелка влево 15">
            <a:extLst>
              <a:ext uri="{FF2B5EF4-FFF2-40B4-BE49-F238E27FC236}">
                <a16:creationId xmlns:a16="http://schemas.microsoft.com/office/drawing/2014/main" id="{5C53C525-80F9-C6EC-CC0B-F144B9D20024}"/>
              </a:ext>
            </a:extLst>
          </p:cNvPr>
          <p:cNvSpPr/>
          <p:nvPr/>
        </p:nvSpPr>
        <p:spPr>
          <a:xfrm rot="19980774">
            <a:off x="4081164" y="1912671"/>
            <a:ext cx="3084030" cy="10559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FC31D68-F675-A44C-0C62-750DD45E1958}"/>
              </a:ext>
            </a:extLst>
          </p:cNvPr>
          <p:cNvSpPr/>
          <p:nvPr/>
        </p:nvSpPr>
        <p:spPr>
          <a:xfrm flipH="1">
            <a:off x="6639505" y="5306759"/>
            <a:ext cx="18301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</a:rPr>
              <a:t>доминирует 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</a:rPr>
              <a:t>клиповое 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</a:rPr>
              <a:t>мышление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D474424-1D19-8B11-DB43-1D7895D9110B}"/>
              </a:ext>
            </a:extLst>
          </p:cNvPr>
          <p:cNvSpPr/>
          <p:nvPr/>
        </p:nvSpPr>
        <p:spPr>
          <a:xfrm flipH="1">
            <a:off x="8899310" y="5322126"/>
            <a:ext cx="29006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доминирует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критическое и системное мышление</a:t>
            </a:r>
          </a:p>
        </p:txBody>
      </p:sp>
      <p:pic>
        <p:nvPicPr>
          <p:cNvPr id="26" name="Picture 28" descr="http://radostm.ru/sites/radostm.ru/files/minion-mma.png">
            <a:extLst>
              <a:ext uri="{FF2B5EF4-FFF2-40B4-BE49-F238E27FC236}">
                <a16:creationId xmlns:a16="http://schemas.microsoft.com/office/drawing/2014/main" id="{3F01DECD-F05C-DEA9-3499-D098399ED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74499" y="4561372"/>
            <a:ext cx="1117289" cy="92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63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A2D191-23AC-3FD3-F709-0BA5B7C191A7}"/>
              </a:ext>
            </a:extLst>
          </p:cNvPr>
          <p:cNvSpPr txBox="1"/>
          <p:nvPr/>
        </p:nvSpPr>
        <p:spPr>
          <a:xfrm>
            <a:off x="1997927" y="953139"/>
            <a:ext cx="81961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ТРЕБУЕМЫЙ ПЕРИОД ДЛЯ ОЦЕНКИ ИНОРМАЦИИ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58211D-04AD-E46D-3860-6D4674B510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14" b="36449"/>
          <a:stretch/>
        </p:blipFill>
        <p:spPr>
          <a:xfrm>
            <a:off x="818329" y="2066026"/>
            <a:ext cx="10555342" cy="312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2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pic>
        <p:nvPicPr>
          <p:cNvPr id="2" name="Picture 3" descr="C:\Users\Антонина\Desktop\лестница.png">
            <a:extLst>
              <a:ext uri="{FF2B5EF4-FFF2-40B4-BE49-F238E27FC236}">
                <a16:creationId xmlns:a16="http://schemas.microsoft.com/office/drawing/2014/main" id="{1A670951-78FE-44D9-080A-00CB14671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365" y="2163482"/>
            <a:ext cx="7928817" cy="429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8261E6-E5B5-5CAC-F745-C1AA11FF4B99}"/>
              </a:ext>
            </a:extLst>
          </p:cNvPr>
          <p:cNvSpPr txBox="1"/>
          <p:nvPr/>
        </p:nvSpPr>
        <p:spPr>
          <a:xfrm>
            <a:off x="3587603" y="490811"/>
            <a:ext cx="755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КРИТЕРИИ ОЦЕНКИ и СТАНДАРТЫ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D9DC93D-CA29-FB1A-1F8E-38923F259648}"/>
              </a:ext>
            </a:extLst>
          </p:cNvPr>
          <p:cNvSpPr/>
          <p:nvPr/>
        </p:nvSpPr>
        <p:spPr>
          <a:xfrm>
            <a:off x="7366181" y="3253695"/>
            <a:ext cx="2688784" cy="707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733" dirty="0">
              <a:solidFill>
                <a:schemeClr val="bg1"/>
              </a:solidFill>
              <a:latin typeface="Bebas Neue Regular" pitchFamily="50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451A04C-FC8F-6E97-133F-4E235DD54BC6}"/>
              </a:ext>
            </a:extLst>
          </p:cNvPr>
          <p:cNvSpPr/>
          <p:nvPr/>
        </p:nvSpPr>
        <p:spPr>
          <a:xfrm>
            <a:off x="3966498" y="4856475"/>
            <a:ext cx="373517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>
                <a:solidFill>
                  <a:schemeClr val="bg1"/>
                </a:solidFill>
                <a:latin typeface="Bliss Pro" pitchFamily="50" charset="0"/>
              </a:rPr>
              <a:t>I</a:t>
            </a:r>
            <a:endParaRPr lang="ru-RU" sz="2400" dirty="0">
              <a:solidFill>
                <a:schemeClr val="bg1"/>
              </a:solidFill>
              <a:latin typeface="Bliss Pro" pitchFamily="50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63CD37A-E453-BAB1-1751-EC22E68EC3FB}"/>
              </a:ext>
            </a:extLst>
          </p:cNvPr>
          <p:cNvSpPr/>
          <p:nvPr/>
        </p:nvSpPr>
        <p:spPr>
          <a:xfrm>
            <a:off x="5878781" y="3706702"/>
            <a:ext cx="1200979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>
                <a:solidFill>
                  <a:schemeClr val="bg1"/>
                </a:solidFill>
                <a:latin typeface="Bliss Pro" pitchFamily="50" charset="0"/>
              </a:rPr>
              <a:t>II</a:t>
            </a:r>
            <a:endParaRPr lang="ru-RU" sz="2400" dirty="0">
              <a:solidFill>
                <a:schemeClr val="bg1"/>
              </a:solidFill>
              <a:latin typeface="Bliss Pro" pitchFamily="50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F7D1BDF-D31C-5E99-DC5C-C92E433BA9F9}"/>
              </a:ext>
            </a:extLst>
          </p:cNvPr>
          <p:cNvSpPr/>
          <p:nvPr/>
        </p:nvSpPr>
        <p:spPr>
          <a:xfrm>
            <a:off x="7776468" y="778514"/>
            <a:ext cx="1902799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400" dirty="0">
              <a:solidFill>
                <a:schemeClr val="bg1"/>
              </a:solidFill>
              <a:latin typeface="Bliss Pro" pitchFamily="50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042AAAE-B3D7-47D3-100E-CD6120ACCB72}"/>
              </a:ext>
            </a:extLst>
          </p:cNvPr>
          <p:cNvCxnSpPr>
            <a:cxnSpLocks/>
            <a:stCxn id="17" idx="7"/>
          </p:cNvCxnSpPr>
          <p:nvPr/>
        </p:nvCxnSpPr>
        <p:spPr>
          <a:xfrm>
            <a:off x="2452964" y="1291663"/>
            <a:ext cx="6915844" cy="8718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9F6A340-5030-D3A6-2BD5-53EC6045A8C2}"/>
              </a:ext>
            </a:extLst>
          </p:cNvPr>
          <p:cNvCxnSpPr>
            <a:cxnSpLocks/>
            <a:stCxn id="17" idx="6"/>
          </p:cNvCxnSpPr>
          <p:nvPr/>
        </p:nvCxnSpPr>
        <p:spPr>
          <a:xfrm>
            <a:off x="2711425" y="1956971"/>
            <a:ext cx="4654756" cy="1296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9CD2694-1BA7-4053-7553-C5BFDA6F009C}"/>
              </a:ext>
            </a:extLst>
          </p:cNvPr>
          <p:cNvCxnSpPr>
            <a:cxnSpLocks/>
            <a:stCxn id="17" idx="6"/>
          </p:cNvCxnSpPr>
          <p:nvPr/>
        </p:nvCxnSpPr>
        <p:spPr>
          <a:xfrm>
            <a:off x="2711425" y="1956971"/>
            <a:ext cx="4654756" cy="1729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1D72B19-939F-A134-692E-17779E29728A}"/>
              </a:ext>
            </a:extLst>
          </p:cNvPr>
          <p:cNvCxnSpPr/>
          <p:nvPr/>
        </p:nvCxnSpPr>
        <p:spPr>
          <a:xfrm>
            <a:off x="2455298" y="2514802"/>
            <a:ext cx="2862009" cy="1832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178C1D8-BA01-0911-07E7-FFD72648176D}"/>
              </a:ext>
            </a:extLst>
          </p:cNvPr>
          <p:cNvCxnSpPr>
            <a:cxnSpLocks/>
            <a:stCxn id="17" idx="5"/>
          </p:cNvCxnSpPr>
          <p:nvPr/>
        </p:nvCxnSpPr>
        <p:spPr>
          <a:xfrm>
            <a:off x="2411574" y="2604678"/>
            <a:ext cx="2905732" cy="23825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EF75E32-50AC-0745-A820-F48B37CAABDF}"/>
              </a:ext>
            </a:extLst>
          </p:cNvPr>
          <p:cNvCxnSpPr>
            <a:cxnSpLocks/>
            <a:stCxn id="17" idx="4"/>
          </p:cNvCxnSpPr>
          <p:nvPr/>
        </p:nvCxnSpPr>
        <p:spPr>
          <a:xfrm>
            <a:off x="1729063" y="2855369"/>
            <a:ext cx="1578479" cy="2640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7C053F42-B9B6-7DBA-D7B1-CF4145549EB7}"/>
              </a:ext>
            </a:extLst>
          </p:cNvPr>
          <p:cNvSpPr/>
          <p:nvPr/>
        </p:nvSpPr>
        <p:spPr>
          <a:xfrm rot="108331">
            <a:off x="804761" y="998023"/>
            <a:ext cx="1907137" cy="1857807"/>
          </a:xfrm>
          <a:prstGeom prst="ellipse">
            <a:avLst/>
          </a:prstGeom>
          <a:solidFill>
            <a:srgbClr val="2148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8B7FD0-403A-EF64-B750-8ED25C97CB8B}"/>
              </a:ext>
            </a:extLst>
          </p:cNvPr>
          <p:cNvSpPr txBox="1"/>
          <p:nvPr/>
        </p:nvSpPr>
        <p:spPr>
          <a:xfrm>
            <a:off x="2086080" y="30959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FAEE00-1769-4EF9-4CC4-34574F20188B}"/>
              </a:ext>
            </a:extLst>
          </p:cNvPr>
          <p:cNvSpPr txBox="1"/>
          <p:nvPr/>
        </p:nvSpPr>
        <p:spPr>
          <a:xfrm>
            <a:off x="2343219" y="3154237"/>
            <a:ext cx="1230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мемы, </a:t>
            </a:r>
            <a:r>
              <a:rPr lang="ru-RU" sz="1600" b="1" dirty="0" err="1">
                <a:solidFill>
                  <a:schemeClr val="bg1"/>
                </a:solidFill>
              </a:rPr>
              <a:t>рислс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65548A-5D48-81C6-EDF5-118913F4773E}"/>
              </a:ext>
            </a:extLst>
          </p:cNvPr>
          <p:cNvSpPr txBox="1"/>
          <p:nvPr/>
        </p:nvSpPr>
        <p:spPr>
          <a:xfrm>
            <a:off x="4595547" y="34148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685F6D-7342-D003-DA88-DB292BFEDF59}"/>
              </a:ext>
            </a:extLst>
          </p:cNvPr>
          <p:cNvSpPr txBox="1"/>
          <p:nvPr/>
        </p:nvSpPr>
        <p:spPr>
          <a:xfrm>
            <a:off x="4640868" y="3290794"/>
            <a:ext cx="14460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тренинги 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личного роста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6B25FD9-4417-F365-D7E2-762B74214975}"/>
              </a:ext>
            </a:extLst>
          </p:cNvPr>
          <p:cNvSpPr/>
          <p:nvPr/>
        </p:nvSpPr>
        <p:spPr>
          <a:xfrm>
            <a:off x="3852315" y="2811956"/>
            <a:ext cx="1019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TW" sz="1600" b="1" dirty="0">
                <a:solidFill>
                  <a:schemeClr val="bg1"/>
                </a:solidFill>
              </a:rPr>
              <a:t>новости, обзоры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4BD589-784D-C1FD-ABD3-7DD3C13E9055}"/>
              </a:ext>
            </a:extLst>
          </p:cNvPr>
          <p:cNvSpPr txBox="1"/>
          <p:nvPr/>
        </p:nvSpPr>
        <p:spPr>
          <a:xfrm>
            <a:off x="8295683" y="1187840"/>
            <a:ext cx="2795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TW" sz="1600" b="1" dirty="0">
                <a:solidFill>
                  <a:schemeClr val="bg1"/>
                </a:solidFill>
              </a:rPr>
              <a:t>аналитика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8580AB9-6766-23D5-6AB5-A9C25D425F47}"/>
              </a:ext>
            </a:extLst>
          </p:cNvPr>
          <p:cNvSpPr/>
          <p:nvPr/>
        </p:nvSpPr>
        <p:spPr>
          <a:xfrm>
            <a:off x="7776467" y="2487885"/>
            <a:ext cx="1440160" cy="802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>
                <a:solidFill>
                  <a:schemeClr val="bg1"/>
                </a:solidFill>
                <a:latin typeface="Bliss Pro" pitchFamily="50" charset="0"/>
              </a:rPr>
              <a:t>III</a:t>
            </a:r>
            <a:endParaRPr lang="ru-RU" sz="4800" dirty="0">
              <a:solidFill>
                <a:schemeClr val="bg1"/>
              </a:solidFill>
              <a:latin typeface="Bliss Pro" pitchFamily="50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3BF60A-F132-B4C3-9B85-4D259711B1B4}"/>
              </a:ext>
            </a:extLst>
          </p:cNvPr>
          <p:cNvSpPr txBox="1"/>
          <p:nvPr/>
        </p:nvSpPr>
        <p:spPr>
          <a:xfrm>
            <a:off x="9863814" y="1354578"/>
            <a:ext cx="689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800" dirty="0">
                <a:solidFill>
                  <a:schemeClr val="bg1"/>
                </a:solidFill>
                <a:latin typeface="Bliss Pro" pitchFamily="50" charset="0"/>
              </a:rPr>
              <a:t>IV</a:t>
            </a:r>
            <a:endParaRPr lang="ru-RU" sz="4800" dirty="0">
              <a:solidFill>
                <a:schemeClr val="bg1"/>
              </a:solidFill>
              <a:latin typeface="Bliss Pro" pitchFamily="50" charset="0"/>
            </a:endParaRPr>
          </a:p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2628401-B7E8-8DD1-12A5-6959BCE05682}"/>
              </a:ext>
            </a:extLst>
          </p:cNvPr>
          <p:cNvSpPr/>
          <p:nvPr/>
        </p:nvSpPr>
        <p:spPr>
          <a:xfrm>
            <a:off x="9380172" y="2119823"/>
            <a:ext cx="2338617" cy="682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733" dirty="0">
              <a:solidFill>
                <a:schemeClr val="bg1"/>
              </a:solidFill>
              <a:latin typeface="Bebas Neue Regular" pitchFamily="50" charset="-52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30A1196-A7FE-9E37-9F9B-7CB0FF4DD0C5}"/>
              </a:ext>
            </a:extLst>
          </p:cNvPr>
          <p:cNvSpPr/>
          <p:nvPr/>
        </p:nvSpPr>
        <p:spPr>
          <a:xfrm flipH="1">
            <a:off x="745339" y="1543918"/>
            <a:ext cx="1995353" cy="103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srgbClr val="57C5C8"/>
                </a:solidFill>
              </a:rPr>
              <a:t>Инструменты</a:t>
            </a:r>
          </a:p>
          <a:p>
            <a:pPr algn="ctr"/>
            <a:r>
              <a:rPr lang="ru-RU" sz="1867" b="1" dirty="0">
                <a:solidFill>
                  <a:srgbClr val="57C5C8"/>
                </a:solidFill>
              </a:rPr>
              <a:t>формирования</a:t>
            </a:r>
          </a:p>
          <a:p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500E3A-F2CD-E0E0-C48E-3E012DE25CAD}"/>
              </a:ext>
            </a:extLst>
          </p:cNvPr>
          <p:cNvSpPr txBox="1"/>
          <p:nvPr/>
        </p:nvSpPr>
        <p:spPr>
          <a:xfrm>
            <a:off x="6331467" y="2491839"/>
            <a:ext cx="1269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экспертиза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A61D56-7848-774F-5E03-0C085DCB83A0}"/>
              </a:ext>
            </a:extLst>
          </p:cNvPr>
          <p:cNvSpPr txBox="1"/>
          <p:nvPr/>
        </p:nvSpPr>
        <p:spPr>
          <a:xfrm>
            <a:off x="4403537" y="1206455"/>
            <a:ext cx="2215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исторические труды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4853827-A1DA-46B5-BB50-7530D3C9B0B5}"/>
              </a:ext>
            </a:extLst>
          </p:cNvPr>
          <p:cNvSpPr txBox="1"/>
          <p:nvPr/>
        </p:nvSpPr>
        <p:spPr>
          <a:xfrm>
            <a:off x="3031552" y="4288924"/>
            <a:ext cx="1682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TW" sz="1600" b="1" dirty="0">
                <a:solidFill>
                  <a:schemeClr val="bg1"/>
                </a:solidFill>
              </a:rPr>
              <a:t>шоу, </a:t>
            </a:r>
          </a:p>
          <a:p>
            <a:r>
              <a:rPr lang="ru-RU" altLang="zh-TW" sz="1600" b="1" dirty="0" err="1">
                <a:solidFill>
                  <a:schemeClr val="bg1"/>
                </a:solidFill>
              </a:rPr>
              <a:t>развл</a:t>
            </a:r>
            <a:r>
              <a:rPr lang="ru-RU" altLang="zh-TW" sz="1600" b="1" dirty="0">
                <a:solidFill>
                  <a:schemeClr val="bg1"/>
                </a:solidFill>
              </a:rPr>
              <a:t>. </a:t>
            </a:r>
            <a:r>
              <a:rPr lang="ru-RU" altLang="zh-TW" sz="1600" b="1" dirty="0" err="1">
                <a:solidFill>
                  <a:schemeClr val="bg1"/>
                </a:solidFill>
              </a:rPr>
              <a:t>паблики</a:t>
            </a:r>
            <a:endParaRPr lang="ru-RU" altLang="zh-TW" sz="1600" b="1" dirty="0">
              <a:solidFill>
                <a:schemeClr val="bg1"/>
              </a:solidFill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242237E9-0D2F-B0EC-5374-2E65CE13AA7C}"/>
              </a:ext>
            </a:extLst>
          </p:cNvPr>
          <p:cNvCxnSpPr>
            <a:cxnSpLocks/>
            <a:stCxn id="17" idx="7"/>
          </p:cNvCxnSpPr>
          <p:nvPr/>
        </p:nvCxnSpPr>
        <p:spPr>
          <a:xfrm flipV="1">
            <a:off x="2452964" y="970944"/>
            <a:ext cx="8689168" cy="320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EBE425D-C6A4-12DC-6E73-669713BF3F30}"/>
              </a:ext>
            </a:extLst>
          </p:cNvPr>
          <p:cNvSpPr txBox="1"/>
          <p:nvPr/>
        </p:nvSpPr>
        <p:spPr>
          <a:xfrm>
            <a:off x="4602347" y="2100017"/>
            <a:ext cx="1863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TW" sz="1600" b="1" dirty="0">
                <a:solidFill>
                  <a:schemeClr val="bg1"/>
                </a:solidFill>
              </a:rPr>
              <a:t>документалистика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09B7218-92BB-7471-BE06-EF834EFA0C26}"/>
              </a:ext>
            </a:extLst>
          </p:cNvPr>
          <p:cNvSpPr/>
          <p:nvPr/>
        </p:nvSpPr>
        <p:spPr>
          <a:xfrm>
            <a:off x="8117842" y="4047232"/>
            <a:ext cx="32377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zh-TW" b="1" dirty="0">
                <a:solidFill>
                  <a:schemeClr val="bg1"/>
                </a:solidFill>
              </a:rPr>
              <a:t>книги (2-4)</a:t>
            </a:r>
          </a:p>
          <a:p>
            <a:pPr algn="r"/>
            <a:r>
              <a:rPr lang="ru-RU" altLang="zh-TW" b="1" dirty="0">
                <a:solidFill>
                  <a:schemeClr val="bg1"/>
                </a:solidFill>
              </a:rPr>
              <a:t>кино (1-4)</a:t>
            </a:r>
          </a:p>
          <a:p>
            <a:pPr algn="r"/>
            <a:r>
              <a:rPr lang="ru-RU" altLang="zh-TW" b="1" dirty="0">
                <a:solidFill>
                  <a:schemeClr val="bg1"/>
                </a:solidFill>
              </a:rPr>
              <a:t>сериалы (1-3)</a:t>
            </a:r>
          </a:p>
          <a:p>
            <a:pPr algn="r"/>
            <a:r>
              <a:rPr lang="ru-RU" altLang="zh-TW" b="1" dirty="0">
                <a:solidFill>
                  <a:schemeClr val="bg1"/>
                </a:solidFill>
              </a:rPr>
              <a:t>игры (1-3)</a:t>
            </a:r>
          </a:p>
          <a:p>
            <a:pPr algn="r"/>
            <a:r>
              <a:rPr lang="ru-RU" altLang="zh-TW" b="1" dirty="0">
                <a:solidFill>
                  <a:schemeClr val="bg1"/>
                </a:solidFill>
              </a:rPr>
              <a:t>мультфильмы (1-2)</a:t>
            </a:r>
            <a:endParaRPr lang="ru-RU" b="1" dirty="0">
              <a:solidFill>
                <a:schemeClr val="bg1"/>
              </a:solidFill>
            </a:endParaRPr>
          </a:p>
          <a:p>
            <a:pPr algn="r"/>
            <a:endParaRPr lang="ru-RU" altLang="zh-TW" b="1" dirty="0">
              <a:solidFill>
                <a:schemeClr val="bg1"/>
              </a:solidFill>
            </a:endParaRPr>
          </a:p>
          <a:p>
            <a:pPr algn="r"/>
            <a:r>
              <a:rPr lang="ru-RU" altLang="zh-TW" b="1" dirty="0">
                <a:solidFill>
                  <a:schemeClr val="bg1"/>
                </a:solidFill>
              </a:rPr>
              <a:t>в зависимости от содержания и задачи на старте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440EDA5-3037-9690-29DB-C074B4A785D2}"/>
              </a:ext>
            </a:extLst>
          </p:cNvPr>
          <p:cNvSpPr txBox="1"/>
          <p:nvPr/>
        </p:nvSpPr>
        <p:spPr>
          <a:xfrm rot="2201422">
            <a:off x="2381834" y="3610709"/>
            <a:ext cx="3458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CCE01"/>
                </a:solidFill>
              </a:rPr>
              <a:t>примеры для подражания + воля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92B9B6-8C9D-6023-E6D2-80D83902F343}"/>
              </a:ext>
            </a:extLst>
          </p:cNvPr>
          <p:cNvSpPr txBox="1"/>
          <p:nvPr/>
        </p:nvSpPr>
        <p:spPr>
          <a:xfrm rot="1116835">
            <a:off x="5220782" y="2946205"/>
            <a:ext cx="2147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эмпатия + логика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945ED633-4688-2D03-7783-0C77F5700388}"/>
              </a:ext>
            </a:extLst>
          </p:cNvPr>
          <p:cNvCxnSpPr>
            <a:cxnSpLocks/>
            <a:stCxn id="17" idx="7"/>
          </p:cNvCxnSpPr>
          <p:nvPr/>
        </p:nvCxnSpPr>
        <p:spPr>
          <a:xfrm>
            <a:off x="2452964" y="1291663"/>
            <a:ext cx="6963326" cy="1541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3975CC4-B0BB-9275-54F1-B98CF7E4B031}"/>
              </a:ext>
            </a:extLst>
          </p:cNvPr>
          <p:cNvSpPr txBox="1"/>
          <p:nvPr/>
        </p:nvSpPr>
        <p:spPr>
          <a:xfrm rot="600183">
            <a:off x="4587697" y="1927163"/>
            <a:ext cx="5117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05FAF"/>
                </a:solidFill>
              </a:rPr>
              <a:t>опыт управления сложными системами + команда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3CEC3E1-AFF0-E4F3-1110-817845787EF1}"/>
              </a:ext>
            </a:extLst>
          </p:cNvPr>
          <p:cNvSpPr txBox="1"/>
          <p:nvPr/>
        </p:nvSpPr>
        <p:spPr>
          <a:xfrm>
            <a:off x="3449248" y="1805126"/>
            <a:ext cx="1171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TW" sz="1600" b="1" dirty="0">
                <a:solidFill>
                  <a:schemeClr val="bg1"/>
                </a:solidFill>
              </a:rPr>
              <a:t>биографии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4E214DB-FF07-BCB7-5896-A53DA5151081}"/>
              </a:ext>
            </a:extLst>
          </p:cNvPr>
          <p:cNvSpPr/>
          <p:nvPr/>
        </p:nvSpPr>
        <p:spPr>
          <a:xfrm>
            <a:off x="3595054" y="5738271"/>
            <a:ext cx="2003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TW" b="1" dirty="0">
                <a:solidFill>
                  <a:schemeClr val="bg1"/>
                </a:solidFill>
              </a:rPr>
              <a:t>безответственный</a:t>
            </a:r>
          </a:p>
          <a:p>
            <a:pPr algn="ctr"/>
            <a:r>
              <a:rPr lang="ru-RU" altLang="zh-TW" b="1" dirty="0">
                <a:solidFill>
                  <a:schemeClr val="bg1"/>
                </a:solidFill>
              </a:rPr>
              <a:t>исполнитель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04A14F3F-D8EC-05EA-397B-45992A427D31}"/>
              </a:ext>
            </a:extLst>
          </p:cNvPr>
          <p:cNvSpPr/>
          <p:nvPr/>
        </p:nvSpPr>
        <p:spPr>
          <a:xfrm>
            <a:off x="5534190" y="4662906"/>
            <a:ext cx="1913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TW" b="1" dirty="0">
                <a:solidFill>
                  <a:schemeClr val="bg1"/>
                </a:solidFill>
              </a:rPr>
              <a:t>ответственный</a:t>
            </a:r>
          </a:p>
          <a:p>
            <a:pPr algn="ctr"/>
            <a:r>
              <a:rPr lang="ru-RU" altLang="zh-TW" b="1" dirty="0">
                <a:solidFill>
                  <a:schemeClr val="bg1"/>
                </a:solidFill>
              </a:rPr>
              <a:t>исполнитель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9DDD4BE-661B-41A4-4999-5D39D693F555}"/>
              </a:ext>
            </a:extLst>
          </p:cNvPr>
          <p:cNvSpPr/>
          <p:nvPr/>
        </p:nvSpPr>
        <p:spPr>
          <a:xfrm>
            <a:off x="7567344" y="3614999"/>
            <a:ext cx="19132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TW" b="1" dirty="0">
                <a:solidFill>
                  <a:schemeClr val="bg1"/>
                </a:solidFill>
              </a:rPr>
              <a:t>руководитель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64E741B-980F-8C4C-B44F-7DFBF282A548}"/>
              </a:ext>
            </a:extLst>
          </p:cNvPr>
          <p:cNvSpPr/>
          <p:nvPr/>
        </p:nvSpPr>
        <p:spPr>
          <a:xfrm>
            <a:off x="9454687" y="2562837"/>
            <a:ext cx="19132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TW" b="1" dirty="0">
                <a:solidFill>
                  <a:schemeClr val="bg1"/>
                </a:solidFill>
              </a:rPr>
              <a:t>интегратор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CD567DF-4025-C845-B8D7-92C37C5F4C46}"/>
              </a:ext>
            </a:extLst>
          </p:cNvPr>
          <p:cNvSpPr txBox="1"/>
          <p:nvPr/>
        </p:nvSpPr>
        <p:spPr>
          <a:xfrm>
            <a:off x="6397449" y="1478877"/>
            <a:ext cx="2795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TW" sz="1600" b="1" dirty="0">
                <a:solidFill>
                  <a:schemeClr val="bg1"/>
                </a:solidFill>
              </a:rPr>
              <a:t>научные исследования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D7ED5DC-8256-F53E-1804-B6250AF47C42}"/>
              </a:ext>
            </a:extLst>
          </p:cNvPr>
          <p:cNvSpPr txBox="1"/>
          <p:nvPr/>
        </p:nvSpPr>
        <p:spPr>
          <a:xfrm>
            <a:off x="2623280" y="3911453"/>
            <a:ext cx="995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TW" sz="1600" b="1" dirty="0" err="1">
                <a:solidFill>
                  <a:schemeClr val="bg1"/>
                </a:solidFill>
              </a:rPr>
              <a:t>скролинг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58CBAC7-88C3-6A07-72DB-F7B7E580FDCA}"/>
              </a:ext>
            </a:extLst>
          </p:cNvPr>
          <p:cNvSpPr/>
          <p:nvPr/>
        </p:nvSpPr>
        <p:spPr>
          <a:xfrm>
            <a:off x="2925239" y="2406087"/>
            <a:ext cx="10191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блогеры</a:t>
            </a:r>
          </a:p>
        </p:txBody>
      </p:sp>
    </p:spTree>
    <p:extLst>
      <p:ext uri="{BB962C8B-B14F-4D97-AF65-F5344CB8AC3E}">
        <p14:creationId xmlns:p14="http://schemas.microsoft.com/office/powerpoint/2010/main" val="243525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pic>
        <p:nvPicPr>
          <p:cNvPr id="3" name="Picture 4" descr="https://pp.userapi.com/c837327/v837327893/297eb/bkksgm9A9mA.jpg">
            <a:extLst>
              <a:ext uri="{FF2B5EF4-FFF2-40B4-BE49-F238E27FC236}">
                <a16:creationId xmlns:a16="http://schemas.microsoft.com/office/drawing/2014/main" id="{0436C60F-2F33-A343-2D62-AE7203F1C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"/>
          <a:stretch/>
        </p:blipFill>
        <p:spPr bwMode="auto">
          <a:xfrm>
            <a:off x="1522606" y="886691"/>
            <a:ext cx="9146787" cy="495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074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6840F4-FADF-418C-2E29-DE31D0AF5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6000"/>
            <a:duotone>
              <a:prstClr val="black"/>
              <a:srgbClr val="00FFD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638" t="27282" r="27982" b="28340"/>
          <a:stretch/>
        </p:blipFill>
        <p:spPr>
          <a:xfrm>
            <a:off x="11222182" y="124691"/>
            <a:ext cx="761999" cy="762000"/>
          </a:xfrm>
          <a:prstGeom prst="ellipse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05" y="306149"/>
            <a:ext cx="10971711" cy="617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30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 2013 – 202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4877</TotalTime>
  <Words>451</Words>
  <Application>Microsoft Office PowerPoint</Application>
  <PresentationFormat>Широкоэкранный</PresentationFormat>
  <Paragraphs>141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</vt:lpstr>
      <vt:lpstr>Arial Black</vt:lpstr>
      <vt:lpstr>Bebas Neue Regular</vt:lpstr>
      <vt:lpstr>Bliss Pro</vt:lpstr>
      <vt:lpstr>Calibri</vt:lpstr>
      <vt:lpstr>Calibri Light</vt:lpstr>
      <vt:lpstr>Exo 2 Medium Condensed</vt:lpstr>
      <vt:lpstr>Lora</vt:lpstr>
      <vt:lpstr>Montserrat</vt:lpstr>
      <vt:lpstr>新細明體</vt:lpstr>
      <vt:lpstr>Verdana</vt:lpstr>
      <vt:lpstr>Тема Office 2013 – 2022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17</dc:creator>
  <cp:lastModifiedBy>Покровская Анна Максимовна</cp:lastModifiedBy>
  <cp:revision>29</cp:revision>
  <dcterms:created xsi:type="dcterms:W3CDTF">2023-09-01T09:18:47Z</dcterms:created>
  <dcterms:modified xsi:type="dcterms:W3CDTF">2023-10-26T15:36:38Z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2023-09-01T09:22:27Z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fa69a211-ed83-47f1-a356-b03207494aa6</vt:lpwstr>
  </property>
  <property fmtid="{D5CDD505-2E9C-101B-9397-08002B2CF9AE}" pid="7" name="MSIP_Label_defa4170-0d19-0005-0004-bc88714345d2_ActionId">
    <vt:lpwstr>16c7d5da-e11c-44f3-a96b-6ba65bea7fe7</vt:lpwstr>
  </property>
  <property fmtid="{D5CDD505-2E9C-101B-9397-08002B2CF9AE}" pid="8" name="MSIP_Label_defa4170-0d19-0005-0004-bc88714345d2_ContentBits">
    <vt:lpwstr>0</vt:lpwstr>
  </property>
</Properties>
</file>