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6" r:id="rId5"/>
    <p:sldMasterId id="2147483677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85414BE-F32D-4E23-8B18-5D962E78AB66}">
  <a:tblStyle styleId="{185414BE-F32D-4E23-8B18-5D962E78AB6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11" Type="http://schemas.openxmlformats.org/officeDocument/2006/relationships/slide" Target="slides/slide4.xml"/><Relationship Id="rId22" Type="http://schemas.openxmlformats.org/officeDocument/2006/relationships/slide" Target="slides/slide15.xml"/><Relationship Id="rId10" Type="http://schemas.openxmlformats.org/officeDocument/2006/relationships/slide" Target="slides/slide3.xml"/><Relationship Id="rId21" Type="http://schemas.openxmlformats.org/officeDocument/2006/relationships/slide" Target="slides/slide14.xml"/><Relationship Id="rId13" Type="http://schemas.openxmlformats.org/officeDocument/2006/relationships/slide" Target="slides/slide6.xml"/><Relationship Id="rId24" Type="http://schemas.openxmlformats.org/officeDocument/2006/relationships/slide" Target="slides/slide17.xml"/><Relationship Id="rId12" Type="http://schemas.openxmlformats.org/officeDocument/2006/relationships/slide" Target="slides/slide5.xml"/><Relationship Id="rId23" Type="http://schemas.openxmlformats.org/officeDocument/2006/relationships/slide" Target="slides/slide1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2.xml"/><Relationship Id="rId6" Type="http://schemas.openxmlformats.org/officeDocument/2006/relationships/slideMaster" Target="slideMasters/slideMaster2.xml"/><Relationship Id="rId18" Type="http://schemas.openxmlformats.org/officeDocument/2006/relationships/slide" Target="slides/slide1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51eacab1a0_3_55:notes"/>
          <p:cNvSpPr txBox="1"/>
          <p:nvPr>
            <p:ph idx="1" type="body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g251eacab1a0_3_55:notes"/>
          <p:cNvSpPr/>
          <p:nvPr>
            <p:ph idx="2" type="sldImg"/>
          </p:nvPr>
        </p:nvSpPr>
        <p:spPr>
          <a:xfrm>
            <a:off x="1143208" y="685791"/>
            <a:ext cx="457221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1404da1e910_2_2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g1404da1e910_2_2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1404da1e910_2_29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g1404da1e910_2_29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936b20cf29_0_1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g2936b20cf29_0_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936b20cf29_0_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g2936b20cf29_0_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936b20cf29_0_2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g2936b20cf29_0_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936b20cf29_0_3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g2936b20cf29_0_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51eacab1a0_1_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g251eacab1a0_1_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936b20cf29_0_7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g2936b20cf29_0_7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936b20cf29_0_8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g2936b20cf29_0_8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936b20cf29_0_6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g2936b20cf29_0_6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251eacab1a0_1_3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g251eacab1a0_1_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2936b20cf29_0_10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g2936b20cf29_0_10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251eacab1a0_1_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g251eacab1a0_1_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2936b20cf29_0_3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g2936b20cf29_0_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1404da1e910_2_3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g1404da1e910_2_3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2936b20cf29_0_1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g2936b20cf29_0_1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 (зеленый)">
  <p:cSld name="Заголовок раздела (зеленый)">
    <p:bg>
      <p:bgPr>
        <a:solidFill>
          <a:srgbClr val="80BC00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3888" y="2125980"/>
            <a:ext cx="7886700" cy="14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None/>
              <a:defRPr sz="27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+картинка (зеленый)">
  <p:cSld name="Текст+картинка (зеленый)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/>
          <p:nvPr>
            <p:ph type="ctrTitle"/>
          </p:nvPr>
        </p:nvSpPr>
        <p:spPr>
          <a:xfrm>
            <a:off x="628649" y="471717"/>
            <a:ext cx="5800800" cy="4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BC00"/>
              </a:buClr>
              <a:buSzPts val="2700"/>
              <a:buFont typeface="Arial"/>
              <a:buNone/>
              <a:defRPr b="0" sz="2700">
                <a:solidFill>
                  <a:srgbClr val="80BC0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14"/>
          <p:cNvSpPr txBox="1"/>
          <p:nvPr>
            <p:ph idx="1" type="subTitle"/>
          </p:nvPr>
        </p:nvSpPr>
        <p:spPr>
          <a:xfrm>
            <a:off x="628649" y="1461059"/>
            <a:ext cx="4278000" cy="6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lvl="1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/>
            </a:lvl2pPr>
            <a:lvl3pPr lvl="2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3pPr>
            <a:lvl4pPr lvl="3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4pPr>
            <a:lvl5pPr lvl="4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7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/>
          <p:nvPr>
            <p:ph idx="2" type="pic"/>
          </p:nvPr>
        </p:nvSpPr>
        <p:spPr>
          <a:xfrm>
            <a:off x="5174674" y="1461059"/>
            <a:ext cx="3340800" cy="2986800"/>
          </a:xfrm>
          <a:prstGeom prst="rect">
            <a:avLst/>
          </a:prstGeom>
          <a:noFill/>
          <a:ln>
            <a:noFill/>
          </a:ln>
        </p:spPr>
      </p:sp>
      <p:pic>
        <p:nvPicPr>
          <p:cNvPr id="57" name="Google Shape;57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594473" y="586047"/>
            <a:ext cx="920877" cy="21197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4"/>
          <p:cNvSpPr txBox="1"/>
          <p:nvPr>
            <p:ph idx="3" type="body"/>
          </p:nvPr>
        </p:nvSpPr>
        <p:spPr>
          <a:xfrm>
            <a:off x="628649" y="2481587"/>
            <a:ext cx="4278000" cy="19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0BC00"/>
              </a:buClr>
              <a:buSzPts val="1400"/>
              <a:buFont typeface="Noto Sans Symbols"/>
              <a:buChar char="▪"/>
              <a:defRPr sz="1400"/>
            </a:lvl1pPr>
            <a:lvl2pPr indent="-29845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0BC00"/>
              </a:buClr>
              <a:buSzPts val="1100"/>
              <a:buFont typeface="Noto Sans Symbols"/>
              <a:buChar char="▪"/>
              <a:defRPr sz="1100"/>
            </a:lvl2pPr>
            <a:lvl3pPr indent="-3048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/>
            </a:lvl3pPr>
            <a:lvl4pPr indent="-29845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  <a:defRPr sz="1100"/>
            </a:lvl4pPr>
            <a:lvl5pPr indent="-29845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  <a:defRPr sz="1100"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pic>
        <p:nvPicPr>
          <p:cNvPr id="59" name="Google Shape;59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594473" y="586047"/>
            <a:ext cx="920877" cy="211975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8001000" y="4767263"/>
            <a:ext cx="51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 b="0" i="0" sz="7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rtl="0" algn="r">
              <a:spcBef>
                <a:spcPts val="0"/>
              </a:spcBef>
              <a:buNone/>
              <a:defRPr b="0" i="0" sz="7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rtl="0" algn="r">
              <a:spcBef>
                <a:spcPts val="0"/>
              </a:spcBef>
              <a:buNone/>
              <a:defRPr b="0" i="0" sz="7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rtl="0" algn="r">
              <a:spcBef>
                <a:spcPts val="0"/>
              </a:spcBef>
              <a:buNone/>
              <a:defRPr b="0" i="0" sz="7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rtl="0" algn="r">
              <a:spcBef>
                <a:spcPts val="0"/>
              </a:spcBef>
              <a:buNone/>
              <a:defRPr b="0" i="0" sz="7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rtl="0" algn="r">
              <a:spcBef>
                <a:spcPts val="0"/>
              </a:spcBef>
              <a:buNone/>
              <a:defRPr b="0" i="0" sz="7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rtl="0" algn="r">
              <a:spcBef>
                <a:spcPts val="0"/>
              </a:spcBef>
              <a:buNone/>
              <a:defRPr b="0" i="0" sz="7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rtl="0" algn="r">
              <a:spcBef>
                <a:spcPts val="0"/>
              </a:spcBef>
              <a:buNone/>
              <a:defRPr b="0" i="0" sz="7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rtl="0" algn="r">
              <a:spcBef>
                <a:spcPts val="0"/>
              </a:spcBef>
              <a:buNone/>
              <a:defRPr b="0" i="0" sz="7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+картинка (зеленый) 2">
  <p:cSld name="Текст+картинка (зеленый) 2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/>
          <p:nvPr>
            <p:ph idx="2" type="pic"/>
          </p:nvPr>
        </p:nvSpPr>
        <p:spPr>
          <a:xfrm>
            <a:off x="5174673" y="0"/>
            <a:ext cx="39693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15"/>
          <p:cNvSpPr/>
          <p:nvPr/>
        </p:nvSpPr>
        <p:spPr>
          <a:xfrm>
            <a:off x="-1" y="1289348"/>
            <a:ext cx="5801830" cy="947579"/>
          </a:xfrm>
          <a:custGeom>
            <a:rect b="b" l="l" r="r" t="t"/>
            <a:pathLst>
              <a:path extrusionOk="0" h="2016125" w="13111480">
                <a:moveTo>
                  <a:pt x="0" y="2015697"/>
                </a:moveTo>
                <a:lnTo>
                  <a:pt x="13111422" y="2015697"/>
                </a:lnTo>
                <a:lnTo>
                  <a:pt x="13111422" y="0"/>
                </a:lnTo>
                <a:lnTo>
                  <a:pt x="0" y="0"/>
                </a:lnTo>
                <a:lnTo>
                  <a:pt x="0" y="2015697"/>
                </a:lnTo>
                <a:close/>
              </a:path>
            </a:pathLst>
          </a:custGeom>
          <a:solidFill>
            <a:srgbClr val="80BC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5"/>
          <p:cNvSpPr/>
          <p:nvPr/>
        </p:nvSpPr>
        <p:spPr>
          <a:xfrm>
            <a:off x="-1" y="1289348"/>
            <a:ext cx="5801830" cy="947579"/>
          </a:xfrm>
          <a:custGeom>
            <a:rect b="b" l="l" r="r" t="t"/>
            <a:pathLst>
              <a:path extrusionOk="0" h="2016125" w="13111480">
                <a:moveTo>
                  <a:pt x="0" y="2015697"/>
                </a:moveTo>
                <a:lnTo>
                  <a:pt x="13111422" y="2015697"/>
                </a:lnTo>
                <a:lnTo>
                  <a:pt x="13111422" y="0"/>
                </a:lnTo>
                <a:lnTo>
                  <a:pt x="0" y="0"/>
                </a:lnTo>
                <a:lnTo>
                  <a:pt x="0" y="2015697"/>
                </a:lnTo>
                <a:close/>
              </a:path>
            </a:pathLst>
          </a:custGeom>
          <a:solidFill>
            <a:srgbClr val="80BC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5"/>
          <p:cNvSpPr txBox="1"/>
          <p:nvPr>
            <p:ph type="ctrTitle"/>
          </p:nvPr>
        </p:nvSpPr>
        <p:spPr>
          <a:xfrm>
            <a:off x="628649" y="471717"/>
            <a:ext cx="4278000" cy="4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BC00"/>
              </a:buClr>
              <a:buSzPts val="2700"/>
              <a:buFont typeface="Arial"/>
              <a:buNone/>
              <a:defRPr b="0" sz="2700">
                <a:solidFill>
                  <a:srgbClr val="80BC0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subTitle"/>
          </p:nvPr>
        </p:nvSpPr>
        <p:spPr>
          <a:xfrm>
            <a:off x="628649" y="1461059"/>
            <a:ext cx="5043600" cy="6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/>
            </a:lvl2pPr>
            <a:lvl3pPr lvl="2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3pPr>
            <a:lvl4pPr lvl="3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4pPr>
            <a:lvl5pPr lvl="4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pic>
        <p:nvPicPr>
          <p:cNvPr id="67" name="Google Shape;67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594473" y="586047"/>
            <a:ext cx="920877" cy="211975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5"/>
          <p:cNvSpPr txBox="1"/>
          <p:nvPr>
            <p:ph idx="3" type="body"/>
          </p:nvPr>
        </p:nvSpPr>
        <p:spPr>
          <a:xfrm>
            <a:off x="628649" y="3525341"/>
            <a:ext cx="4278000" cy="9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0BC00"/>
              </a:buClr>
              <a:buSzPts val="1400"/>
              <a:buFont typeface="Noto Sans Symbols"/>
              <a:buChar char="▪"/>
              <a:defRPr sz="1400"/>
            </a:lvl1pPr>
            <a:lvl2pPr indent="-29845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0BC00"/>
              </a:buClr>
              <a:buSzPts val="1100"/>
              <a:buFont typeface="Noto Sans Symbols"/>
              <a:buChar char="▪"/>
              <a:defRPr sz="1100"/>
            </a:lvl2pPr>
            <a:lvl3pPr indent="-3048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/>
            </a:lvl3pPr>
            <a:lvl4pPr indent="-29845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  <a:defRPr sz="1100"/>
            </a:lvl4pPr>
            <a:lvl5pPr indent="-29845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  <a:defRPr sz="1100"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4" type="body"/>
          </p:nvPr>
        </p:nvSpPr>
        <p:spPr>
          <a:xfrm>
            <a:off x="628650" y="2478881"/>
            <a:ext cx="42780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2pPr>
            <a:lvl3pPr indent="-2286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/>
            </a:lvl3pPr>
            <a:lvl4pPr indent="-2286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4pPr>
            <a:lvl5pPr indent="-2286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pic>
        <p:nvPicPr>
          <p:cNvPr id="70" name="Google Shape;70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594473" y="586047"/>
            <a:ext cx="920877" cy="211975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7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5"/>
          <p:cNvSpPr txBox="1"/>
          <p:nvPr>
            <p:ph idx="12" type="sldNum"/>
          </p:nvPr>
        </p:nvSpPr>
        <p:spPr>
          <a:xfrm>
            <a:off x="8001000" y="4767263"/>
            <a:ext cx="51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 b="0" i="0" sz="7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rtl="0" algn="r">
              <a:spcBef>
                <a:spcPts val="0"/>
              </a:spcBef>
              <a:buNone/>
              <a:defRPr b="0" i="0" sz="7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rtl="0" algn="r">
              <a:spcBef>
                <a:spcPts val="0"/>
              </a:spcBef>
              <a:buNone/>
              <a:defRPr b="0" i="0" sz="7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rtl="0" algn="r">
              <a:spcBef>
                <a:spcPts val="0"/>
              </a:spcBef>
              <a:buNone/>
              <a:defRPr b="0" i="0" sz="7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rtl="0" algn="r">
              <a:spcBef>
                <a:spcPts val="0"/>
              </a:spcBef>
              <a:buNone/>
              <a:defRPr b="0" i="0" sz="7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rtl="0" algn="r">
              <a:spcBef>
                <a:spcPts val="0"/>
              </a:spcBef>
              <a:buNone/>
              <a:defRPr b="0" i="0" sz="7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rtl="0" algn="r">
              <a:spcBef>
                <a:spcPts val="0"/>
              </a:spcBef>
              <a:buNone/>
              <a:defRPr b="0" i="0" sz="7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rtl="0" algn="r">
              <a:spcBef>
                <a:spcPts val="0"/>
              </a:spcBef>
              <a:buNone/>
              <a:defRPr b="0" i="0" sz="7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rtl="0" algn="r">
              <a:spcBef>
                <a:spcPts val="0"/>
              </a:spcBef>
              <a:buNone/>
              <a:defRPr b="0" i="0" sz="7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+подзаголовок (зеленый)">
  <p:cSld name="Заголовок+подзаголовок (зеленый)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ctrTitle"/>
          </p:nvPr>
        </p:nvSpPr>
        <p:spPr>
          <a:xfrm>
            <a:off x="628649" y="471717"/>
            <a:ext cx="5961300" cy="4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BC00"/>
              </a:buClr>
              <a:buSzPts val="2700"/>
              <a:buFont typeface="Arial"/>
              <a:buNone/>
              <a:defRPr b="0" sz="2700">
                <a:solidFill>
                  <a:srgbClr val="80BC0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5" name="Google Shape;75;p16"/>
          <p:cNvSpPr/>
          <p:nvPr>
            <p:ph idx="2" type="pic"/>
          </p:nvPr>
        </p:nvSpPr>
        <p:spPr>
          <a:xfrm>
            <a:off x="5174674" y="1461059"/>
            <a:ext cx="3340800" cy="2986800"/>
          </a:xfrm>
          <a:prstGeom prst="rect">
            <a:avLst/>
          </a:prstGeom>
          <a:noFill/>
          <a:ln>
            <a:noFill/>
          </a:ln>
        </p:spPr>
      </p:sp>
      <p:pic>
        <p:nvPicPr>
          <p:cNvPr id="76" name="Google Shape;76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594473" y="586047"/>
            <a:ext cx="920877" cy="211975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628649" y="2986347"/>
            <a:ext cx="4278000" cy="14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0BC00"/>
              </a:buClr>
              <a:buSzPts val="1400"/>
              <a:buFont typeface="Noto Sans Symbols"/>
              <a:buChar char="▪"/>
              <a:defRPr sz="1400"/>
            </a:lvl1pPr>
            <a:lvl2pPr indent="-29845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0BC00"/>
              </a:buClr>
              <a:buSzPts val="1100"/>
              <a:buFont typeface="Noto Sans Symbols"/>
              <a:buChar char="▪"/>
              <a:defRPr sz="1100"/>
            </a:lvl2pPr>
            <a:lvl3pPr indent="-3048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/>
            </a:lvl3pPr>
            <a:lvl4pPr indent="-29845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  <a:defRPr sz="1100"/>
            </a:lvl4pPr>
            <a:lvl5pPr indent="-29845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  <a:defRPr sz="1100"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78" name="Google Shape;78;p16"/>
          <p:cNvSpPr txBox="1"/>
          <p:nvPr>
            <p:ph idx="3" type="body"/>
          </p:nvPr>
        </p:nvSpPr>
        <p:spPr>
          <a:xfrm>
            <a:off x="628650" y="1951980"/>
            <a:ext cx="42780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2pPr>
            <a:lvl3pPr indent="-2286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/>
            </a:lvl3pPr>
            <a:lvl4pPr indent="-2286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4pPr>
            <a:lvl5pPr indent="-2286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pic>
        <p:nvPicPr>
          <p:cNvPr id="79" name="Google Shape;79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594473" y="586047"/>
            <a:ext cx="920877" cy="211975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 txBox="1"/>
          <p:nvPr>
            <p:ph idx="4" type="body"/>
          </p:nvPr>
        </p:nvSpPr>
        <p:spPr>
          <a:xfrm>
            <a:off x="628650" y="1034569"/>
            <a:ext cx="42780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0BC00"/>
              </a:buClr>
              <a:buSzPts val="1500"/>
              <a:buFont typeface="Arial"/>
              <a:buNone/>
              <a:defRPr sz="1500">
                <a:solidFill>
                  <a:srgbClr val="80BC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2pPr>
            <a:lvl3pPr indent="-2286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/>
            </a:lvl3pPr>
            <a:lvl4pPr indent="-2286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4pPr>
            <a:lvl5pPr indent="-2286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7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6"/>
          <p:cNvSpPr txBox="1"/>
          <p:nvPr>
            <p:ph idx="12" type="sldNum"/>
          </p:nvPr>
        </p:nvSpPr>
        <p:spPr>
          <a:xfrm>
            <a:off x="8001000" y="4767263"/>
            <a:ext cx="51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 sz="7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rtl="0" algn="r">
              <a:spcBef>
                <a:spcPts val="0"/>
              </a:spcBef>
              <a:buNone/>
              <a:defRPr sz="7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rtl="0" algn="r">
              <a:spcBef>
                <a:spcPts val="0"/>
              </a:spcBef>
              <a:buNone/>
              <a:defRPr sz="7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rtl="0" algn="r">
              <a:spcBef>
                <a:spcPts val="0"/>
              </a:spcBef>
              <a:buNone/>
              <a:defRPr sz="7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rtl="0" algn="r">
              <a:spcBef>
                <a:spcPts val="0"/>
              </a:spcBef>
              <a:buNone/>
              <a:defRPr sz="7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rtl="0" algn="r">
              <a:spcBef>
                <a:spcPts val="0"/>
              </a:spcBef>
              <a:buNone/>
              <a:defRPr sz="7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rtl="0" algn="r">
              <a:spcBef>
                <a:spcPts val="0"/>
              </a:spcBef>
              <a:buNone/>
              <a:defRPr sz="7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rtl="0" algn="r">
              <a:spcBef>
                <a:spcPts val="0"/>
              </a:spcBef>
              <a:buNone/>
              <a:defRPr sz="7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rtl="0" algn="r">
              <a:spcBef>
                <a:spcPts val="0"/>
              </a:spcBef>
              <a:buNone/>
              <a:defRPr sz="7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 (зеленый)">
  <p:cSld name="Сравнение (зеленый)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ctrTitle"/>
          </p:nvPr>
        </p:nvSpPr>
        <p:spPr>
          <a:xfrm>
            <a:off x="628649" y="471717"/>
            <a:ext cx="5800800" cy="4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BC00"/>
              </a:buClr>
              <a:buSzPts val="2700"/>
              <a:buFont typeface="Arial"/>
              <a:buNone/>
              <a:defRPr b="0" sz="2700">
                <a:solidFill>
                  <a:srgbClr val="80BC0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5" name="Google Shape;85;p17"/>
          <p:cNvSpPr txBox="1"/>
          <p:nvPr>
            <p:ph idx="1" type="subTitle"/>
          </p:nvPr>
        </p:nvSpPr>
        <p:spPr>
          <a:xfrm>
            <a:off x="628649" y="2888771"/>
            <a:ext cx="3710700" cy="6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lvl="1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/>
            </a:lvl2pPr>
            <a:lvl3pPr lvl="2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3pPr>
            <a:lvl4pPr lvl="3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4pPr>
            <a:lvl5pPr lvl="4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86" name="Google Shape;86;p17"/>
          <p:cNvSpPr/>
          <p:nvPr>
            <p:ph idx="2" type="pic"/>
          </p:nvPr>
        </p:nvSpPr>
        <p:spPr>
          <a:xfrm>
            <a:off x="628649" y="1200863"/>
            <a:ext cx="3710700" cy="1523700"/>
          </a:xfrm>
          <a:prstGeom prst="rect">
            <a:avLst/>
          </a:prstGeom>
          <a:noFill/>
          <a:ln>
            <a:noFill/>
          </a:ln>
        </p:spPr>
      </p:sp>
      <p:pic>
        <p:nvPicPr>
          <p:cNvPr id="87" name="Google Shape;87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594473" y="586047"/>
            <a:ext cx="920877" cy="211975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 txBox="1"/>
          <p:nvPr>
            <p:ph idx="3" type="body"/>
          </p:nvPr>
        </p:nvSpPr>
        <p:spPr>
          <a:xfrm>
            <a:off x="628649" y="3784091"/>
            <a:ext cx="3710700" cy="6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0BC00"/>
              </a:buClr>
              <a:buSzPts val="1400"/>
              <a:buFont typeface="Noto Sans Symbols"/>
              <a:buChar char="▪"/>
              <a:defRPr sz="1400"/>
            </a:lvl1pPr>
            <a:lvl2pPr indent="-29845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0BC00"/>
              </a:buClr>
              <a:buSzPts val="1100"/>
              <a:buFont typeface="Noto Sans Symbols"/>
              <a:buChar char="▪"/>
              <a:defRPr sz="1100"/>
            </a:lvl2pPr>
            <a:lvl3pPr indent="-3048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/>
            </a:lvl3pPr>
            <a:lvl4pPr indent="-29845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  <a:defRPr sz="1100"/>
            </a:lvl4pPr>
            <a:lvl5pPr indent="-29845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  <a:defRPr sz="1100"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89" name="Google Shape;89;p17"/>
          <p:cNvSpPr/>
          <p:nvPr>
            <p:ph idx="4" type="pic"/>
          </p:nvPr>
        </p:nvSpPr>
        <p:spPr>
          <a:xfrm>
            <a:off x="4804756" y="1200863"/>
            <a:ext cx="3710700" cy="1523700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17"/>
          <p:cNvSpPr txBox="1"/>
          <p:nvPr>
            <p:ph idx="5" type="body"/>
          </p:nvPr>
        </p:nvSpPr>
        <p:spPr>
          <a:xfrm>
            <a:off x="4804757" y="3784091"/>
            <a:ext cx="3710700" cy="6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0BC00"/>
              </a:buClr>
              <a:buSzPts val="1400"/>
              <a:buFont typeface="Noto Sans Symbols"/>
              <a:buChar char="▪"/>
              <a:defRPr sz="1400"/>
            </a:lvl1pPr>
            <a:lvl2pPr indent="-29845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0BC00"/>
              </a:buClr>
              <a:buSzPts val="1100"/>
              <a:buFont typeface="Noto Sans Symbols"/>
              <a:buChar char="▪"/>
              <a:defRPr sz="1100"/>
            </a:lvl2pPr>
            <a:lvl3pPr indent="-3048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/>
            </a:lvl3pPr>
            <a:lvl4pPr indent="-29845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  <a:defRPr sz="1100"/>
            </a:lvl4pPr>
            <a:lvl5pPr indent="-29845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  <a:defRPr sz="1100"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91" name="Google Shape;91;p17"/>
          <p:cNvSpPr txBox="1"/>
          <p:nvPr>
            <p:ph idx="6" type="body"/>
          </p:nvPr>
        </p:nvSpPr>
        <p:spPr>
          <a:xfrm>
            <a:off x="4804756" y="2876869"/>
            <a:ext cx="3710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2pPr>
            <a:lvl3pPr indent="-2286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/>
            </a:lvl3pPr>
            <a:lvl4pPr indent="-2286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4pPr>
            <a:lvl5pPr indent="-2286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pic>
        <p:nvPicPr>
          <p:cNvPr id="92" name="Google Shape;92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594473" y="586047"/>
            <a:ext cx="920877" cy="21197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7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7"/>
          <p:cNvSpPr txBox="1"/>
          <p:nvPr>
            <p:ph idx="12" type="sldNum"/>
          </p:nvPr>
        </p:nvSpPr>
        <p:spPr>
          <a:xfrm>
            <a:off x="8001000" y="4767263"/>
            <a:ext cx="51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 sz="7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rtl="0" algn="r">
              <a:spcBef>
                <a:spcPts val="0"/>
              </a:spcBef>
              <a:buNone/>
              <a:defRPr sz="7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rtl="0" algn="r">
              <a:spcBef>
                <a:spcPts val="0"/>
              </a:spcBef>
              <a:buNone/>
              <a:defRPr sz="7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rtl="0" algn="r">
              <a:spcBef>
                <a:spcPts val="0"/>
              </a:spcBef>
              <a:buNone/>
              <a:defRPr sz="7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rtl="0" algn="r">
              <a:spcBef>
                <a:spcPts val="0"/>
              </a:spcBef>
              <a:buNone/>
              <a:defRPr sz="7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rtl="0" algn="r">
              <a:spcBef>
                <a:spcPts val="0"/>
              </a:spcBef>
              <a:buNone/>
              <a:defRPr sz="7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rtl="0" algn="r">
              <a:spcBef>
                <a:spcPts val="0"/>
              </a:spcBef>
              <a:buNone/>
              <a:defRPr sz="7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rtl="0" algn="r">
              <a:spcBef>
                <a:spcPts val="0"/>
              </a:spcBef>
              <a:buNone/>
              <a:defRPr sz="7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rtl="0" algn="r">
              <a:spcBef>
                <a:spcPts val="0"/>
              </a:spcBef>
              <a:buNone/>
              <a:defRPr sz="7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>
            <p:ph type="title"/>
          </p:nvPr>
        </p:nvSpPr>
        <p:spPr>
          <a:xfrm>
            <a:off x="628560" y="3512430"/>
            <a:ext cx="5961060" cy="441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5" name="Google Shape;105;p20"/>
          <p:cNvSpPr txBox="1"/>
          <p:nvPr>
            <p:ph idx="1" type="subTitle"/>
          </p:nvPr>
        </p:nvSpPr>
        <p:spPr>
          <a:xfrm>
            <a:off x="628560" y="4351320"/>
            <a:ext cx="4277610" cy="6839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/>
          <p:nvPr>
            <p:ph type="title"/>
          </p:nvPr>
        </p:nvSpPr>
        <p:spPr>
          <a:xfrm>
            <a:off x="628560" y="3512430"/>
            <a:ext cx="5961060" cy="441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8" name="Google Shape;108;p21"/>
          <p:cNvSpPr txBox="1"/>
          <p:nvPr>
            <p:ph idx="1" type="body"/>
          </p:nvPr>
        </p:nvSpPr>
        <p:spPr>
          <a:xfrm>
            <a:off x="628560" y="4566510"/>
            <a:ext cx="4277610" cy="253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2"/>
          <p:cNvSpPr txBox="1"/>
          <p:nvPr>
            <p:ph type="title"/>
          </p:nvPr>
        </p:nvSpPr>
        <p:spPr>
          <a:xfrm>
            <a:off x="628560" y="3512430"/>
            <a:ext cx="5961060" cy="441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8560" y="4566510"/>
            <a:ext cx="2087370" cy="253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2" type="body"/>
          </p:nvPr>
        </p:nvSpPr>
        <p:spPr>
          <a:xfrm>
            <a:off x="2820690" y="4566510"/>
            <a:ext cx="2087370" cy="253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628560" y="3512430"/>
            <a:ext cx="5961060" cy="441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4"/>
          <p:cNvSpPr txBox="1"/>
          <p:nvPr>
            <p:ph idx="1" type="subTitle"/>
          </p:nvPr>
        </p:nvSpPr>
        <p:spPr>
          <a:xfrm>
            <a:off x="628560" y="3512430"/>
            <a:ext cx="5961060" cy="20484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5"/>
          <p:cNvSpPr txBox="1"/>
          <p:nvPr>
            <p:ph type="title"/>
          </p:nvPr>
        </p:nvSpPr>
        <p:spPr>
          <a:xfrm>
            <a:off x="628560" y="3512430"/>
            <a:ext cx="5961060" cy="441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9" name="Google Shape;119;p25"/>
          <p:cNvSpPr txBox="1"/>
          <p:nvPr>
            <p:ph idx="1" type="body"/>
          </p:nvPr>
        </p:nvSpPr>
        <p:spPr>
          <a:xfrm>
            <a:off x="628560" y="4566510"/>
            <a:ext cx="2087370" cy="1206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0" name="Google Shape;120;p25"/>
          <p:cNvSpPr txBox="1"/>
          <p:nvPr>
            <p:ph idx="2" type="body"/>
          </p:nvPr>
        </p:nvSpPr>
        <p:spPr>
          <a:xfrm>
            <a:off x="2820690" y="4566510"/>
            <a:ext cx="2087370" cy="253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1" name="Google Shape;121;p25"/>
          <p:cNvSpPr txBox="1"/>
          <p:nvPr>
            <p:ph idx="3" type="body"/>
          </p:nvPr>
        </p:nvSpPr>
        <p:spPr>
          <a:xfrm>
            <a:off x="628560" y="4699080"/>
            <a:ext cx="2087370" cy="1206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6"/>
          <p:cNvSpPr txBox="1"/>
          <p:nvPr>
            <p:ph type="title"/>
          </p:nvPr>
        </p:nvSpPr>
        <p:spPr>
          <a:xfrm>
            <a:off x="628560" y="3512430"/>
            <a:ext cx="5961060" cy="441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4" name="Google Shape;124;p26"/>
          <p:cNvSpPr txBox="1"/>
          <p:nvPr>
            <p:ph idx="1" type="body"/>
          </p:nvPr>
        </p:nvSpPr>
        <p:spPr>
          <a:xfrm>
            <a:off x="628560" y="4566510"/>
            <a:ext cx="2087370" cy="253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5" name="Google Shape;125;p26"/>
          <p:cNvSpPr txBox="1"/>
          <p:nvPr>
            <p:ph idx="2" type="body"/>
          </p:nvPr>
        </p:nvSpPr>
        <p:spPr>
          <a:xfrm>
            <a:off x="2820690" y="4566510"/>
            <a:ext cx="2087370" cy="1206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6" name="Google Shape;126;p26"/>
          <p:cNvSpPr txBox="1"/>
          <p:nvPr>
            <p:ph idx="3" type="body"/>
          </p:nvPr>
        </p:nvSpPr>
        <p:spPr>
          <a:xfrm>
            <a:off x="2820690" y="4699080"/>
            <a:ext cx="2087370" cy="1206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7"/>
          <p:cNvSpPr txBox="1"/>
          <p:nvPr>
            <p:ph type="title"/>
          </p:nvPr>
        </p:nvSpPr>
        <p:spPr>
          <a:xfrm>
            <a:off x="628560" y="3512430"/>
            <a:ext cx="5961060" cy="441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9" name="Google Shape;129;p27"/>
          <p:cNvSpPr txBox="1"/>
          <p:nvPr>
            <p:ph idx="1" type="body"/>
          </p:nvPr>
        </p:nvSpPr>
        <p:spPr>
          <a:xfrm>
            <a:off x="628560" y="4566510"/>
            <a:ext cx="2087370" cy="1206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0" name="Google Shape;130;p27"/>
          <p:cNvSpPr txBox="1"/>
          <p:nvPr>
            <p:ph idx="2" type="body"/>
          </p:nvPr>
        </p:nvSpPr>
        <p:spPr>
          <a:xfrm>
            <a:off x="2820690" y="4566510"/>
            <a:ext cx="2087370" cy="1206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1" name="Google Shape;131;p27"/>
          <p:cNvSpPr txBox="1"/>
          <p:nvPr>
            <p:ph idx="3" type="body"/>
          </p:nvPr>
        </p:nvSpPr>
        <p:spPr>
          <a:xfrm>
            <a:off x="628560" y="4699080"/>
            <a:ext cx="4277610" cy="1206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8"/>
          <p:cNvSpPr txBox="1"/>
          <p:nvPr>
            <p:ph type="title"/>
          </p:nvPr>
        </p:nvSpPr>
        <p:spPr>
          <a:xfrm>
            <a:off x="628560" y="3512430"/>
            <a:ext cx="5961060" cy="441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4" name="Google Shape;134;p28"/>
          <p:cNvSpPr txBox="1"/>
          <p:nvPr>
            <p:ph idx="1" type="body"/>
          </p:nvPr>
        </p:nvSpPr>
        <p:spPr>
          <a:xfrm>
            <a:off x="628560" y="4566510"/>
            <a:ext cx="4277610" cy="1206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5" name="Google Shape;135;p28"/>
          <p:cNvSpPr txBox="1"/>
          <p:nvPr>
            <p:ph idx="2" type="body"/>
          </p:nvPr>
        </p:nvSpPr>
        <p:spPr>
          <a:xfrm>
            <a:off x="628560" y="4699080"/>
            <a:ext cx="4277610" cy="1206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9"/>
          <p:cNvSpPr txBox="1"/>
          <p:nvPr>
            <p:ph type="title"/>
          </p:nvPr>
        </p:nvSpPr>
        <p:spPr>
          <a:xfrm>
            <a:off x="628560" y="3512430"/>
            <a:ext cx="5961060" cy="441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8" name="Google Shape;138;p29"/>
          <p:cNvSpPr txBox="1"/>
          <p:nvPr>
            <p:ph idx="1" type="body"/>
          </p:nvPr>
        </p:nvSpPr>
        <p:spPr>
          <a:xfrm>
            <a:off x="628560" y="4566510"/>
            <a:ext cx="2087370" cy="1206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9" name="Google Shape;139;p29"/>
          <p:cNvSpPr txBox="1"/>
          <p:nvPr>
            <p:ph idx="2" type="body"/>
          </p:nvPr>
        </p:nvSpPr>
        <p:spPr>
          <a:xfrm>
            <a:off x="2820690" y="4566510"/>
            <a:ext cx="2087370" cy="1206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0" name="Google Shape;140;p29"/>
          <p:cNvSpPr txBox="1"/>
          <p:nvPr>
            <p:ph idx="3" type="body"/>
          </p:nvPr>
        </p:nvSpPr>
        <p:spPr>
          <a:xfrm>
            <a:off x="628560" y="4699080"/>
            <a:ext cx="2087370" cy="1206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1" name="Google Shape;141;p29"/>
          <p:cNvSpPr txBox="1"/>
          <p:nvPr>
            <p:ph idx="4" type="body"/>
          </p:nvPr>
        </p:nvSpPr>
        <p:spPr>
          <a:xfrm>
            <a:off x="2820690" y="4699080"/>
            <a:ext cx="2087370" cy="1206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0"/>
          <p:cNvSpPr txBox="1"/>
          <p:nvPr>
            <p:ph type="title"/>
          </p:nvPr>
        </p:nvSpPr>
        <p:spPr>
          <a:xfrm>
            <a:off x="628560" y="3512430"/>
            <a:ext cx="5961060" cy="441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4" name="Google Shape;144;p30"/>
          <p:cNvSpPr txBox="1"/>
          <p:nvPr>
            <p:ph idx="1" type="body"/>
          </p:nvPr>
        </p:nvSpPr>
        <p:spPr>
          <a:xfrm>
            <a:off x="628560" y="4566510"/>
            <a:ext cx="1377270" cy="1206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5" name="Google Shape;145;p30"/>
          <p:cNvSpPr txBox="1"/>
          <p:nvPr>
            <p:ph idx="2" type="body"/>
          </p:nvPr>
        </p:nvSpPr>
        <p:spPr>
          <a:xfrm>
            <a:off x="2074950" y="4566510"/>
            <a:ext cx="1377270" cy="1206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6" name="Google Shape;146;p30"/>
          <p:cNvSpPr txBox="1"/>
          <p:nvPr>
            <p:ph idx="3" type="body"/>
          </p:nvPr>
        </p:nvSpPr>
        <p:spPr>
          <a:xfrm>
            <a:off x="3521340" y="4566510"/>
            <a:ext cx="1377270" cy="1206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7" name="Google Shape;147;p30"/>
          <p:cNvSpPr txBox="1"/>
          <p:nvPr>
            <p:ph idx="4" type="body"/>
          </p:nvPr>
        </p:nvSpPr>
        <p:spPr>
          <a:xfrm>
            <a:off x="628560" y="4699080"/>
            <a:ext cx="1377270" cy="1206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8" name="Google Shape;148;p30"/>
          <p:cNvSpPr txBox="1"/>
          <p:nvPr>
            <p:ph idx="5" type="body"/>
          </p:nvPr>
        </p:nvSpPr>
        <p:spPr>
          <a:xfrm>
            <a:off x="2074950" y="4699080"/>
            <a:ext cx="1377270" cy="1206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9" name="Google Shape;149;p30"/>
          <p:cNvSpPr txBox="1"/>
          <p:nvPr>
            <p:ph idx="6" type="body"/>
          </p:nvPr>
        </p:nvSpPr>
        <p:spPr>
          <a:xfrm>
            <a:off x="3521340" y="4699080"/>
            <a:ext cx="1377270" cy="1206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26.xml"/><Relationship Id="rId1" Type="http://schemas.openxmlformats.org/officeDocument/2006/relationships/image" Target="../media/image1.png"/><Relationship Id="rId2" Type="http://schemas.openxmlformats.org/officeDocument/2006/relationships/image" Target="../media/image6.jpg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type="title"/>
          </p:nvPr>
        </p:nvSpPr>
        <p:spPr>
          <a:xfrm>
            <a:off x="628560" y="3512430"/>
            <a:ext cx="5961060" cy="44172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/>
            </a:lvl9pPr>
          </a:lstStyle>
          <a:p/>
        </p:txBody>
      </p:sp>
      <p:pic>
        <p:nvPicPr>
          <p:cNvPr id="97" name="Google Shape;97;p1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7165260" y="3579390"/>
            <a:ext cx="1350000" cy="3080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внешний, небо, забор, земля&#10;&#10;Описание создано с очень высокой степенью достоверности" id="98" name="Google Shape;98;p18"/>
          <p:cNvPicPr preferRelativeResize="0"/>
          <p:nvPr/>
        </p:nvPicPr>
        <p:blipFill rotWithShape="1">
          <a:blip r:embed="rId2">
            <a:alphaModFix/>
          </a:blip>
          <a:srcRect b="30691" l="0" r="0" t="8889"/>
          <a:stretch/>
        </p:blipFill>
        <p:spPr>
          <a:xfrm>
            <a:off x="0" y="0"/>
            <a:ext cx="9143820" cy="310716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8"/>
          <p:cNvSpPr txBox="1"/>
          <p:nvPr>
            <p:ph idx="1" type="body"/>
          </p:nvPr>
        </p:nvSpPr>
        <p:spPr>
          <a:xfrm>
            <a:off x="628560" y="4566510"/>
            <a:ext cx="4277610" cy="25326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/>
            </a:lvl9pPr>
          </a:lstStyle>
          <a:p/>
        </p:txBody>
      </p:sp>
      <p:pic>
        <p:nvPicPr>
          <p:cNvPr id="100" name="Google Shape;100;p1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7165260" y="3579390"/>
            <a:ext cx="1350000" cy="3080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внешний, небо, забор, земля&#10;&#10;Описание создано с очень высокой степенью достоверности" id="101" name="Google Shape;101;p18"/>
          <p:cNvPicPr preferRelativeResize="0"/>
          <p:nvPr/>
        </p:nvPicPr>
        <p:blipFill rotWithShape="1">
          <a:blip r:embed="rId2">
            <a:alphaModFix/>
          </a:blip>
          <a:srcRect b="30691" l="0" r="0" t="8889"/>
          <a:stretch/>
        </p:blipFill>
        <p:spPr>
          <a:xfrm>
            <a:off x="0" y="0"/>
            <a:ext cx="9143820" cy="310716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Relationship Id="rId4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1"/>
          <p:cNvSpPr txBox="1"/>
          <p:nvPr>
            <p:ph idx="4294967295" type="subTitle"/>
          </p:nvPr>
        </p:nvSpPr>
        <p:spPr>
          <a:xfrm>
            <a:off x="628546" y="4197150"/>
            <a:ext cx="6130200" cy="2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r>
              <a:rPr lang="ru" sz="2400"/>
              <a:t>ИИ в контексте системы науки РФ</a:t>
            </a:r>
            <a:endParaRPr b="0" i="0" sz="2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31"/>
          <p:cNvSpPr txBox="1"/>
          <p:nvPr>
            <p:ph idx="4294967295" type="body"/>
          </p:nvPr>
        </p:nvSpPr>
        <p:spPr>
          <a:xfrm>
            <a:off x="628560" y="4566510"/>
            <a:ext cx="4277610" cy="25326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ru"/>
              <a:t>Новиков Андрей Андреевич, к.ф.-м.н.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2"/>
          <p:cNvSpPr/>
          <p:nvPr>
            <p:ph idx="2" type="pic"/>
          </p:nvPr>
        </p:nvSpPr>
        <p:spPr>
          <a:xfrm>
            <a:off x="5174673" y="0"/>
            <a:ext cx="3969326" cy="5143499"/>
          </a:xfrm>
          <a:prstGeom prst="rect">
            <a:avLst/>
          </a:prstGeom>
          <a:noFill/>
          <a:ln>
            <a:noFill/>
          </a:ln>
        </p:spPr>
      </p:sp>
      <p:sp>
        <p:nvSpPr>
          <p:cNvPr id="161" name="Google Shape;161;p32"/>
          <p:cNvSpPr txBox="1"/>
          <p:nvPr>
            <p:ph type="ctrTitle"/>
          </p:nvPr>
        </p:nvSpPr>
        <p:spPr>
          <a:xfrm>
            <a:off x="628649" y="471717"/>
            <a:ext cx="4277937" cy="442068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BC00"/>
              </a:buClr>
              <a:buSzPct val="100000"/>
              <a:buFont typeface="Arial"/>
              <a:buNone/>
            </a:pPr>
            <a:r>
              <a:rPr lang="ru"/>
              <a:t>Содержание презентации</a:t>
            </a:r>
            <a:endParaRPr/>
          </a:p>
        </p:txBody>
      </p:sp>
      <p:sp>
        <p:nvSpPr>
          <p:cNvPr id="162" name="Google Shape;162;p32"/>
          <p:cNvSpPr txBox="1"/>
          <p:nvPr>
            <p:ph idx="1" type="subTitle"/>
          </p:nvPr>
        </p:nvSpPr>
        <p:spPr>
          <a:xfrm>
            <a:off x="628649" y="1444259"/>
            <a:ext cx="5043600" cy="6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"/>
              <a:t>1.Что представляет собой наука в ИИ</a:t>
            </a:r>
            <a:endParaRPr/>
          </a:p>
        </p:txBody>
      </p:sp>
      <p:sp>
        <p:nvSpPr>
          <p:cNvPr id="163" name="Google Shape;163;p32"/>
          <p:cNvSpPr txBox="1"/>
          <p:nvPr>
            <p:ph idx="3" type="body"/>
          </p:nvPr>
        </p:nvSpPr>
        <p:spPr>
          <a:xfrm>
            <a:off x="628687" y="2952716"/>
            <a:ext cx="4278000" cy="9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80BC00"/>
              </a:buClr>
              <a:buSzPts val="1400"/>
              <a:buFont typeface="Noto Sans Symbols"/>
              <a:buNone/>
            </a:pPr>
            <a:r>
              <a:rPr lang="ru"/>
              <a:t>3. Пути решения</a:t>
            </a:r>
            <a:endParaRPr/>
          </a:p>
        </p:txBody>
      </p:sp>
      <p:sp>
        <p:nvSpPr>
          <p:cNvPr id="164" name="Google Shape;164;p32"/>
          <p:cNvSpPr txBox="1"/>
          <p:nvPr>
            <p:ph idx="4" type="body"/>
          </p:nvPr>
        </p:nvSpPr>
        <p:spPr>
          <a:xfrm>
            <a:off x="628650" y="2478877"/>
            <a:ext cx="4278000" cy="5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"/>
              <a:t>2. Проблемы</a:t>
            </a:r>
            <a:endParaRPr/>
          </a:p>
        </p:txBody>
      </p:sp>
      <p:sp>
        <p:nvSpPr>
          <p:cNvPr id="165" name="Google Shape;165;p3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АНО ВО «УНиверситет Иннополис»</a:t>
            </a:r>
            <a:endParaRPr/>
          </a:p>
        </p:txBody>
      </p:sp>
      <p:sp>
        <p:nvSpPr>
          <p:cNvPr id="166" name="Google Shape;166;p32"/>
          <p:cNvSpPr txBox="1"/>
          <p:nvPr>
            <p:ph idx="12" type="sldNum"/>
          </p:nvPr>
        </p:nvSpPr>
        <p:spPr>
          <a:xfrm>
            <a:off x="8001000" y="4767263"/>
            <a:ext cx="51435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32"/>
          <p:cNvSpPr txBox="1"/>
          <p:nvPr/>
        </p:nvSpPr>
        <p:spPr>
          <a:xfrm>
            <a:off x="628650" y="3378575"/>
            <a:ext cx="43986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3"/>
          <p:cNvSpPr txBox="1"/>
          <p:nvPr>
            <p:ph type="ctrTitle"/>
          </p:nvPr>
        </p:nvSpPr>
        <p:spPr>
          <a:xfrm>
            <a:off x="628649" y="471717"/>
            <a:ext cx="5961265" cy="442068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BC00"/>
              </a:buClr>
              <a:buSzPts val="2700"/>
              <a:buFont typeface="Arial"/>
              <a:buNone/>
            </a:pPr>
            <a:r>
              <a:rPr lang="ru"/>
              <a:t> Место ИИ в системе знаний</a:t>
            </a:r>
            <a:endParaRPr/>
          </a:p>
        </p:txBody>
      </p:sp>
      <p:sp>
        <p:nvSpPr>
          <p:cNvPr id="173" name="Google Shape;173;p3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АНО ВО «УНиверситет Иннополис»</a:t>
            </a:r>
            <a:endParaRPr/>
          </a:p>
        </p:txBody>
      </p:sp>
      <p:sp>
        <p:nvSpPr>
          <p:cNvPr id="174" name="Google Shape;174;p33"/>
          <p:cNvSpPr txBox="1"/>
          <p:nvPr>
            <p:ph idx="12" type="sldNum"/>
          </p:nvPr>
        </p:nvSpPr>
        <p:spPr>
          <a:xfrm>
            <a:off x="8001000" y="4767263"/>
            <a:ext cx="51435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5" name="Google Shape;17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1200" y="913775"/>
            <a:ext cx="4506100" cy="392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4"/>
          <p:cNvSpPr txBox="1"/>
          <p:nvPr>
            <p:ph type="ctrTitle"/>
          </p:nvPr>
        </p:nvSpPr>
        <p:spPr>
          <a:xfrm>
            <a:off x="628649" y="471717"/>
            <a:ext cx="5961300" cy="4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BC00"/>
              </a:buClr>
              <a:buSzPts val="2700"/>
              <a:buFont typeface="Arial"/>
              <a:buNone/>
            </a:pPr>
            <a:r>
              <a:rPr lang="ru"/>
              <a:t>Место ИИ в экономике</a:t>
            </a:r>
            <a:endParaRPr/>
          </a:p>
        </p:txBody>
      </p:sp>
      <p:sp>
        <p:nvSpPr>
          <p:cNvPr id="181" name="Google Shape;181;p3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АНО ВО «УНиверситет Иннополис»</a:t>
            </a:r>
            <a:endParaRPr/>
          </a:p>
        </p:txBody>
      </p:sp>
      <p:sp>
        <p:nvSpPr>
          <p:cNvPr id="182" name="Google Shape;182;p34"/>
          <p:cNvSpPr txBox="1"/>
          <p:nvPr>
            <p:ph idx="12" type="sldNum"/>
          </p:nvPr>
        </p:nvSpPr>
        <p:spPr>
          <a:xfrm>
            <a:off x="8001000" y="4767263"/>
            <a:ext cx="51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3" name="Google Shape;18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2525" y="913917"/>
            <a:ext cx="4644207" cy="39247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5"/>
          <p:cNvSpPr txBox="1"/>
          <p:nvPr>
            <p:ph type="ctrTitle"/>
          </p:nvPr>
        </p:nvSpPr>
        <p:spPr>
          <a:xfrm>
            <a:off x="628649" y="471717"/>
            <a:ext cx="5961300" cy="4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BC00"/>
              </a:buClr>
              <a:buSzPts val="2700"/>
              <a:buFont typeface="Arial"/>
              <a:buNone/>
            </a:pPr>
            <a:r>
              <a:rPr lang="ru"/>
              <a:t>Место</a:t>
            </a:r>
            <a:r>
              <a:rPr lang="ru"/>
              <a:t> ИИ в цикле разработки</a:t>
            </a:r>
            <a:endParaRPr/>
          </a:p>
        </p:txBody>
      </p:sp>
      <p:sp>
        <p:nvSpPr>
          <p:cNvPr id="189" name="Google Shape;189;p3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АНО ВО «УНиверситет Иннополис»</a:t>
            </a:r>
            <a:endParaRPr/>
          </a:p>
        </p:txBody>
      </p:sp>
      <p:sp>
        <p:nvSpPr>
          <p:cNvPr id="190" name="Google Shape;190;p35"/>
          <p:cNvSpPr txBox="1"/>
          <p:nvPr>
            <p:ph idx="12" type="sldNum"/>
          </p:nvPr>
        </p:nvSpPr>
        <p:spPr>
          <a:xfrm>
            <a:off x="8001000" y="4767263"/>
            <a:ext cx="51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1" name="Google Shape;19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9850" y="1241917"/>
            <a:ext cx="4848225" cy="324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6"/>
          <p:cNvSpPr txBox="1"/>
          <p:nvPr>
            <p:ph type="ctrTitle"/>
          </p:nvPr>
        </p:nvSpPr>
        <p:spPr>
          <a:xfrm>
            <a:off x="628649" y="471717"/>
            <a:ext cx="5961300" cy="4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BC00"/>
              </a:buClr>
              <a:buSzPts val="2700"/>
              <a:buFont typeface="Arial"/>
              <a:buNone/>
            </a:pPr>
            <a:r>
              <a:rPr lang="ru"/>
              <a:t>Место ИИ в системе науки</a:t>
            </a:r>
            <a:endParaRPr/>
          </a:p>
        </p:txBody>
      </p:sp>
      <p:sp>
        <p:nvSpPr>
          <p:cNvPr id="197" name="Google Shape;197;p36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АНО ВО «УНиверситет Иннополис»</a:t>
            </a:r>
            <a:endParaRPr/>
          </a:p>
        </p:txBody>
      </p:sp>
      <p:sp>
        <p:nvSpPr>
          <p:cNvPr id="198" name="Google Shape;198;p36"/>
          <p:cNvSpPr txBox="1"/>
          <p:nvPr>
            <p:ph idx="12" type="sldNum"/>
          </p:nvPr>
        </p:nvSpPr>
        <p:spPr>
          <a:xfrm>
            <a:off x="8001000" y="4767263"/>
            <a:ext cx="51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9" name="Google Shape;19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6575" y="1172025"/>
            <a:ext cx="6369650" cy="323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7"/>
          <p:cNvSpPr txBox="1"/>
          <p:nvPr>
            <p:ph type="ctrTitle"/>
          </p:nvPr>
        </p:nvSpPr>
        <p:spPr>
          <a:xfrm>
            <a:off x="628649" y="471717"/>
            <a:ext cx="5961300" cy="4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BC00"/>
              </a:buClr>
              <a:buSzPts val="2700"/>
              <a:buFont typeface="Arial"/>
              <a:buNone/>
            </a:pPr>
            <a:r>
              <a:rPr lang="ru"/>
              <a:t>Виды публикаций по ИИ</a:t>
            </a:r>
            <a:endParaRPr/>
          </a:p>
        </p:txBody>
      </p:sp>
      <p:sp>
        <p:nvSpPr>
          <p:cNvPr id="205" name="Google Shape;205;p3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АНО ВО «УНиверситет Иннополис»</a:t>
            </a:r>
            <a:endParaRPr/>
          </a:p>
        </p:txBody>
      </p:sp>
      <p:sp>
        <p:nvSpPr>
          <p:cNvPr id="206" name="Google Shape;206;p37"/>
          <p:cNvSpPr txBox="1"/>
          <p:nvPr>
            <p:ph idx="12" type="sldNum"/>
          </p:nvPr>
        </p:nvSpPr>
        <p:spPr>
          <a:xfrm>
            <a:off x="8001000" y="4767263"/>
            <a:ext cx="51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37"/>
          <p:cNvSpPr/>
          <p:nvPr/>
        </p:nvSpPr>
        <p:spPr>
          <a:xfrm>
            <a:off x="1424900" y="1714500"/>
            <a:ext cx="2733900" cy="1482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/>
              <a:t>Публикации о приложениях</a:t>
            </a:r>
            <a:endParaRPr sz="2000"/>
          </a:p>
        </p:txBody>
      </p:sp>
      <p:sp>
        <p:nvSpPr>
          <p:cNvPr id="208" name="Google Shape;208;p37"/>
          <p:cNvSpPr/>
          <p:nvPr/>
        </p:nvSpPr>
        <p:spPr>
          <a:xfrm>
            <a:off x="4728275" y="1714500"/>
            <a:ext cx="2733900" cy="1482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/>
              <a:t>Публикации о методах</a:t>
            </a:r>
            <a:endParaRPr sz="2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8"/>
          <p:cNvSpPr/>
          <p:nvPr>
            <p:ph idx="2" type="pic"/>
          </p:nvPr>
        </p:nvSpPr>
        <p:spPr>
          <a:xfrm>
            <a:off x="5174673" y="0"/>
            <a:ext cx="39693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14" name="Google Shape;214;p38"/>
          <p:cNvSpPr txBox="1"/>
          <p:nvPr>
            <p:ph type="ctrTitle"/>
          </p:nvPr>
        </p:nvSpPr>
        <p:spPr>
          <a:xfrm>
            <a:off x="628649" y="471717"/>
            <a:ext cx="4278000" cy="4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BC00"/>
              </a:buClr>
              <a:buSzPts val="2700"/>
              <a:buFont typeface="Arial"/>
              <a:buNone/>
            </a:pPr>
            <a:r>
              <a:rPr lang="ru"/>
              <a:t>Содержание презентации</a:t>
            </a:r>
            <a:endParaRPr/>
          </a:p>
        </p:txBody>
      </p:sp>
      <p:sp>
        <p:nvSpPr>
          <p:cNvPr id="215" name="Google Shape;215;p38"/>
          <p:cNvSpPr txBox="1"/>
          <p:nvPr>
            <p:ph idx="1" type="subTitle"/>
          </p:nvPr>
        </p:nvSpPr>
        <p:spPr>
          <a:xfrm>
            <a:off x="628649" y="1444259"/>
            <a:ext cx="5043600" cy="6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"/>
              <a:t>2. Проблемы</a:t>
            </a:r>
            <a:endParaRPr/>
          </a:p>
        </p:txBody>
      </p:sp>
      <p:sp>
        <p:nvSpPr>
          <p:cNvPr id="216" name="Google Shape;216;p38"/>
          <p:cNvSpPr txBox="1"/>
          <p:nvPr>
            <p:ph idx="4" type="body"/>
          </p:nvPr>
        </p:nvSpPr>
        <p:spPr>
          <a:xfrm>
            <a:off x="628650" y="2478877"/>
            <a:ext cx="4278000" cy="5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0BC00"/>
              </a:buClr>
              <a:buSzPct val="100000"/>
              <a:buFont typeface="Noto Sans Symbols"/>
              <a:buNone/>
            </a:pPr>
            <a:r>
              <a:rPr lang="ru"/>
              <a:t>3. Пути решения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17" name="Google Shape;217;p3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АНО ВО «УНиверситет Иннополис»</a:t>
            </a:r>
            <a:endParaRPr/>
          </a:p>
        </p:txBody>
      </p:sp>
      <p:sp>
        <p:nvSpPr>
          <p:cNvPr id="218" name="Google Shape;218;p38"/>
          <p:cNvSpPr txBox="1"/>
          <p:nvPr>
            <p:ph idx="12" type="sldNum"/>
          </p:nvPr>
        </p:nvSpPr>
        <p:spPr>
          <a:xfrm>
            <a:off x="8001000" y="4767263"/>
            <a:ext cx="51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9"/>
          <p:cNvSpPr txBox="1"/>
          <p:nvPr>
            <p:ph type="ctrTitle"/>
          </p:nvPr>
        </p:nvSpPr>
        <p:spPr>
          <a:xfrm>
            <a:off x="628649" y="471717"/>
            <a:ext cx="5961300" cy="4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BC00"/>
              </a:buClr>
              <a:buSzPct val="100000"/>
              <a:buFont typeface="Arial"/>
              <a:buNone/>
            </a:pPr>
            <a:r>
              <a:rPr lang="ru"/>
              <a:t>Текущее положение дел (публикации)</a:t>
            </a:r>
            <a:endParaRPr/>
          </a:p>
        </p:txBody>
      </p:sp>
      <p:sp>
        <p:nvSpPr>
          <p:cNvPr id="224" name="Google Shape;224;p3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АНО ВО «УНиверситет Иннополис»</a:t>
            </a:r>
            <a:endParaRPr/>
          </a:p>
        </p:txBody>
      </p:sp>
      <p:sp>
        <p:nvSpPr>
          <p:cNvPr id="225" name="Google Shape;225;p39"/>
          <p:cNvSpPr txBox="1"/>
          <p:nvPr>
            <p:ph idx="12" type="sldNum"/>
          </p:nvPr>
        </p:nvSpPr>
        <p:spPr>
          <a:xfrm>
            <a:off x="8001000" y="4767263"/>
            <a:ext cx="51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6" name="Google Shape;22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0338" y="1066329"/>
            <a:ext cx="6241118" cy="3548545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39"/>
          <p:cNvSpPr/>
          <p:nvPr/>
        </p:nvSpPr>
        <p:spPr>
          <a:xfrm flipH="1">
            <a:off x="3116300" y="3197275"/>
            <a:ext cx="382200" cy="208500"/>
          </a:xfrm>
          <a:prstGeom prst="rightArrow">
            <a:avLst>
              <a:gd fmla="val 50000" name="adj1"/>
              <a:gd fmla="val 64871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28" name="Google Shape;228;p39"/>
          <p:cNvCxnSpPr/>
          <p:nvPr/>
        </p:nvCxnSpPr>
        <p:spPr>
          <a:xfrm flipH="1" rot="10800000">
            <a:off x="1888275" y="1065775"/>
            <a:ext cx="3927000" cy="3127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9" name="Google Shape;229;p39"/>
          <p:cNvCxnSpPr/>
          <p:nvPr/>
        </p:nvCxnSpPr>
        <p:spPr>
          <a:xfrm flipH="1" rot="10800000">
            <a:off x="1876675" y="2977250"/>
            <a:ext cx="4402200" cy="1227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0"/>
          <p:cNvSpPr txBox="1"/>
          <p:nvPr>
            <p:ph type="ctrTitle"/>
          </p:nvPr>
        </p:nvSpPr>
        <p:spPr>
          <a:xfrm>
            <a:off x="628649" y="471717"/>
            <a:ext cx="5961300" cy="4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BC00"/>
              </a:buClr>
              <a:buSzPct val="100000"/>
              <a:buFont typeface="Arial"/>
              <a:buNone/>
            </a:pPr>
            <a:r>
              <a:rPr lang="ru"/>
              <a:t>Текущее положение дел (цитируемость)</a:t>
            </a:r>
            <a:endParaRPr/>
          </a:p>
        </p:txBody>
      </p:sp>
      <p:sp>
        <p:nvSpPr>
          <p:cNvPr id="235" name="Google Shape;235;p4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АНО ВО «УНиверситет Иннополис»</a:t>
            </a:r>
            <a:endParaRPr/>
          </a:p>
        </p:txBody>
      </p:sp>
      <p:sp>
        <p:nvSpPr>
          <p:cNvPr id="236" name="Google Shape;236;p40"/>
          <p:cNvSpPr txBox="1"/>
          <p:nvPr>
            <p:ph idx="12" type="sldNum"/>
          </p:nvPr>
        </p:nvSpPr>
        <p:spPr>
          <a:xfrm>
            <a:off x="8001000" y="4767263"/>
            <a:ext cx="51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7" name="Google Shape;237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2325" y="913925"/>
            <a:ext cx="6392826" cy="36898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40"/>
          <p:cNvSpPr/>
          <p:nvPr/>
        </p:nvSpPr>
        <p:spPr>
          <a:xfrm flipH="1">
            <a:off x="2270475" y="3139375"/>
            <a:ext cx="278100" cy="2202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9" name="Google Shape;239;p40"/>
          <p:cNvCxnSpPr/>
          <p:nvPr/>
        </p:nvCxnSpPr>
        <p:spPr>
          <a:xfrm flipH="1" rot="10800000">
            <a:off x="1587075" y="2977225"/>
            <a:ext cx="4680000" cy="1170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0" name="Google Shape;240;p40"/>
          <p:cNvCxnSpPr/>
          <p:nvPr/>
        </p:nvCxnSpPr>
        <p:spPr>
          <a:xfrm flipH="1" rot="10800000">
            <a:off x="1633400" y="996275"/>
            <a:ext cx="1946100" cy="3127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1"/>
          <p:cNvSpPr txBox="1"/>
          <p:nvPr>
            <p:ph type="ctrTitle"/>
          </p:nvPr>
        </p:nvSpPr>
        <p:spPr>
          <a:xfrm>
            <a:off x="628649" y="471717"/>
            <a:ext cx="5961300" cy="4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BC00"/>
              </a:buClr>
              <a:buSzPts val="2700"/>
              <a:buFont typeface="Arial"/>
              <a:buNone/>
            </a:pPr>
            <a:r>
              <a:rPr lang="ru"/>
              <a:t>Текущее положение дел (зарплаты)</a:t>
            </a:r>
            <a:endParaRPr/>
          </a:p>
        </p:txBody>
      </p:sp>
      <p:sp>
        <p:nvSpPr>
          <p:cNvPr id="246" name="Google Shape;246;p4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АНО ВО «УНиверситет Иннополис»</a:t>
            </a:r>
            <a:endParaRPr/>
          </a:p>
        </p:txBody>
      </p:sp>
      <p:sp>
        <p:nvSpPr>
          <p:cNvPr id="247" name="Google Shape;247;p41"/>
          <p:cNvSpPr txBox="1"/>
          <p:nvPr>
            <p:ph idx="12" type="sldNum"/>
          </p:nvPr>
        </p:nvSpPr>
        <p:spPr>
          <a:xfrm>
            <a:off x="8001000" y="4767263"/>
            <a:ext cx="51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8" name="Google Shape;248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066317"/>
            <a:ext cx="5227280" cy="3548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32080" y="1066317"/>
            <a:ext cx="3388460" cy="3548544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41"/>
          <p:cNvSpPr txBox="1"/>
          <p:nvPr/>
        </p:nvSpPr>
        <p:spPr>
          <a:xfrm>
            <a:off x="2745525" y="4587450"/>
            <a:ext cx="4286400" cy="3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Средняя З/П в ИЦ 168 тыс рублей в месяц  – примерно $21К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2"/>
          <p:cNvSpPr txBox="1"/>
          <p:nvPr>
            <p:ph type="ctrTitle"/>
          </p:nvPr>
        </p:nvSpPr>
        <p:spPr>
          <a:xfrm>
            <a:off x="628649" y="471717"/>
            <a:ext cx="5961300" cy="4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BC00"/>
              </a:buClr>
              <a:buSzPts val="2700"/>
              <a:buFont typeface="Arial"/>
              <a:buNone/>
            </a:pPr>
            <a:r>
              <a:rPr lang="ru"/>
              <a:t>Инфраструктура</a:t>
            </a:r>
            <a:endParaRPr/>
          </a:p>
        </p:txBody>
      </p:sp>
      <p:sp>
        <p:nvSpPr>
          <p:cNvPr id="256" name="Google Shape;256;p4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АНО ВО «УНиверситет Иннополис»</a:t>
            </a:r>
            <a:endParaRPr/>
          </a:p>
        </p:txBody>
      </p:sp>
      <p:sp>
        <p:nvSpPr>
          <p:cNvPr id="257" name="Google Shape;257;p42"/>
          <p:cNvSpPr txBox="1"/>
          <p:nvPr>
            <p:ph idx="12" type="sldNum"/>
          </p:nvPr>
        </p:nvSpPr>
        <p:spPr>
          <a:xfrm>
            <a:off x="8001000" y="4767263"/>
            <a:ext cx="51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8" name="Google Shape;258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2025" y="1367542"/>
            <a:ext cx="246697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11400" y="1367542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06925" y="1367542"/>
            <a:ext cx="2162175" cy="21145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1" name="Google Shape;261;p42"/>
          <p:cNvCxnSpPr/>
          <p:nvPr/>
        </p:nvCxnSpPr>
        <p:spPr>
          <a:xfrm>
            <a:off x="1054175" y="1042600"/>
            <a:ext cx="7286700" cy="257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2" name="Google Shape;262;p42"/>
          <p:cNvCxnSpPr/>
          <p:nvPr/>
        </p:nvCxnSpPr>
        <p:spPr>
          <a:xfrm flipH="1" rot="10800000">
            <a:off x="1135275" y="996175"/>
            <a:ext cx="6973800" cy="25950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3" name="Google Shape;263;p42"/>
          <p:cNvSpPr txBox="1"/>
          <p:nvPr/>
        </p:nvSpPr>
        <p:spPr>
          <a:xfrm>
            <a:off x="3417425" y="3707025"/>
            <a:ext cx="4170300" cy="3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 существенном недоступны.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3"/>
          <p:cNvSpPr txBox="1"/>
          <p:nvPr>
            <p:ph type="ctrTitle"/>
          </p:nvPr>
        </p:nvSpPr>
        <p:spPr>
          <a:xfrm>
            <a:off x="628649" y="471717"/>
            <a:ext cx="5961300" cy="4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BC00"/>
              </a:buClr>
              <a:buSzPts val="2700"/>
              <a:buFont typeface="Arial"/>
              <a:buNone/>
            </a:pPr>
            <a:r>
              <a:rPr lang="ru"/>
              <a:t>Подготовка кадров (вузы)</a:t>
            </a:r>
            <a:endParaRPr/>
          </a:p>
        </p:txBody>
      </p:sp>
      <p:sp>
        <p:nvSpPr>
          <p:cNvPr id="269" name="Google Shape;269;p4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АНО ВО «УНиверситет Иннополис»</a:t>
            </a:r>
            <a:endParaRPr/>
          </a:p>
        </p:txBody>
      </p:sp>
      <p:sp>
        <p:nvSpPr>
          <p:cNvPr id="270" name="Google Shape;270;p43"/>
          <p:cNvSpPr txBox="1"/>
          <p:nvPr>
            <p:ph idx="12" type="sldNum"/>
          </p:nvPr>
        </p:nvSpPr>
        <p:spPr>
          <a:xfrm>
            <a:off x="8001000" y="4767263"/>
            <a:ext cx="51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271" name="Google Shape;271;p43"/>
          <p:cNvGraphicFramePr/>
          <p:nvPr/>
        </p:nvGraphicFramePr>
        <p:xfrm>
          <a:off x="1276875" y="1484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{185414BE-F32D-4E23-8B18-5D962E78AB66}</a:tableStyleId>
              </a:tblPr>
              <a:tblGrid>
                <a:gridCol w="56374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Московский физико-технический институт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Московский государственный университет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Санкт-Петербургский государственный университет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Московский инженерно-физический институт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Высшая школа экономики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Томский государственный университет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Казанский федеральный университет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72" name="Google Shape;272;p43"/>
          <p:cNvSpPr/>
          <p:nvPr/>
        </p:nvSpPr>
        <p:spPr>
          <a:xfrm>
            <a:off x="683500" y="4337975"/>
            <a:ext cx="8120700" cy="349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Под сомнение ставится причастность даже этих вузов к качеству подготовки ML-специалистов</a:t>
            </a:r>
            <a:endParaRPr/>
          </a:p>
        </p:txBody>
      </p:sp>
      <p:sp>
        <p:nvSpPr>
          <p:cNvPr id="273" name="Google Shape;273;p43"/>
          <p:cNvSpPr/>
          <p:nvPr/>
        </p:nvSpPr>
        <p:spPr>
          <a:xfrm>
            <a:off x="628650" y="1024600"/>
            <a:ext cx="4923300" cy="349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Откуда есть положительный опыт собеседования людей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4"/>
          <p:cNvSpPr/>
          <p:nvPr>
            <p:ph idx="2" type="pic"/>
          </p:nvPr>
        </p:nvSpPr>
        <p:spPr>
          <a:xfrm>
            <a:off x="5174673" y="0"/>
            <a:ext cx="39693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79" name="Google Shape;279;p44"/>
          <p:cNvSpPr txBox="1"/>
          <p:nvPr>
            <p:ph type="ctrTitle"/>
          </p:nvPr>
        </p:nvSpPr>
        <p:spPr>
          <a:xfrm>
            <a:off x="628649" y="471717"/>
            <a:ext cx="4278000" cy="4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BC00"/>
              </a:buClr>
              <a:buSzPts val="2700"/>
              <a:buFont typeface="Arial"/>
              <a:buNone/>
            </a:pPr>
            <a:r>
              <a:rPr lang="ru"/>
              <a:t>Содержание презентации</a:t>
            </a:r>
            <a:endParaRPr/>
          </a:p>
        </p:txBody>
      </p:sp>
      <p:sp>
        <p:nvSpPr>
          <p:cNvPr id="280" name="Google Shape;280;p44"/>
          <p:cNvSpPr txBox="1"/>
          <p:nvPr>
            <p:ph idx="1" type="subTitle"/>
          </p:nvPr>
        </p:nvSpPr>
        <p:spPr>
          <a:xfrm>
            <a:off x="568349" y="1300197"/>
            <a:ext cx="5043600" cy="6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"/>
              <a:t>3</a:t>
            </a:r>
            <a:r>
              <a:rPr lang="ru"/>
              <a:t>.Пути решения</a:t>
            </a:r>
            <a:endParaRPr/>
          </a:p>
        </p:txBody>
      </p:sp>
      <p:sp>
        <p:nvSpPr>
          <p:cNvPr id="281" name="Google Shape;281;p4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АНО ВО «УНиверситет Иннополис»</a:t>
            </a:r>
            <a:endParaRPr/>
          </a:p>
        </p:txBody>
      </p:sp>
      <p:sp>
        <p:nvSpPr>
          <p:cNvPr id="282" name="Google Shape;282;p44"/>
          <p:cNvSpPr txBox="1"/>
          <p:nvPr>
            <p:ph idx="12" type="sldNum"/>
          </p:nvPr>
        </p:nvSpPr>
        <p:spPr>
          <a:xfrm>
            <a:off x="8001000" y="4767263"/>
            <a:ext cx="51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5"/>
          <p:cNvSpPr txBox="1"/>
          <p:nvPr>
            <p:ph type="ctrTitle"/>
          </p:nvPr>
        </p:nvSpPr>
        <p:spPr>
          <a:xfrm>
            <a:off x="628649" y="471717"/>
            <a:ext cx="5961300" cy="4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BC00"/>
              </a:buClr>
              <a:buSzPts val="2700"/>
              <a:buFont typeface="Arial"/>
              <a:buNone/>
            </a:pPr>
            <a:r>
              <a:rPr lang="ru"/>
              <a:t>Гос. политика</a:t>
            </a:r>
            <a:endParaRPr/>
          </a:p>
        </p:txBody>
      </p:sp>
      <p:sp>
        <p:nvSpPr>
          <p:cNvPr id="288" name="Google Shape;288;p4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АНО ВО «УНиверситет Иннополис»</a:t>
            </a:r>
            <a:endParaRPr/>
          </a:p>
        </p:txBody>
      </p:sp>
      <p:sp>
        <p:nvSpPr>
          <p:cNvPr id="289" name="Google Shape;289;p45"/>
          <p:cNvSpPr txBox="1"/>
          <p:nvPr>
            <p:ph idx="12" type="sldNum"/>
          </p:nvPr>
        </p:nvSpPr>
        <p:spPr>
          <a:xfrm>
            <a:off x="8001000" y="4767263"/>
            <a:ext cx="51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0" name="Google Shape;29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066317"/>
            <a:ext cx="8675287" cy="3548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6"/>
          <p:cNvSpPr txBox="1"/>
          <p:nvPr>
            <p:ph type="ctrTitle"/>
          </p:nvPr>
        </p:nvSpPr>
        <p:spPr>
          <a:xfrm>
            <a:off x="628649" y="471717"/>
            <a:ext cx="5800726" cy="442068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BC00"/>
              </a:buClr>
              <a:buSzPts val="2700"/>
              <a:buFont typeface="Arial"/>
              <a:buNone/>
            </a:pPr>
            <a:r>
              <a:rPr lang="ru"/>
              <a:t>Новые специальности ВАК</a:t>
            </a:r>
            <a:endParaRPr/>
          </a:p>
        </p:txBody>
      </p:sp>
      <p:sp>
        <p:nvSpPr>
          <p:cNvPr id="296" name="Google Shape;296;p4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АНО ВО «УНиверситет Иннополис»</a:t>
            </a:r>
            <a:endParaRPr/>
          </a:p>
        </p:txBody>
      </p:sp>
      <p:sp>
        <p:nvSpPr>
          <p:cNvPr id="297" name="Google Shape;297;p46"/>
          <p:cNvSpPr txBox="1"/>
          <p:nvPr>
            <p:ph idx="12" type="sldNum"/>
          </p:nvPr>
        </p:nvSpPr>
        <p:spPr>
          <a:xfrm>
            <a:off x="8001000" y="4767263"/>
            <a:ext cx="51435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8" name="Google Shape;298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899048"/>
            <a:ext cx="8839200" cy="13454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7"/>
          <p:cNvSpPr txBox="1"/>
          <p:nvPr>
            <p:ph type="ctrTitle"/>
          </p:nvPr>
        </p:nvSpPr>
        <p:spPr>
          <a:xfrm>
            <a:off x="628649" y="471717"/>
            <a:ext cx="5800800" cy="4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BC00"/>
              </a:buClr>
              <a:buSzPts val="2700"/>
              <a:buFont typeface="Arial"/>
              <a:buNone/>
            </a:pPr>
            <a:r>
              <a:rPr lang="ru"/>
              <a:t>К чему надо стремиться</a:t>
            </a:r>
            <a:endParaRPr/>
          </a:p>
        </p:txBody>
      </p:sp>
      <p:sp>
        <p:nvSpPr>
          <p:cNvPr id="304" name="Google Shape;304;p4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АНО ВО «УНиверситет Иннополис»</a:t>
            </a:r>
            <a:endParaRPr/>
          </a:p>
        </p:txBody>
      </p:sp>
      <p:sp>
        <p:nvSpPr>
          <p:cNvPr id="305" name="Google Shape;305;p47"/>
          <p:cNvSpPr txBox="1"/>
          <p:nvPr>
            <p:ph idx="12" type="sldNum"/>
          </p:nvPr>
        </p:nvSpPr>
        <p:spPr>
          <a:xfrm>
            <a:off x="8001000" y="4767263"/>
            <a:ext cx="51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47"/>
          <p:cNvSpPr txBox="1"/>
          <p:nvPr/>
        </p:nvSpPr>
        <p:spPr>
          <a:xfrm>
            <a:off x="741400" y="1100500"/>
            <a:ext cx="7530000" cy="276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ru" sz="1800"/>
              <a:t>разработка массовых образовательных программ по ИИ и смежным профессиям (ML-инженеры, MLOps, специалисты по высоконагруженным системам и т.д.)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ru" sz="1800"/>
              <a:t>поддержка стартапов в области искусственного  интеллекта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ru" sz="1800"/>
              <a:t>поддержка вывода ии-сервисов и ии-решений на международные рынки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ru" sz="1800"/>
              <a:t>формирование публичных открытых баз данных и статистических отчетов (включащими исходные данные) по РФ и на русском языке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ru" sz="1800"/>
              <a:t>разработка инфраструктурной замены AWS, Azure, Google Cloud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ru" sz="1800"/>
              <a:t>поощрение и поиск международных коллабораций</a:t>
            </a:r>
            <a:endParaRPr sz="18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