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629" r:id="rId3"/>
    <p:sldId id="325" r:id="rId4"/>
    <p:sldId id="295" r:id="rId5"/>
    <p:sldId id="2634" r:id="rId6"/>
    <p:sldId id="2528" r:id="rId7"/>
    <p:sldId id="1293" r:id="rId8"/>
    <p:sldId id="317" r:id="rId9"/>
    <p:sldId id="2637" r:id="rId10"/>
    <p:sldId id="323" r:id="rId11"/>
    <p:sldId id="2524" r:id="rId12"/>
    <p:sldId id="2638" r:id="rId13"/>
    <p:sldId id="2571" r:id="rId14"/>
    <p:sldId id="303" r:id="rId15"/>
    <p:sldId id="314" r:id="rId16"/>
    <p:sldId id="2640" r:id="rId17"/>
    <p:sldId id="313" r:id="rId18"/>
    <p:sldId id="2635" r:id="rId19"/>
    <p:sldId id="264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3FF"/>
    <a:srgbClr val="C1E1FF"/>
    <a:srgbClr val="098AFF"/>
    <a:srgbClr val="79BFFF"/>
    <a:srgbClr val="3B9EFF"/>
    <a:srgbClr val="8FCAFF"/>
    <a:srgbClr val="221E68"/>
    <a:srgbClr val="264478"/>
    <a:srgbClr val="9E480E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5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6875"/>
          <c:y val="5.5994794580750157E-2"/>
          <c:w val="0.59614333169291334"/>
          <c:h val="0.8272964550118294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b="1" dirty="0"/>
              <a:t>Подписчики, </a:t>
            </a:r>
            <a:r>
              <a:rPr lang="ru-RU" dirty="0"/>
              <a:t>млн</a:t>
            </a:r>
          </a:p>
        </c:rich>
      </c:tx>
      <c:layout>
        <c:manualLayout>
          <c:xMode val="edge"/>
          <c:yMode val="edge"/>
          <c:x val="0.22558170228555463"/>
          <c:y val="2.1443733100660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Визитки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2-414C-A4C2-E210A6A782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Активные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2-414C-A4C2-E210A6A7820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Флагманы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72-414C-A4C2-E210A6A78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920288000"/>
        <c:axId val="541195215"/>
      </c:barChart>
      <c:catAx>
        <c:axId val="920288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41195215"/>
        <c:crosses val="autoZero"/>
        <c:auto val="1"/>
        <c:lblAlgn val="ctr"/>
        <c:lblOffset val="100"/>
        <c:noMultiLvlLbl val="0"/>
      </c:catAx>
      <c:valAx>
        <c:axId val="541195215"/>
        <c:scaling>
          <c:orientation val="minMax"/>
          <c:max val="10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2028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b="1" dirty="0" err="1"/>
              <a:t>Госпаблики</a:t>
            </a:r>
            <a:r>
              <a:rPr lang="ru-RU" b="1" dirty="0"/>
              <a:t>, </a:t>
            </a:r>
            <a:r>
              <a:rPr lang="ru-RU" dirty="0"/>
              <a:t>тыс.</a:t>
            </a:r>
          </a:p>
        </c:rich>
      </c:tx>
      <c:layout>
        <c:manualLayout>
          <c:xMode val="edge"/>
          <c:yMode val="edge"/>
          <c:x val="0.20555909879426823"/>
          <c:y val="1.6082799825495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7353890591091435E-3"/>
          <c:y val="0.11653339259908387"/>
          <c:w val="0.94645536017489973"/>
          <c:h val="0.856661941025090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Визитки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8-E84D-9E85-863D3400D0C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Активные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8-E84D-9E85-863D3400D0C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Флагманы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28-E84D-9E85-863D3400D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920288000"/>
        <c:axId val="541195215"/>
      </c:barChart>
      <c:catAx>
        <c:axId val="920288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41195215"/>
        <c:crosses val="autoZero"/>
        <c:auto val="1"/>
        <c:lblAlgn val="ctr"/>
        <c:lblOffset val="100"/>
        <c:noMultiLvlLbl val="0"/>
      </c:catAx>
      <c:valAx>
        <c:axId val="541195215"/>
        <c:scaling>
          <c:orientation val="minMax"/>
          <c:max val="150"/>
          <c:min val="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202880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охват поста, просмотры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solidFill>
                <a:srgbClr val="10B002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D29-7744-8DE0-B0A5452FDB2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D29-7744-8DE0-B0A5452FDB2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1489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D29-7744-8DE0-B0A5452FDB21}"/>
                </c:ext>
              </c:extLst>
            </c:dLbl>
            <c:dLbl>
              <c:idx val="1"/>
              <c:layout>
                <c:manualLayout>
                  <c:x val="-1.1225785226818266E-16"/>
                  <c:y val="0.157724002350471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100" b="0" i="0" u="none" strike="noStrike" kern="1200" baseline="0">
                      <a:solidFill>
                        <a:schemeClr val="tx1"/>
                      </a:solidFill>
                      <a:effectLst/>
                      <a:latin typeface="Inter Bold" panose="02000503000000020004" pitchFamily="2" charset="0"/>
                      <a:ea typeface="Inter Bold" panose="02000503000000020004" pitchFamily="2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24378155028519"/>
                      <c:h val="0.198200679335353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D29-7744-8DE0-B0A5452FDB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0" i="0" u="none" strike="noStrike" kern="1200" baseline="0">
                    <a:solidFill>
                      <a:schemeClr val="bg1"/>
                    </a:solidFill>
                    <a:effectLst/>
                    <a:latin typeface="Inter Bold" panose="02000503000000020004" pitchFamily="2" charset="0"/>
                    <a:ea typeface="Inter Bold" panose="02000503000000020004" pitchFamily="2" charset="0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Флагман</c:v>
                </c:pt>
                <c:pt idx="1">
                  <c:v>Активный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1488</c:v>
                </c:pt>
                <c:pt idx="1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29-7744-8DE0-B0A5452FDB2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97740464"/>
        <c:axId val="670310720"/>
      </c:barChart>
      <c:catAx>
        <c:axId val="49774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200" b="0" i="0" u="none" strike="noStrike" kern="1200" baseline="0">
                <a:solidFill>
                  <a:schemeClr val="tx1"/>
                </a:solidFill>
                <a:effectLst/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pPr>
            <a:endParaRPr lang="ru-RU"/>
          </a:p>
        </c:txPr>
        <c:crossAx val="670310720"/>
        <c:crosses val="autoZero"/>
        <c:auto val="1"/>
        <c:lblAlgn val="ctr"/>
        <c:lblOffset val="100"/>
        <c:noMultiLvlLbl val="0"/>
      </c:catAx>
      <c:valAx>
        <c:axId val="6703107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774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Подписчики, чел.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293-784F-B0BC-515D8EEB863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293-784F-B0BC-515D8EEB8633}"/>
              </c:ext>
            </c:extLst>
          </c:dPt>
          <c:dLbls>
            <c:dLbl>
              <c:idx val="1"/>
              <c:layout>
                <c:manualLayout>
                  <c:x val="7.430950996770758E-17"/>
                  <c:y val="9.98816248120947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100" b="0" i="0" u="none" strike="noStrike" kern="1200" baseline="0">
                      <a:solidFill>
                        <a:schemeClr val="tx1"/>
                      </a:solidFill>
                      <a:effectLst/>
                      <a:latin typeface="Inter Bold" panose="02000503000000020004" pitchFamily="2" charset="0"/>
                      <a:ea typeface="Inter Bold" panose="02000503000000020004" pitchFamily="2" charset="0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3-784F-B0BC-515D8EEB86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100" b="0" i="0" u="none" strike="noStrike" kern="1200" baseline="0">
                    <a:solidFill>
                      <a:schemeClr val="bg1"/>
                    </a:solidFill>
                    <a:effectLst/>
                    <a:latin typeface="Inter Bold" panose="02000503000000020004" pitchFamily="2" charset="0"/>
                    <a:ea typeface="Inter Bold" panose="02000503000000020004" pitchFamily="2" charset="0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Лист1!$A$7:$A$8</c:f>
              <c:strCache>
                <c:ptCount val="2"/>
                <c:pt idx="0">
                  <c:v>Флагман</c:v>
                </c:pt>
                <c:pt idx="1">
                  <c:v>Активный</c:v>
                </c:pt>
              </c:strCache>
            </c:strRef>
          </c:cat>
          <c:val>
            <c:numRef>
              <c:f>Лист1!$B$7:$B$8</c:f>
              <c:numCache>
                <c:formatCode>General</c:formatCode>
                <c:ptCount val="2"/>
                <c:pt idx="0">
                  <c:v>3300</c:v>
                </c:pt>
                <c:pt idx="1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93-784F-B0BC-515D8EEB863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27451840"/>
        <c:axId val="329484416"/>
      </c:barChart>
      <c:catAx>
        <c:axId val="52745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200" b="0" i="0" u="none" strike="noStrike" kern="1200" baseline="0">
                <a:solidFill>
                  <a:schemeClr val="tx1"/>
                </a:solidFill>
                <a:effectLst/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pPr>
            <a:endParaRPr lang="ru-RU"/>
          </a:p>
        </c:txPr>
        <c:crossAx val="329484416"/>
        <c:crosses val="autoZero"/>
        <c:auto val="1"/>
        <c:lblAlgn val="ctr"/>
        <c:lblOffset val="100"/>
        <c:noMultiLvlLbl val="0"/>
      </c:catAx>
      <c:valAx>
        <c:axId val="329484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745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Лист1!$B$11</c:f>
              <c:strCache>
                <c:ptCount val="1"/>
                <c:pt idx="0">
                  <c:v>ER-одобрения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56-204C-A278-68ACD3E5320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56-204C-A278-68ACD3E5320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56-204C-A278-68ACD3E5320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200" b="0" i="0" u="none" strike="noStrike" kern="1200" baseline="0">
                      <a:solidFill>
                        <a:schemeClr val="tx1"/>
                      </a:solidFill>
                      <a:effectLst/>
                      <a:latin typeface="Inter Bold" panose="02000503000000020004" pitchFamily="2" charset="0"/>
                      <a:ea typeface="Inter Bold" panose="02000503000000020004" pitchFamily="2" charset="0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956-204C-A278-68ACD3E532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0" i="0" u="none" strike="noStrike" kern="1200" baseline="0">
                    <a:solidFill>
                      <a:schemeClr val="bg1"/>
                    </a:solidFill>
                    <a:effectLst/>
                    <a:latin typeface="Inter Bold" panose="02000503000000020004" pitchFamily="2" charset="0"/>
                    <a:ea typeface="Inter Bold" panose="02000503000000020004" pitchFamily="2" charset="0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Лист1!$A$12:$A$14</c:f>
              <c:strCache>
                <c:ptCount val="3"/>
                <c:pt idx="1">
                  <c:v>Активный</c:v>
                </c:pt>
                <c:pt idx="2">
                  <c:v>Флагман</c:v>
                </c:pt>
              </c:strCache>
            </c:strRef>
          </c:cat>
          <c:val>
            <c:numRef>
              <c:f>Лист1!$B$12:$B$14</c:f>
              <c:numCache>
                <c:formatCode>0.0%</c:formatCode>
                <c:ptCount val="3"/>
                <c:pt idx="0" formatCode="General">
                  <c:v>0</c:v>
                </c:pt>
                <c:pt idx="1">
                  <c:v>2.4E-2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56-204C-A278-68ACD3E5320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37542448"/>
        <c:axId val="1674271664"/>
      </c:barChart>
      <c:catAx>
        <c:axId val="337542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050" b="0" i="0" u="none" strike="noStrike" kern="1200" baseline="0">
                <a:solidFill>
                  <a:schemeClr val="tx1"/>
                </a:solidFill>
                <a:effectLst/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pPr>
            <a:endParaRPr lang="ru-RU"/>
          </a:p>
        </c:txPr>
        <c:crossAx val="1674271664"/>
        <c:crosses val="autoZero"/>
        <c:auto val="1"/>
        <c:lblAlgn val="ctr"/>
        <c:lblOffset val="100"/>
        <c:noMultiLvlLbl val="0"/>
      </c:catAx>
      <c:valAx>
        <c:axId val="1674271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754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6875"/>
          <c:y val="5.5994794580750157E-2"/>
          <c:w val="0.59614333169291334"/>
          <c:h val="0.827296455011829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Диаграмма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81000" sx="102000" sy="102000" algn="ctr" rotWithShape="0">
                  <a:prstClr val="black">
                    <a:alpha val="58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49B-465F-80F0-091D22D8DF7C}"/>
              </c:ext>
            </c:extLst>
          </c:dPt>
          <c:dPt>
            <c:idx val="1"/>
            <c:bubble3D val="0"/>
            <c:explosion val="2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49B-465F-80F0-091D22D8DF7C}"/>
              </c:ext>
            </c:extLst>
          </c:dPt>
          <c:dPt>
            <c:idx val="2"/>
            <c:bubble3D val="0"/>
            <c:explosion val="4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49B-465F-80F0-091D22D8DF7C}"/>
              </c:ext>
            </c:extLst>
          </c:dPt>
          <c:dPt>
            <c:idx val="3"/>
            <c:bubble3D val="0"/>
            <c:explosion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49B-465F-80F0-091D22D8DF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8C6-4DE9-AA54-ED304278E46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38C6-4DE9-AA54-ED304278E462}"/>
              </c:ext>
            </c:extLst>
          </c:dPt>
          <c:dPt>
            <c:idx val="6"/>
            <c:bubble3D val="0"/>
            <c:explosion val="1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8C6-4DE9-AA54-ED304278E46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8C6-4DE9-AA54-ED304278E46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650-C74C-B7FB-A0DD4998840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3650-C74C-B7FB-A0DD4998840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650-C74C-B7FB-A0DD4998840D}"/>
              </c:ext>
            </c:extLst>
          </c:dPt>
          <c:dLbls>
            <c:dLbl>
              <c:idx val="0"/>
              <c:layout>
                <c:manualLayout>
                  <c:x val="0.27831281058939983"/>
                  <c:y val="-0.15761121485240359"/>
                </c:manualLayout>
              </c:layout>
              <c:tx>
                <c:rich>
                  <a:bodyPr rot="0" spcFirstLastPara="1" vertOverflow="clip" horzOverflow="clip" vert="horz" wrap="square" lIns="108000" tIns="72000" rIns="108000" bIns="7200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l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Администрации,</a:t>
                    </a:r>
                    <a:r>
                      <a:rPr lang="ru-RU" sz="1600" b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 ведомства</a:t>
                    </a:r>
                    <a:br>
                      <a:rPr lang="ru-RU" sz="1600" b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</a:br>
                    <a:fld id="{838C9D38-3C7C-1E47-AA74-36AE26653DC5}" type="VALUE">
                      <a:rPr lang="en-US" sz="1600" b="0" baseline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 b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r>
                      <a:rPr lang="en-US" sz="1600" b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 (24%)</a:t>
                    </a:r>
                  </a:p>
                </c:rich>
              </c:tx>
              <c:spPr>
                <a:solidFill>
                  <a:srgbClr val="098A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108000" tIns="72000" rIns="108000" bIns="7200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lt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00364"/>
                        <a:gd name="adj2" fmla="val 12796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49B-465F-80F0-091D22D8DF7C}"/>
                </c:ext>
              </c:extLst>
            </c:dLbl>
            <c:dLbl>
              <c:idx val="1"/>
              <c:layout>
                <c:manualLayout>
                  <c:x val="0.23417662435072109"/>
                  <c:y val="-0.13216994219330491"/>
                </c:manualLayout>
              </c:layout>
              <c:tx>
                <c:rich>
                  <a:bodyPr/>
                  <a:lstStyle/>
                  <a:p>
                    <a:fld id="{1E89EAD8-3A04-7849-998B-C40AA9A8A28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fld id="{BD4C4CE3-CA60-7F45-B2E1-AC85D48CFCE8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(3%)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9B-465F-80F0-091D22D8DF7C}"/>
                </c:ext>
              </c:extLst>
            </c:dLbl>
            <c:dLbl>
              <c:idx val="2"/>
              <c:layout>
                <c:manualLayout>
                  <c:x val="0.23412487161773204"/>
                  <c:y val="4.2125105485820852E-2"/>
                </c:manualLayout>
              </c:layout>
              <c:tx>
                <c:rich>
                  <a:bodyPr/>
                  <a:lstStyle/>
                  <a:p>
                    <a:fld id="{59249CAE-CA94-DB4C-96AF-EFA8EAA670FA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D3C34E30-E56E-C741-A801-8F6A74911274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(2%)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49B-465F-80F0-091D22D8DF7C}"/>
                </c:ext>
              </c:extLst>
            </c:dLbl>
            <c:dLbl>
              <c:idx val="3"/>
              <c:layout>
                <c:manualLayout>
                  <c:x val="0.24786953495407438"/>
                  <c:y val="0.14071673602911819"/>
                </c:manualLayout>
              </c:layout>
              <c:tx>
                <c:rich>
                  <a:bodyPr/>
                  <a:lstStyle/>
                  <a:p>
                    <a:fld id="{D701AB6F-0FEE-D24C-AED6-7434FA10824B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863F37F2-C64F-1A4D-9926-2C59264E1726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(6%)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49B-465F-80F0-091D22D8DF7C}"/>
                </c:ext>
              </c:extLst>
            </c:dLbl>
            <c:dLbl>
              <c:idx val="4"/>
              <c:layout>
                <c:manualLayout>
                  <c:x val="0.19790824063249593"/>
                  <c:y val="0.2562793255234283"/>
                </c:manualLayout>
              </c:layout>
              <c:tx>
                <c:rich>
                  <a:bodyPr/>
                  <a:lstStyle/>
                  <a:p>
                    <a:fld id="{6CCBCD85-15F1-D740-8E5B-E41E129A9BFE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B970A3D2-2564-4E4A-9288-04AAA7AD070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(2%)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8C6-4DE9-AA54-ED304278E462}"/>
                </c:ext>
              </c:extLst>
            </c:dLbl>
            <c:dLbl>
              <c:idx val="5"/>
              <c:layout>
                <c:manualLayout>
                  <c:x val="6.913128463903942E-2"/>
                  <c:y val="0.23427854211384747"/>
                </c:manualLayout>
              </c:layout>
              <c:tx>
                <c:rich>
                  <a:bodyPr/>
                  <a:lstStyle/>
                  <a:p>
                    <a:fld id="{F0150D52-D29D-7848-88AA-CEA45EF6EC5B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79D1284C-3032-8046-93D4-4F9B35CE4A4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(7%)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8C6-4DE9-AA54-ED304278E462}"/>
                </c:ext>
              </c:extLst>
            </c:dLbl>
            <c:dLbl>
              <c:idx val="6"/>
              <c:layout>
                <c:manualLayout>
                  <c:x val="-7.9361553478613983E-2"/>
                  <c:y val="0.19069212654762918"/>
                </c:manualLayout>
              </c:layout>
              <c:tx>
                <c:rich>
                  <a:bodyPr/>
                  <a:lstStyle/>
                  <a:p>
                    <a:fld id="{7482AC70-E19B-534C-8E13-711BC0B76902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D4E5D3EF-3CD6-494C-988D-6C4E6E36DA65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(2%)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8C6-4DE9-AA54-ED304278E462}"/>
                </c:ext>
              </c:extLst>
            </c:dLbl>
            <c:dLbl>
              <c:idx val="7"/>
              <c:layout>
                <c:manualLayout>
                  <c:x val="-0.23346430548416341"/>
                  <c:y val="0.15519325188478839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/>
                      <a:t>Спорт</a:t>
                    </a:r>
                    <a:br>
                      <a:rPr lang="ru-RU" baseline="0" dirty="0"/>
                    </a:br>
                    <a:r>
                      <a:rPr lang="ru-RU" baseline="0" dirty="0"/>
                      <a:t>5 969 (4%)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732960839443704"/>
                      <c:h val="0.1300177058008595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8C6-4DE9-AA54-ED304278E462}"/>
                </c:ext>
              </c:extLst>
            </c:dLbl>
            <c:dLbl>
              <c:idx val="8"/>
              <c:layout>
                <c:manualLayout>
                  <c:x val="-0.24817079695704711"/>
                  <c:y val="-2.9994724545934218E-2"/>
                </c:manualLayout>
              </c:layout>
              <c:tx>
                <c:rich>
                  <a:bodyPr/>
                  <a:lstStyle/>
                  <a:p>
                    <a:fld id="{693B3CCA-EC0C-A245-935B-749686EA7197}" type="CATEGORYNAME">
                      <a:rPr lang="ru-RU" smtClean="0"/>
                      <a:pPr/>
                      <a:t>[ИМЯ КАТЕГОРИИ]</a:t>
                    </a:fld>
                    <a:br>
                      <a:rPr lang="ru-RU" dirty="0"/>
                    </a:br>
                    <a:fld id="{5B7462BD-E13E-274B-8802-7341B26DF115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(20%)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3650-C74C-B7FB-A0DD4998840D}"/>
                </c:ext>
              </c:extLst>
            </c:dLbl>
            <c:dLbl>
              <c:idx val="9"/>
              <c:layout>
                <c:manualLayout>
                  <c:x val="-0.19851351996952235"/>
                  <c:y val="-2.7924736855326954E-2"/>
                </c:manualLayout>
              </c:layout>
              <c:tx>
                <c:rich>
                  <a:bodyPr/>
                  <a:lstStyle/>
                  <a:p>
                    <a:fld id="{458BD9F8-057B-604E-8852-CD90889EDD18}" type="CATEGORYNAME">
                      <a:rPr lang="ru-RU" smtClean="0"/>
                      <a:pPr/>
                      <a:t>[ИМЯ КАТЕГОРИИ]</a:t>
                    </a:fld>
                    <a:br>
                      <a:rPr lang="ru-RU" baseline="0" dirty="0"/>
                    </a:br>
                    <a:fld id="{BECF6A8F-7125-E34E-9E32-0155867B1299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(24%)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3650-C74C-B7FB-A0DD4998840D}"/>
                </c:ext>
              </c:extLst>
            </c:dLbl>
            <c:dLbl>
              <c:idx val="10"/>
              <c:layout>
                <c:manualLayout>
                  <c:x val="-0.30429897194453798"/>
                  <c:y val="-0.10221075950721491"/>
                </c:manualLayout>
              </c:layout>
              <c:tx>
                <c:rich>
                  <a:bodyPr/>
                  <a:lstStyle/>
                  <a:p>
                    <a:fld id="{15074A09-FE03-2C4A-B7C0-DDC7D49104DD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br>
                      <a:rPr lang="ru-RU" baseline="0" dirty="0"/>
                    </a:br>
                    <a:fld id="{5E28289A-969A-A447-8BF8-C0C8D60E1859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 (6%)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3650-C74C-B7FB-A0DD4998840D}"/>
                </c:ext>
              </c:extLst>
            </c:dLbl>
            <c:spPr>
              <a:solidFill>
                <a:srgbClr val="098A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108000" tIns="72000" rIns="108000" bIns="7200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Лист1!$A$2:$A$12</c:f>
              <c:strCache>
                <c:ptCount val="11"/>
                <c:pt idx="0">
                  <c:v>Администрации министерства</c:v>
                </c:pt>
                <c:pt idx="1">
                  <c:v>Библиотеки и архивы</c:v>
                </c:pt>
                <c:pt idx="2">
                  <c:v>ЖКХ</c:v>
                </c:pt>
                <c:pt idx="3">
                  <c:v>Здравоохранение</c:v>
                </c:pt>
                <c:pt idx="4">
                  <c:v>Вузы и ссузы</c:v>
                </c:pt>
                <c:pt idx="5">
                  <c:v>Культура</c:v>
                </c:pt>
                <c:pt idx="6">
                  <c:v>Соцслужбы</c:v>
                </c:pt>
                <c:pt idx="7">
                  <c:v>Спорт</c:v>
                </c:pt>
                <c:pt idx="8">
                  <c:v>Детские сады</c:v>
                </c:pt>
                <c:pt idx="9">
                  <c:v>Школы</c:v>
                </c:pt>
                <c:pt idx="10">
                  <c:v>Доп. образование</c:v>
                </c:pt>
              </c:strCache>
            </c:strRef>
          </c:cat>
          <c:val>
            <c:numRef>
              <c:f>Лист1!$B$2:$B$12</c:f>
              <c:numCache>
                <c:formatCode>#,##0</c:formatCode>
                <c:ptCount val="11"/>
                <c:pt idx="0">
                  <c:v>39448</c:v>
                </c:pt>
                <c:pt idx="1">
                  <c:v>4777</c:v>
                </c:pt>
                <c:pt idx="2">
                  <c:v>2516</c:v>
                </c:pt>
                <c:pt idx="3">
                  <c:v>8868</c:v>
                </c:pt>
                <c:pt idx="4">
                  <c:v>2900</c:v>
                </c:pt>
                <c:pt idx="5">
                  <c:v>11878</c:v>
                </c:pt>
                <c:pt idx="6">
                  <c:v>2894</c:v>
                </c:pt>
                <c:pt idx="7">
                  <c:v>5969</c:v>
                </c:pt>
                <c:pt idx="8">
                  <c:v>32387</c:v>
                </c:pt>
                <c:pt idx="9">
                  <c:v>37625</c:v>
                </c:pt>
                <c:pt idx="10">
                  <c:v>9863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9B-465F-80F0-091D22D8DF7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0.33097</cdr:x>
      <cdr:y>0.79612</cdr:y>
    </cdr:from>
    <cdr:to>
      <cdr:x>0.73647</cdr:x>
      <cdr:y>0.8639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CC41D3A-4E7C-0E82-CFA3-5BC3A16168C2}"/>
            </a:ext>
          </a:extLst>
        </cdr:cNvPr>
        <cdr:cNvSpPr txBox="1"/>
      </cdr:nvSpPr>
      <cdr:spPr>
        <a:xfrm xmlns:a="http://schemas.openxmlformats.org/drawingml/2006/main">
          <a:off x="1727052" y="3772012"/>
          <a:ext cx="2115879" cy="321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34</a:t>
          </a:r>
          <a:r>
            <a: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(50,7 тыс.)</a:t>
          </a:r>
          <a:r>
            <a: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— визитки</a:t>
          </a:r>
        </a:p>
      </cdr:txBody>
    </cdr:sp>
  </cdr:relSizeAnchor>
  <cdr:relSizeAnchor xmlns:cdr="http://schemas.openxmlformats.org/drawingml/2006/chartDrawing">
    <cdr:from>
      <cdr:x>0.3106</cdr:x>
      <cdr:y>0.14932</cdr:y>
    </cdr:from>
    <cdr:to>
      <cdr:x>0.76546</cdr:x>
      <cdr:y>0.22515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D7F4E22-14CF-B98B-F08F-F69471E3BAEF}"/>
            </a:ext>
          </a:extLst>
        </cdr:cNvPr>
        <cdr:cNvSpPr txBox="1"/>
      </cdr:nvSpPr>
      <cdr:spPr>
        <a:xfrm xmlns:a="http://schemas.openxmlformats.org/drawingml/2006/main">
          <a:off x="1620726" y="707472"/>
          <a:ext cx="2373507" cy="359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r>
            <a: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(15,9 тыс.)</a:t>
          </a:r>
          <a:r>
            <a: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— флагманы</a:t>
          </a:r>
        </a:p>
      </cdr:txBody>
    </cdr:sp>
  </cdr:relSizeAnchor>
  <cdr:relSizeAnchor xmlns:cdr="http://schemas.openxmlformats.org/drawingml/2006/chartDrawing">
    <cdr:from>
      <cdr:x>0.31467</cdr:x>
      <cdr:y>0.43222</cdr:y>
    </cdr:from>
    <cdr:to>
      <cdr:x>0.76546</cdr:x>
      <cdr:y>0.5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0A8A58B-CC4C-52FC-BAA4-9A0E2434D486}"/>
            </a:ext>
          </a:extLst>
        </cdr:cNvPr>
        <cdr:cNvSpPr txBox="1"/>
      </cdr:nvSpPr>
      <cdr:spPr>
        <a:xfrm xmlns:a="http://schemas.openxmlformats.org/drawingml/2006/main">
          <a:off x="1641991" y="2047841"/>
          <a:ext cx="2352242" cy="321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56</a:t>
          </a:r>
          <a:r>
            <a: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r>
            <a:rPr lang="ru-RU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(81,3 тыс.)</a:t>
          </a:r>
          <a:r>
            <a:rPr lang="en-U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— активные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8542B-5F3D-8F41-BCF7-8A503974E52E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EEA24-2FDC-3C4B-9977-5851D0427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67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D943E-157B-4EFE-ABFC-F9CCE73A9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53E034-3CEC-4248-BCCE-B38723977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2C4E91-FE8A-4207-A909-D1605CC54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5147-BA39-1E47-A81C-C12D982D3028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ACEF43-0F94-42A8-B684-0D472B69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D97BE6-DF56-4A14-9AFD-787832AC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2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74489-A420-444D-8D67-6BDD8CF38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EA7B1E-07BF-4980-83D8-74296C5FE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A3DDF6-4513-4A76-A787-EF18DD912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50E0A-C3E7-5D49-B563-A51ED868891B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EA0513-A7AC-4019-A926-F0685CF95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284C3E-F3D4-4CDA-BE75-F182987F1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51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13C96-C924-4B88-AB5F-750243BF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BA73DD-C681-4534-8DDA-843830806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4B870-5E24-4159-81F9-3C72EF1E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ACABD-DE82-7B46-A0E9-1056D61F640A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1994FB-E23E-416B-AEAC-631F5325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1E69AB-3B0C-4C6B-87F8-C8B3093BF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8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0FD52-40DF-4853-A7E0-D2A8B3B4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582B99-91EF-4F55-922F-8CC0DE3CC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201E56-74B5-43C5-9AC0-ACA575ABF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748F2C-F2DB-45D1-9617-63490831F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03E07-6B06-8C41-B9C4-6816061B9AA9}" type="datetime1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38554B-1A6F-4B78-9547-EE9087FE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6577FA-6D79-4C19-82D4-8864E579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5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589F8-E158-4B81-BA01-BCE7AB61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D9751C-50A3-483C-BE6B-E8546A6B1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1A81F9-B5DC-4E01-9596-52442282D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0F0499-CE5C-4AC4-8A12-296F39CAD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747661-DEB7-4FC1-89FE-B8BB281A5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AD4F7C-9476-44AC-8A04-DA3F1853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6044-8BD1-6743-A309-EAD19BA37793}" type="datetime1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CB1264-2E27-480A-A960-3FCAD514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5679C52-7A80-4DA0-99B3-D7F7DC0F7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37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91169-2621-4E5B-BE14-D57EC0C0E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F12747-C71D-48CA-BE57-542B733B1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1C74-3350-374F-987E-6485CFF59790}" type="datetime1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F153C4-8777-4D25-86DA-1C68AE251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FCE19F-FCDB-41EA-8B7E-D3BD6FA5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29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F7117C-7CC6-4ABD-8806-6769A77D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8C52-1D91-2143-AF54-4C95C3D2B473}" type="datetime1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3AA54E-A026-4828-8CE3-720C82D96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5240D4-C705-4EAE-97B8-32B50E268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23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2098B-E24D-4ACD-94CD-CA65BE64A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CBB8E9-7CE1-4286-B9DC-ED8A53952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AD1858-ED22-44F7-990A-C3D8574C7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EF8D70-7206-4A74-A660-945C262A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E4B-F35E-584F-9DDA-93DA7F999C31}" type="datetime1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AB7E8A-F9A5-4962-AD04-E33DF75FF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92E17F-6D07-456A-BC30-4C486182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7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4A4A5-B63E-426C-8059-F2680AC79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392E4A-A2B8-49D9-B794-F4FC75D39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9C388F-6B12-4A17-8E12-40D085699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A9D93C-5C5B-46F0-9F51-9C17C4C5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0119-B0AD-6044-857B-493A4ECDB4BE}" type="datetime1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72BE20-2654-47DB-9927-39A77726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D28854-22E3-4E62-B6E0-53600D89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73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7BCBD-F81C-45E1-91DD-0E564C54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A3528C-DC5B-44CE-A806-E22829D94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EB2EB8-B860-4D57-9D0E-5CE361B49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E9F69-1F97-B448-BF55-31C79F30588C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474735-B48A-4D14-A8D0-8CB29A3A8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411DF9-0C54-4D7E-BD5D-0BEBF1C4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53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3EE647-861B-4538-8E2E-1B515B238D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E273D3-2FBE-4021-8015-18FC4BB8C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7D7AF2-D3E3-4BCE-95D1-C7B743B77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ACD-5F86-EA42-9102-D16FA29C69C6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558CC7-CFD0-484A-A6B9-1ECD3301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EB2F9-D82D-4A40-AF02-12444DA6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4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DE17A-29B9-460B-BFDB-2CDEB86D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1FB435-E0CB-4669-B810-EA708FE4C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A054AB-BEE6-48D4-B98B-E750A1A9E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8DBA8-A329-AB43-A88E-3B062D237F48}" type="datetime1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5F954B-5EB0-4D5E-8E3F-A6BDD7BD0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7C9E9E-90FB-4027-82E4-713F5AEFD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89BD8-1DA8-4D96-B7C0-609510590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62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chart" Target="../charts/chart3.xm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11.xml"/><Relationship Id="rId7" Type="http://schemas.openxmlformats.org/officeDocument/2006/relationships/image" Target="../media/image17.png"/><Relationship Id="rId12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chart" Target="../charts/chart12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hart" Target="../charts/chart14.xml"/><Relationship Id="rId7" Type="http://schemas.openxmlformats.org/officeDocument/2006/relationships/image" Target="../media/image24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2.wdp"/><Relationship Id="rId4" Type="http://schemas.openxmlformats.org/officeDocument/2006/relationships/image" Target="../media/image21.jpe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chart" Target="../charts/chart15.xm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chart" Target="../charts/chart1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8.jp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chart" Target="../charts/chart17.xml"/><Relationship Id="rId7" Type="http://schemas.openxmlformats.org/officeDocument/2006/relationships/image" Target="../media/image33.png"/><Relationship Id="rId12" Type="http://schemas.microsoft.com/office/2007/relationships/hdphoto" Target="../media/hdphoto10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6.png"/><Relationship Id="rId5" Type="http://schemas.openxmlformats.org/officeDocument/2006/relationships/image" Target="../media/image32.png"/><Relationship Id="rId10" Type="http://schemas.microsoft.com/office/2007/relationships/hdphoto" Target="../media/hdphoto9.wdp"/><Relationship Id="rId4" Type="http://schemas.openxmlformats.org/officeDocument/2006/relationships/chart" Target="../charts/chart18.xml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chart" Target="../charts/chart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chart" Target="../charts/chart21.xml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chart" Target="../charts/chart22.xml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7" Type="http://schemas.microsoft.com/office/2007/relationships/hdphoto" Target="../media/hdphoto1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6.png"/><Relationship Id="rId4" Type="http://schemas.openxmlformats.org/officeDocument/2006/relationships/chart" Target="../charts/char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7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6.png"/><Relationship Id="rId4" Type="http://schemas.openxmlformats.org/officeDocument/2006/relationships/chart" Target="../charts/char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1031-8C9E-4DF4-BE77-A23852F1D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7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9332DD-5826-49EF-8785-10D753C8D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5" y="0"/>
            <a:ext cx="5410604" cy="45516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29D20C-EC88-45ED-BF91-B205D2941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25" y="788933"/>
            <a:ext cx="7572665" cy="606906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9FA9D-0A55-4D37-9CBB-DEA74F459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81" y="1767864"/>
            <a:ext cx="11007778" cy="2895366"/>
          </a:xfrm>
        </p:spPr>
        <p:txBody>
          <a:bodyPr>
            <a:no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РАБОТА</a:t>
            </a:r>
            <a:b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</a:br>
            <a: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РЕГИОНОВ</a:t>
            </a:r>
            <a:b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</a:br>
            <a: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С ГОСПАБЛИКАМИ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05BC6F-4E62-ED13-AA59-46C2DD04033A}"/>
              </a:ext>
            </a:extLst>
          </p:cNvPr>
          <p:cNvSpPr txBox="1"/>
          <p:nvPr/>
        </p:nvSpPr>
        <p:spPr>
          <a:xfrm>
            <a:off x="396281" y="5232059"/>
            <a:ext cx="619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Андрей Цепелев,</a:t>
            </a:r>
            <a:b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 генерального директора</a:t>
            </a:r>
            <a:b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АНО «Диалог Регионы»</a:t>
            </a:r>
          </a:p>
        </p:txBody>
      </p:sp>
    </p:spTree>
    <p:extLst>
      <p:ext uri="{BB962C8B-B14F-4D97-AF65-F5344CB8AC3E}">
        <p14:creationId xmlns:p14="http://schemas.microsoft.com/office/powerpoint/2010/main" val="218405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0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9EE5890A-8E47-16FA-C3DF-311FF9D6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8B45FD6-4C3D-4C4D-A6A7-82F0BC19D786}" type="slidenum">
              <a:rPr lang="ru-RU" smtClean="0">
                <a:solidFill>
                  <a:schemeClr val="bg1">
                    <a:lumMod val="50000"/>
                  </a:schemeClr>
                </a:solidFill>
              </a:rPr>
              <a:t>2</a:t>
            </a:fld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D256BB-69DA-818C-B295-7C20ED4E3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58994" y="368300"/>
            <a:ext cx="261531" cy="37895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749F67E-5A62-D86F-26DA-92843880EA67}"/>
              </a:ext>
            </a:extLst>
          </p:cNvPr>
          <p:cNvSpPr txBox="1">
            <a:spLocks/>
          </p:cNvSpPr>
          <p:nvPr/>
        </p:nvSpPr>
        <p:spPr>
          <a:xfrm>
            <a:off x="4597642" y="3137377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  <a:r>
              <a:rPr lang="ru-RU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млн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уникальных подписчиков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20E62FD-0101-E72E-0828-2980C0DEBE98}"/>
              </a:ext>
            </a:extLst>
          </p:cNvPr>
          <p:cNvSpPr txBox="1">
            <a:spLocks/>
          </p:cNvSpPr>
          <p:nvPr/>
        </p:nvSpPr>
        <p:spPr>
          <a:xfrm>
            <a:off x="8610599" y="3137376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</a:t>
            </a:r>
            <a:r>
              <a:rPr lang="ru-RU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обращений</a:t>
            </a:r>
            <a:b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«Инциденте»</a:t>
            </a:r>
            <a:b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2020 году — 5</a:t>
            </a:r>
            <a:r>
              <a:rPr lang="en-US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C732D-390B-BA78-2401-22EA42ABCF6B}"/>
              </a:ext>
            </a:extLst>
          </p:cNvPr>
          <p:cNvSpPr txBox="1">
            <a:spLocks/>
          </p:cNvSpPr>
          <p:nvPr/>
        </p:nvSpPr>
        <p:spPr>
          <a:xfrm>
            <a:off x="682830" y="3118487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115</a:t>
            </a:r>
            <a:r>
              <a:rPr lang="ru-RU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млн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подписчиков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266CA78-2D26-126F-5CE3-B84F583AB181}"/>
              </a:ext>
            </a:extLst>
          </p:cNvPr>
          <p:cNvSpPr txBox="1">
            <a:spLocks/>
          </p:cNvSpPr>
          <p:nvPr/>
        </p:nvSpPr>
        <p:spPr>
          <a:xfrm>
            <a:off x="27176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МАСШТАБЫ</a:t>
            </a:r>
            <a:endParaRPr lang="ru-RU" sz="4000" dirty="0">
              <a:solidFill>
                <a:srgbClr val="3FA3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9FE7AC-F5EA-50EC-AFD9-8B5535E4F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7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37335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F5CE13A-FD06-4D5C-901D-15D636298BD3}"/>
              </a:ext>
            </a:extLst>
          </p:cNvPr>
          <p:cNvGrpSpPr/>
          <p:nvPr/>
        </p:nvGrpSpPr>
        <p:grpSpPr>
          <a:xfrm>
            <a:off x="5861451" y="3582516"/>
            <a:ext cx="5979910" cy="1001249"/>
            <a:chOff x="315323" y="3186667"/>
            <a:chExt cx="2266662" cy="1001249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755A5810-28FC-41F5-829E-5DC7E40E8235}"/>
                </a:ext>
              </a:extLst>
            </p:cNvPr>
            <p:cNvSpPr/>
            <p:nvPr/>
          </p:nvSpPr>
          <p:spPr>
            <a:xfrm>
              <a:off x="344821" y="3186667"/>
              <a:ext cx="2160971" cy="9278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6D5EA8-0B5C-462A-AA41-C5AD4F975376}"/>
                </a:ext>
              </a:extLst>
            </p:cNvPr>
            <p:cNvSpPr txBox="1"/>
            <p:nvPr/>
          </p:nvSpPr>
          <p:spPr>
            <a:xfrm>
              <a:off x="315323" y="3295364"/>
              <a:ext cx="226666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64 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млн</a:t>
              </a: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Suisse Intl Light" panose="020B0504000000000000" pitchFamily="34" charset="-78"/>
                </a:rPr>
                <a:t>просмотров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E556EB5-8009-4C19-87C2-60927234FCB8}"/>
              </a:ext>
            </a:extLst>
          </p:cNvPr>
          <p:cNvGrpSpPr/>
          <p:nvPr/>
        </p:nvGrpSpPr>
        <p:grpSpPr>
          <a:xfrm>
            <a:off x="5949023" y="2144933"/>
            <a:ext cx="5259363" cy="1200329"/>
            <a:chOff x="279432" y="2215250"/>
            <a:chExt cx="3963101" cy="963651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5BC78248-6CF8-4803-95C3-390CB79EA096}"/>
                </a:ext>
              </a:extLst>
            </p:cNvPr>
            <p:cNvSpPr/>
            <p:nvPr/>
          </p:nvSpPr>
          <p:spPr>
            <a:xfrm>
              <a:off x="311992" y="2224800"/>
              <a:ext cx="1625703" cy="9278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4A5C19-56D4-409B-933A-4EB925656D11}"/>
                </a:ext>
              </a:extLst>
            </p:cNvPr>
            <p:cNvSpPr txBox="1"/>
            <p:nvPr/>
          </p:nvSpPr>
          <p:spPr>
            <a:xfrm>
              <a:off x="279432" y="2215250"/>
              <a:ext cx="3963101" cy="963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35 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тыс.</a:t>
              </a: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Suisse Intl Light" panose="020B0504000000000000" pitchFamily="34" charset="-78"/>
                </a:rPr>
                <a:t>постов</a:t>
              </a:r>
              <a:b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Suisse Intl Light" panose="020B0504000000000000" pitchFamily="34" charset="-78"/>
                </a:rPr>
              </a:b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Suisse Intl Light" panose="020B0504000000000000" pitchFamily="34" charset="-78"/>
                </a:rPr>
                <a:t>в неделю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558A3CC-4500-4FE5-BA64-DFFF0F51DAC4}"/>
              </a:ext>
            </a:extLst>
          </p:cNvPr>
          <p:cNvGrpSpPr/>
          <p:nvPr/>
        </p:nvGrpSpPr>
        <p:grpSpPr>
          <a:xfrm>
            <a:off x="5912002" y="5106390"/>
            <a:ext cx="5906004" cy="927892"/>
            <a:chOff x="4281603" y="2223050"/>
            <a:chExt cx="2742562" cy="927892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23188E6B-9AC4-4B40-B507-42ECE6146649}"/>
                </a:ext>
              </a:extLst>
            </p:cNvPr>
            <p:cNvSpPr/>
            <p:nvPr/>
          </p:nvSpPr>
          <p:spPr>
            <a:xfrm>
              <a:off x="4281603" y="2223050"/>
              <a:ext cx="2322363" cy="9278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38561B-D419-4BAC-BA6E-86355067D099}"/>
                </a:ext>
              </a:extLst>
            </p:cNvPr>
            <p:cNvSpPr txBox="1"/>
            <p:nvPr/>
          </p:nvSpPr>
          <p:spPr>
            <a:xfrm>
              <a:off x="4294232" y="2238033"/>
              <a:ext cx="272993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0,8 </a:t>
              </a:r>
              <a:r>
                <a:rPr lang="ru-RU" sz="2400" dirty="0">
                  <a:solidFill>
                    <a:srgbClr val="3FA3FF"/>
                  </a:solidFill>
                  <a:latin typeface="CoFo Kak Black" panose="020B0A05030202020204" pitchFamily="34" charset="-52"/>
                  <a:ea typeface="CoFo Kak Black" panose="020B0A05030202020204" pitchFamily="34" charset="-52"/>
                </a:rPr>
                <a:t>млн</a:t>
              </a: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Suisse Intl Light" panose="020B0504000000000000" pitchFamily="34" charset="-78"/>
                </a:rPr>
                <a:t>реакций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F72B4BF-EBD7-47F7-AD8A-25D807CC91FB}"/>
              </a:ext>
            </a:extLst>
          </p:cNvPr>
          <p:cNvSpPr txBox="1"/>
          <p:nvPr/>
        </p:nvSpPr>
        <p:spPr>
          <a:xfrm>
            <a:off x="9676885" y="3702002"/>
            <a:ext cx="25143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101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млн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FA3FF"/>
              </a:solidFill>
              <a:effectLst/>
              <a:uLnTx/>
              <a:uFillTx/>
              <a:latin typeface="CoFo Kak Black" panose="020B0A05030202020204" pitchFamily="34" charset="-52"/>
              <a:ea typeface="CoFo Kak Black" panose="020B0A05030202020204" pitchFamily="34" charset="-5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просмотров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52B3F4-166E-42BE-9DA3-C34961821D86}"/>
              </a:ext>
            </a:extLst>
          </p:cNvPr>
          <p:cNvSpPr txBox="1"/>
          <p:nvPr/>
        </p:nvSpPr>
        <p:spPr>
          <a:xfrm>
            <a:off x="9674577" y="5121373"/>
            <a:ext cx="22666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1,5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млн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FA3FF"/>
              </a:solidFill>
              <a:effectLst/>
              <a:uLnTx/>
              <a:uFillTx/>
              <a:latin typeface="CoFo Kak Black" panose="020B0A05030202020204" pitchFamily="34" charset="-52"/>
              <a:ea typeface="CoFo Kak Black" panose="020B0A05030202020204" pitchFamily="34" charset="-5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реакций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0BECFD-FB45-41C9-9A28-419D0EE4998C}"/>
              </a:ext>
            </a:extLst>
          </p:cNvPr>
          <p:cNvSpPr txBox="1"/>
          <p:nvPr/>
        </p:nvSpPr>
        <p:spPr>
          <a:xfrm>
            <a:off x="5939198" y="1569518"/>
            <a:ext cx="22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  <a:cs typeface="+mj-cs"/>
              </a:rPr>
              <a:t>2022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F1780-899E-4EAE-BADC-EB04A6F44417}"/>
              </a:ext>
            </a:extLst>
          </p:cNvPr>
          <p:cNvSpPr txBox="1"/>
          <p:nvPr/>
        </p:nvSpPr>
        <p:spPr>
          <a:xfrm>
            <a:off x="9574637" y="1573744"/>
            <a:ext cx="2266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2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  <a:cs typeface="+mj-cs"/>
              </a:rPr>
              <a:t>2023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E173F43B-0B34-4CD7-8A42-9F4820F896BC}"/>
              </a:ext>
            </a:extLst>
          </p:cNvPr>
          <p:cNvCxnSpPr>
            <a:cxnSpLocks/>
          </p:cNvCxnSpPr>
          <p:nvPr/>
        </p:nvCxnSpPr>
        <p:spPr>
          <a:xfrm>
            <a:off x="8149675" y="2483264"/>
            <a:ext cx="1424962" cy="0"/>
          </a:xfrm>
          <a:prstGeom prst="straightConnector1">
            <a:avLst/>
          </a:prstGeom>
          <a:ln w="38100">
            <a:solidFill>
              <a:srgbClr val="5AB0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C4B37E51-F72A-416F-8AA9-EC3EF14F5609}"/>
              </a:ext>
            </a:extLst>
          </p:cNvPr>
          <p:cNvCxnSpPr>
            <a:cxnSpLocks/>
          </p:cNvCxnSpPr>
          <p:nvPr/>
        </p:nvCxnSpPr>
        <p:spPr>
          <a:xfrm>
            <a:off x="8003969" y="4031494"/>
            <a:ext cx="1570668" cy="0"/>
          </a:xfrm>
          <a:prstGeom prst="straightConnector1">
            <a:avLst/>
          </a:prstGeom>
          <a:ln w="38100">
            <a:solidFill>
              <a:srgbClr val="5AB0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A204035-5EE1-4211-BC21-15CB76138718}"/>
              </a:ext>
            </a:extLst>
          </p:cNvPr>
          <p:cNvCxnSpPr>
            <a:cxnSpLocks/>
          </p:cNvCxnSpPr>
          <p:nvPr/>
        </p:nvCxnSpPr>
        <p:spPr>
          <a:xfrm>
            <a:off x="8226317" y="5459530"/>
            <a:ext cx="1348320" cy="0"/>
          </a:xfrm>
          <a:prstGeom prst="straightConnector1">
            <a:avLst/>
          </a:prstGeom>
          <a:ln w="38100">
            <a:solidFill>
              <a:srgbClr val="5AB0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71DF898-706A-460C-A9AA-D97C06B702AD}"/>
              </a:ext>
            </a:extLst>
          </p:cNvPr>
          <p:cNvSpPr txBox="1"/>
          <p:nvPr/>
        </p:nvSpPr>
        <p:spPr>
          <a:xfrm>
            <a:off x="9645734" y="2144934"/>
            <a:ext cx="22666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94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тыс.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постов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в неделю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B0F3C4B-DF1C-306F-8E38-623D5EDB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3</a:t>
            </a:fld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EC52B8A-08A5-6C0E-5F90-C85B44514069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ГОСПОВЕСТКА</a:t>
            </a:r>
            <a:endParaRPr lang="ru-RU" sz="4000" dirty="0">
              <a:solidFill>
                <a:srgbClr val="3FA3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CD22FA-8BB5-ABBC-4CC3-1834DB125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78" y="1083942"/>
            <a:ext cx="3569852" cy="54343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C0C110-866E-261F-4992-7FC4C4375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5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rgbClr val="3B9EFF"/>
            </a:gs>
            <a:gs pos="84000">
              <a:srgbClr val="098A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913F7D-1BE6-F91F-7BCE-4BCD914C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377" y="368300"/>
            <a:ext cx="259148" cy="38354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B257B99-5913-9B3D-5387-53749B6EC589}"/>
              </a:ext>
            </a:extLst>
          </p:cNvPr>
          <p:cNvGrpSpPr/>
          <p:nvPr/>
        </p:nvGrpSpPr>
        <p:grpSpPr>
          <a:xfrm>
            <a:off x="7506150" y="3602291"/>
            <a:ext cx="1417205" cy="1814348"/>
            <a:chOff x="9180534" y="2623499"/>
            <a:chExt cx="1160773" cy="1486056"/>
          </a:xfrm>
          <a:effectLst/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4BF7784-A0BF-E912-AAC7-682F693F0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12" name="Рисунок 1">
              <a:extLst>
                <a:ext uri="{FF2B5EF4-FFF2-40B4-BE49-F238E27FC236}">
                  <a16:creationId xmlns:a16="http://schemas.microsoft.com/office/drawing/2014/main" id="{90375BB4-A2DF-26E2-F1FB-1E1456C130E5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15" name="Полилиния: фигура 407">
                <a:extLst>
                  <a:ext uri="{FF2B5EF4-FFF2-40B4-BE49-F238E27FC236}">
                    <a16:creationId xmlns:a16="http://schemas.microsoft.com/office/drawing/2014/main" id="{76A737BA-EE21-4F89-BF3C-A9C86C48A7CE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" name="Полилиния: фигура 408">
                <a:extLst>
                  <a:ext uri="{FF2B5EF4-FFF2-40B4-BE49-F238E27FC236}">
                    <a16:creationId xmlns:a16="http://schemas.microsoft.com/office/drawing/2014/main" id="{4517CC33-2251-5144-7591-CD9A9E5058AF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E55DC58-A723-3D3C-437B-5E41F32267B5}"/>
              </a:ext>
            </a:extLst>
          </p:cNvPr>
          <p:cNvGrpSpPr/>
          <p:nvPr/>
        </p:nvGrpSpPr>
        <p:grpSpPr>
          <a:xfrm>
            <a:off x="3016041" y="3602291"/>
            <a:ext cx="1417205" cy="1814348"/>
            <a:chOff x="9180534" y="2623499"/>
            <a:chExt cx="1160773" cy="1486056"/>
          </a:xfrm>
          <a:effectLst/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22E3848-F57D-03D6-C680-D292F9D76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21" name="Рисунок 1">
              <a:extLst>
                <a:ext uri="{FF2B5EF4-FFF2-40B4-BE49-F238E27FC236}">
                  <a16:creationId xmlns:a16="http://schemas.microsoft.com/office/drawing/2014/main" id="{F64E2ACE-E2F6-B89F-84FB-655C0A02029B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22" name="Полилиния: фигура 412">
                <a:extLst>
                  <a:ext uri="{FF2B5EF4-FFF2-40B4-BE49-F238E27FC236}">
                    <a16:creationId xmlns:a16="http://schemas.microsoft.com/office/drawing/2014/main" id="{98922CF3-285F-58FD-4924-7B04EF8BC4F5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: фигура 413">
                <a:extLst>
                  <a:ext uri="{FF2B5EF4-FFF2-40B4-BE49-F238E27FC236}">
                    <a16:creationId xmlns:a16="http://schemas.microsoft.com/office/drawing/2014/main" id="{D36C0CD6-4FC7-85BE-F200-CEEDEA733458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760E525-FB15-7579-76D2-8A6CDD2360FA}"/>
              </a:ext>
            </a:extLst>
          </p:cNvPr>
          <p:cNvGrpSpPr/>
          <p:nvPr/>
        </p:nvGrpSpPr>
        <p:grpSpPr>
          <a:xfrm>
            <a:off x="1588163" y="2623499"/>
            <a:ext cx="1160773" cy="1486056"/>
            <a:chOff x="9180534" y="2623499"/>
            <a:chExt cx="1160773" cy="1486056"/>
          </a:xfrm>
          <a:effectLst/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BD9D5A3F-1224-469E-3F15-60BED2D5B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29" name="Рисунок 1">
              <a:extLst>
                <a:ext uri="{FF2B5EF4-FFF2-40B4-BE49-F238E27FC236}">
                  <a16:creationId xmlns:a16="http://schemas.microsoft.com/office/drawing/2014/main" id="{C0CEA291-E926-9190-CB7F-026199C519F5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31" name="Полилиния: фигура 417">
                <a:extLst>
                  <a:ext uri="{FF2B5EF4-FFF2-40B4-BE49-F238E27FC236}">
                    <a16:creationId xmlns:a16="http://schemas.microsoft.com/office/drawing/2014/main" id="{231CC284-F2F3-E066-354A-DB3EBDB1C4A4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: фигура 418">
                <a:extLst>
                  <a:ext uri="{FF2B5EF4-FFF2-40B4-BE49-F238E27FC236}">
                    <a16:creationId xmlns:a16="http://schemas.microsoft.com/office/drawing/2014/main" id="{8FE00AA7-EFAC-B9C9-0CD4-68E39E626DA8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B9F65C5-3F23-F7A4-D77C-E368B0A3631B}"/>
              </a:ext>
            </a:extLst>
          </p:cNvPr>
          <p:cNvGrpSpPr/>
          <p:nvPr/>
        </p:nvGrpSpPr>
        <p:grpSpPr>
          <a:xfrm>
            <a:off x="3547729" y="1591404"/>
            <a:ext cx="964449" cy="1234716"/>
            <a:chOff x="9180534" y="2623499"/>
            <a:chExt cx="1160773" cy="1486056"/>
          </a:xfrm>
          <a:effectLst/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8E4B552B-128A-80C1-E55C-572B68E9B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37" name="Рисунок 1">
              <a:extLst>
                <a:ext uri="{FF2B5EF4-FFF2-40B4-BE49-F238E27FC236}">
                  <a16:creationId xmlns:a16="http://schemas.microsoft.com/office/drawing/2014/main" id="{767952D7-E977-BE6D-EF1F-17999D3996FA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38" name="Полилиния: фигура 422">
                <a:extLst>
                  <a:ext uri="{FF2B5EF4-FFF2-40B4-BE49-F238E27FC236}">
                    <a16:creationId xmlns:a16="http://schemas.microsoft.com/office/drawing/2014/main" id="{A49864F6-4941-3256-E32C-3EA7385023DB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423">
                <a:extLst>
                  <a:ext uri="{FF2B5EF4-FFF2-40B4-BE49-F238E27FC236}">
                    <a16:creationId xmlns:a16="http://schemas.microsoft.com/office/drawing/2014/main" id="{52BE5A42-74CA-F26B-DFF7-59A45E9FB4D1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784BCC55-E196-844F-241F-252069956A20}"/>
              </a:ext>
            </a:extLst>
          </p:cNvPr>
          <p:cNvGrpSpPr/>
          <p:nvPr/>
        </p:nvGrpSpPr>
        <p:grpSpPr>
          <a:xfrm>
            <a:off x="7433991" y="1591404"/>
            <a:ext cx="964449" cy="1234716"/>
            <a:chOff x="9180534" y="2623499"/>
            <a:chExt cx="1160773" cy="1486056"/>
          </a:xfrm>
          <a:effectLst/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3CF3BEE0-F049-58DE-B80D-9B1EE5754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42" name="Рисунок 1">
              <a:extLst>
                <a:ext uri="{FF2B5EF4-FFF2-40B4-BE49-F238E27FC236}">
                  <a16:creationId xmlns:a16="http://schemas.microsoft.com/office/drawing/2014/main" id="{8EFF0A6A-B3CE-1D04-5E18-348F936FA5F5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43" name="Полилиния: фигура 427">
                <a:extLst>
                  <a:ext uri="{FF2B5EF4-FFF2-40B4-BE49-F238E27FC236}">
                    <a16:creationId xmlns:a16="http://schemas.microsoft.com/office/drawing/2014/main" id="{4A905735-EC13-4403-B0C2-1D9F5BBFC281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28">
                <a:extLst>
                  <a:ext uri="{FF2B5EF4-FFF2-40B4-BE49-F238E27FC236}">
                    <a16:creationId xmlns:a16="http://schemas.microsoft.com/office/drawing/2014/main" id="{76BBA134-1D1A-807E-4868-6BC73EBA36D4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EF238309-A50D-3E32-BA97-418CB54ECB7C}"/>
              </a:ext>
            </a:extLst>
          </p:cNvPr>
          <p:cNvGrpSpPr/>
          <p:nvPr/>
        </p:nvGrpSpPr>
        <p:grpSpPr>
          <a:xfrm>
            <a:off x="5478457" y="1375944"/>
            <a:ext cx="964449" cy="1234716"/>
            <a:chOff x="9180534" y="2623499"/>
            <a:chExt cx="1160773" cy="1486056"/>
          </a:xfrm>
          <a:effectLst/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72E7F768-DCBD-67FC-B4E9-C6843EC3B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47" name="Рисунок 1">
              <a:extLst>
                <a:ext uri="{FF2B5EF4-FFF2-40B4-BE49-F238E27FC236}">
                  <a16:creationId xmlns:a16="http://schemas.microsoft.com/office/drawing/2014/main" id="{04B06E69-3956-B0D9-D30F-D391C7029484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48" name="Полилиния: фигура 432">
                <a:extLst>
                  <a:ext uri="{FF2B5EF4-FFF2-40B4-BE49-F238E27FC236}">
                    <a16:creationId xmlns:a16="http://schemas.microsoft.com/office/drawing/2014/main" id="{CD9F32BC-3ACB-AB4C-392D-984478EB36DB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33">
                <a:extLst>
                  <a:ext uri="{FF2B5EF4-FFF2-40B4-BE49-F238E27FC236}">
                    <a16:creationId xmlns:a16="http://schemas.microsoft.com/office/drawing/2014/main" id="{7A700A18-8FE5-548C-1DC4-D873FD4DD99C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5FC0E4A-5D5E-11F8-40DF-444040CFBBB5}"/>
              </a:ext>
            </a:extLst>
          </p:cNvPr>
          <p:cNvGrpSpPr/>
          <p:nvPr/>
        </p:nvGrpSpPr>
        <p:grpSpPr>
          <a:xfrm>
            <a:off x="9180478" y="2623499"/>
            <a:ext cx="1160773" cy="1486056"/>
            <a:chOff x="9180534" y="2623499"/>
            <a:chExt cx="1160773" cy="1486056"/>
          </a:xfrm>
          <a:effectLst/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117A60BD-6AE8-93F0-8192-EDECEC2B4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52" name="Рисунок 1">
              <a:extLst>
                <a:ext uri="{FF2B5EF4-FFF2-40B4-BE49-F238E27FC236}">
                  <a16:creationId xmlns:a16="http://schemas.microsoft.com/office/drawing/2014/main" id="{64FEF059-BCB8-4A58-25C5-1FE6940E2A81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53" name="Полилиния: фигура 402">
                <a:extLst>
                  <a:ext uri="{FF2B5EF4-FFF2-40B4-BE49-F238E27FC236}">
                    <a16:creationId xmlns:a16="http://schemas.microsoft.com/office/drawing/2014/main" id="{A77BFDD2-EE29-BC1E-F5C8-CE823ABAFC55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Полилиния: фигура 403">
                <a:extLst>
                  <a:ext uri="{FF2B5EF4-FFF2-40B4-BE49-F238E27FC236}">
                    <a16:creationId xmlns:a16="http://schemas.microsoft.com/office/drawing/2014/main" id="{949F47BA-CD68-E940-2499-6CEBA334241C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6ED1DD3-8A86-3C28-36FA-8FAF7A50DDAE}"/>
              </a:ext>
            </a:extLst>
          </p:cNvPr>
          <p:cNvGrpSpPr/>
          <p:nvPr/>
        </p:nvGrpSpPr>
        <p:grpSpPr>
          <a:xfrm>
            <a:off x="7509477" y="3602291"/>
            <a:ext cx="1417205" cy="1814348"/>
            <a:chOff x="9180534" y="2623499"/>
            <a:chExt cx="1160773" cy="1486056"/>
          </a:xfrm>
          <a:effectLst/>
        </p:grpSpPr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9DFB6B6A-7180-9C83-14B9-CE8F524CC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57" name="Рисунок 1">
              <a:extLst>
                <a:ext uri="{FF2B5EF4-FFF2-40B4-BE49-F238E27FC236}">
                  <a16:creationId xmlns:a16="http://schemas.microsoft.com/office/drawing/2014/main" id="{7B8E1D85-0830-8AD1-DD7E-AABD8AED17B4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58" name="Полилиния: фигура 357">
                <a:extLst>
                  <a:ext uri="{FF2B5EF4-FFF2-40B4-BE49-F238E27FC236}">
                    <a16:creationId xmlns:a16="http://schemas.microsoft.com/office/drawing/2014/main" id="{E41FBC20-8FC2-BD30-05AC-0DD9287D7948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" name="Полилиния: фигура 358">
                <a:extLst>
                  <a:ext uri="{FF2B5EF4-FFF2-40B4-BE49-F238E27FC236}">
                    <a16:creationId xmlns:a16="http://schemas.microsoft.com/office/drawing/2014/main" id="{7C218C2B-7220-A3AD-04D2-29C294451FEE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30906541-8F19-2CB0-231A-687F0B97117F}"/>
              </a:ext>
            </a:extLst>
          </p:cNvPr>
          <p:cNvGrpSpPr/>
          <p:nvPr/>
        </p:nvGrpSpPr>
        <p:grpSpPr>
          <a:xfrm>
            <a:off x="3019368" y="3602291"/>
            <a:ext cx="1417205" cy="1814348"/>
            <a:chOff x="9180534" y="2623499"/>
            <a:chExt cx="1160773" cy="1486056"/>
          </a:xfrm>
          <a:effectLst/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5F9EC944-3F51-CF50-1501-425716418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62" name="Рисунок 1">
              <a:extLst>
                <a:ext uri="{FF2B5EF4-FFF2-40B4-BE49-F238E27FC236}">
                  <a16:creationId xmlns:a16="http://schemas.microsoft.com/office/drawing/2014/main" id="{A2F1BF81-4044-674F-E4C4-E46093D51DF6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63" name="Полилиния: фигура 367">
                <a:extLst>
                  <a:ext uri="{FF2B5EF4-FFF2-40B4-BE49-F238E27FC236}">
                    <a16:creationId xmlns:a16="http://schemas.microsoft.com/office/drawing/2014/main" id="{394B4EBE-D69E-68FD-1A8E-1AE9475463FC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: фигура 368">
                <a:extLst>
                  <a:ext uri="{FF2B5EF4-FFF2-40B4-BE49-F238E27FC236}">
                    <a16:creationId xmlns:a16="http://schemas.microsoft.com/office/drawing/2014/main" id="{F5C43886-F4F0-31B3-B981-D12A0842AA36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649FC055-921E-C4F4-49F7-BD8263C0B13C}"/>
              </a:ext>
            </a:extLst>
          </p:cNvPr>
          <p:cNvGrpSpPr/>
          <p:nvPr/>
        </p:nvGrpSpPr>
        <p:grpSpPr>
          <a:xfrm>
            <a:off x="1591490" y="2623499"/>
            <a:ext cx="1160773" cy="1486056"/>
            <a:chOff x="9180534" y="2623499"/>
            <a:chExt cx="1160773" cy="1486056"/>
          </a:xfrm>
          <a:effectLst/>
        </p:grpSpPr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29548272-4067-3D2F-3805-341B55AA8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67" name="Рисунок 1">
              <a:extLst>
                <a:ext uri="{FF2B5EF4-FFF2-40B4-BE49-F238E27FC236}">
                  <a16:creationId xmlns:a16="http://schemas.microsoft.com/office/drawing/2014/main" id="{10D745ED-D568-4157-1533-4644610B88E6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68" name="Полилиния: фигура 372">
                <a:extLst>
                  <a:ext uri="{FF2B5EF4-FFF2-40B4-BE49-F238E27FC236}">
                    <a16:creationId xmlns:a16="http://schemas.microsoft.com/office/drawing/2014/main" id="{CBBB5556-7E2D-AA9B-405F-298FD56146CF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" name="Полилиния: фигура 373">
                <a:extLst>
                  <a:ext uri="{FF2B5EF4-FFF2-40B4-BE49-F238E27FC236}">
                    <a16:creationId xmlns:a16="http://schemas.microsoft.com/office/drawing/2014/main" id="{D8EC44C4-4BE0-3B1A-E629-8C69174594EC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7F855F2-B94F-2F1F-1EBF-E65451BA276E}"/>
              </a:ext>
            </a:extLst>
          </p:cNvPr>
          <p:cNvGrpSpPr/>
          <p:nvPr/>
        </p:nvGrpSpPr>
        <p:grpSpPr>
          <a:xfrm>
            <a:off x="3551056" y="1591404"/>
            <a:ext cx="964449" cy="1234716"/>
            <a:chOff x="9180534" y="2623499"/>
            <a:chExt cx="1160773" cy="1486056"/>
          </a:xfrm>
          <a:effectLst/>
        </p:grpSpPr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1A8A4B92-94FB-C099-CF2B-862234E96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72" name="Рисунок 1">
              <a:extLst>
                <a:ext uri="{FF2B5EF4-FFF2-40B4-BE49-F238E27FC236}">
                  <a16:creationId xmlns:a16="http://schemas.microsoft.com/office/drawing/2014/main" id="{11BB0C60-65EF-9404-0389-25968F7B26DA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73" name="Полилиния: фигура 377">
                <a:extLst>
                  <a:ext uri="{FF2B5EF4-FFF2-40B4-BE49-F238E27FC236}">
                    <a16:creationId xmlns:a16="http://schemas.microsoft.com/office/drawing/2014/main" id="{B6017BF9-0DA7-448B-A75C-26A3886EE4AE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" name="Полилиния: фигура 378">
                <a:extLst>
                  <a:ext uri="{FF2B5EF4-FFF2-40B4-BE49-F238E27FC236}">
                    <a16:creationId xmlns:a16="http://schemas.microsoft.com/office/drawing/2014/main" id="{AB7393E4-5473-7698-1734-FF8A4550656B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1C0B4CB-CF09-7EAA-173C-6F006A871962}"/>
              </a:ext>
            </a:extLst>
          </p:cNvPr>
          <p:cNvGrpSpPr/>
          <p:nvPr/>
        </p:nvGrpSpPr>
        <p:grpSpPr>
          <a:xfrm>
            <a:off x="7437318" y="1591404"/>
            <a:ext cx="964449" cy="1234716"/>
            <a:chOff x="9180534" y="2623499"/>
            <a:chExt cx="1160773" cy="1486056"/>
          </a:xfrm>
          <a:effectLst/>
        </p:grpSpPr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0CCF6C68-DF51-CB87-A40D-98DE88C3B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77" name="Рисунок 1">
              <a:extLst>
                <a:ext uri="{FF2B5EF4-FFF2-40B4-BE49-F238E27FC236}">
                  <a16:creationId xmlns:a16="http://schemas.microsoft.com/office/drawing/2014/main" id="{33124341-543D-2A13-1C78-3C1EB66635E2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78" name="Полилиния: фигура 382">
                <a:extLst>
                  <a:ext uri="{FF2B5EF4-FFF2-40B4-BE49-F238E27FC236}">
                    <a16:creationId xmlns:a16="http://schemas.microsoft.com/office/drawing/2014/main" id="{45D17749-5731-5E23-4C14-31DB4FC47BBB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" name="Полилиния: фигура 383">
                <a:extLst>
                  <a:ext uri="{FF2B5EF4-FFF2-40B4-BE49-F238E27FC236}">
                    <a16:creationId xmlns:a16="http://schemas.microsoft.com/office/drawing/2014/main" id="{A4C84415-89F6-E9A7-5EF0-D44139ED1B1B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98EFCE12-68D8-AF3E-63E5-1748E7FCD861}"/>
              </a:ext>
            </a:extLst>
          </p:cNvPr>
          <p:cNvGrpSpPr/>
          <p:nvPr/>
        </p:nvGrpSpPr>
        <p:grpSpPr>
          <a:xfrm>
            <a:off x="5481784" y="1375944"/>
            <a:ext cx="964449" cy="1234716"/>
            <a:chOff x="9180534" y="2623499"/>
            <a:chExt cx="1160773" cy="1486056"/>
          </a:xfrm>
          <a:effectLst/>
        </p:grpSpPr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84B4220D-5C71-4594-35BD-7A4BF1CC3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82" name="Рисунок 1">
              <a:extLst>
                <a:ext uri="{FF2B5EF4-FFF2-40B4-BE49-F238E27FC236}">
                  <a16:creationId xmlns:a16="http://schemas.microsoft.com/office/drawing/2014/main" id="{074F85F3-0B5A-0BFF-A7CF-D75356175B60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83" name="Полилиния: фигура 387">
                <a:extLst>
                  <a:ext uri="{FF2B5EF4-FFF2-40B4-BE49-F238E27FC236}">
                    <a16:creationId xmlns:a16="http://schemas.microsoft.com/office/drawing/2014/main" id="{D9C0CCB5-FE3C-556C-B978-835C92F8199C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" name="Полилиния: фигура 388">
                <a:extLst>
                  <a:ext uri="{FF2B5EF4-FFF2-40B4-BE49-F238E27FC236}">
                    <a16:creationId xmlns:a16="http://schemas.microsoft.com/office/drawing/2014/main" id="{9B6F564A-629C-8F5E-7C8B-8C5AC32770B7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85" name="Полилиния: фигура 9">
            <a:extLst>
              <a:ext uri="{FF2B5EF4-FFF2-40B4-BE49-F238E27FC236}">
                <a16:creationId xmlns:a16="http://schemas.microsoft.com/office/drawing/2014/main" id="{C4B7CBB7-DACD-03FE-9AF1-FF22771B78D5}"/>
              </a:ext>
            </a:extLst>
          </p:cNvPr>
          <p:cNvSpPr/>
          <p:nvPr/>
        </p:nvSpPr>
        <p:spPr>
          <a:xfrm>
            <a:off x="2160333" y="2560586"/>
            <a:ext cx="7616809" cy="3125311"/>
          </a:xfrm>
          <a:custGeom>
            <a:avLst/>
            <a:gdLst>
              <a:gd name="connsiteX0" fmla="*/ 3808438 w 7616809"/>
              <a:gd name="connsiteY0" fmla="*/ 3125312 h 3125311"/>
              <a:gd name="connsiteX1" fmla="*/ 1119771 w 7616809"/>
              <a:gd name="connsiteY1" fmla="*/ 2670440 h 3125311"/>
              <a:gd name="connsiteX2" fmla="*/ 302268 w 7616809"/>
              <a:gd name="connsiteY2" fmla="*/ 2175195 h 3125311"/>
              <a:gd name="connsiteX3" fmla="*/ 0 w 7616809"/>
              <a:gd name="connsiteY3" fmla="*/ 1562624 h 3125311"/>
              <a:gd name="connsiteX4" fmla="*/ 302268 w 7616809"/>
              <a:gd name="connsiteY4" fmla="*/ 950051 h 3125311"/>
              <a:gd name="connsiteX5" fmla="*/ 1119771 w 7616809"/>
              <a:gd name="connsiteY5" fmla="*/ 454807 h 3125311"/>
              <a:gd name="connsiteX6" fmla="*/ 3808438 w 7616809"/>
              <a:gd name="connsiteY6" fmla="*/ 0 h 3125311"/>
              <a:gd name="connsiteX7" fmla="*/ 6497039 w 7616809"/>
              <a:gd name="connsiteY7" fmla="*/ 454807 h 3125311"/>
              <a:gd name="connsiteX8" fmla="*/ 7314542 w 7616809"/>
              <a:gd name="connsiteY8" fmla="*/ 950051 h 3125311"/>
              <a:gd name="connsiteX9" fmla="*/ 7616810 w 7616809"/>
              <a:gd name="connsiteY9" fmla="*/ 1562624 h 3125311"/>
              <a:gd name="connsiteX10" fmla="*/ 7314542 w 7616809"/>
              <a:gd name="connsiteY10" fmla="*/ 2175195 h 3125311"/>
              <a:gd name="connsiteX11" fmla="*/ 6497039 w 7616809"/>
              <a:gd name="connsiteY11" fmla="*/ 2670440 h 3125311"/>
              <a:gd name="connsiteX12" fmla="*/ 3808438 w 7616809"/>
              <a:gd name="connsiteY12" fmla="*/ 3125312 h 3125311"/>
              <a:gd name="connsiteX13" fmla="*/ 3808438 w 7616809"/>
              <a:gd name="connsiteY13" fmla="*/ 26065 h 3125311"/>
              <a:gd name="connsiteX14" fmla="*/ 26196 w 7616809"/>
              <a:gd name="connsiteY14" fmla="*/ 1562624 h 3125311"/>
              <a:gd name="connsiteX15" fmla="*/ 3808438 w 7616809"/>
              <a:gd name="connsiteY15" fmla="*/ 3099181 h 3125311"/>
              <a:gd name="connsiteX16" fmla="*/ 7590679 w 7616809"/>
              <a:gd name="connsiteY16" fmla="*/ 1562624 h 3125311"/>
              <a:gd name="connsiteX17" fmla="*/ 3808438 w 7616809"/>
              <a:gd name="connsiteY17" fmla="*/ 26065 h 312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16809" h="3125311">
                <a:moveTo>
                  <a:pt x="3808438" y="3125312"/>
                </a:moveTo>
                <a:cubicBezTo>
                  <a:pt x="2792994" y="3125312"/>
                  <a:pt x="1838173" y="2963758"/>
                  <a:pt x="1119771" y="2670440"/>
                </a:cubicBezTo>
                <a:cubicBezTo>
                  <a:pt x="769684" y="2527504"/>
                  <a:pt x="494657" y="2360855"/>
                  <a:pt x="302268" y="2175195"/>
                </a:cubicBezTo>
                <a:cubicBezTo>
                  <a:pt x="101714" y="1981566"/>
                  <a:pt x="0" y="1775459"/>
                  <a:pt x="0" y="1562624"/>
                </a:cubicBezTo>
                <a:cubicBezTo>
                  <a:pt x="0" y="1349788"/>
                  <a:pt x="101714" y="1143616"/>
                  <a:pt x="302268" y="950051"/>
                </a:cubicBezTo>
                <a:cubicBezTo>
                  <a:pt x="494657" y="764392"/>
                  <a:pt x="769684" y="597743"/>
                  <a:pt x="1119771" y="454807"/>
                </a:cubicBezTo>
                <a:cubicBezTo>
                  <a:pt x="1838173" y="161489"/>
                  <a:pt x="2792994" y="0"/>
                  <a:pt x="3808438" y="0"/>
                </a:cubicBezTo>
                <a:cubicBezTo>
                  <a:pt x="4823882" y="0"/>
                  <a:pt x="5778702" y="161554"/>
                  <a:pt x="6497039" y="454807"/>
                </a:cubicBezTo>
                <a:cubicBezTo>
                  <a:pt x="6847127" y="597743"/>
                  <a:pt x="7122154" y="764392"/>
                  <a:pt x="7314542" y="950051"/>
                </a:cubicBezTo>
                <a:cubicBezTo>
                  <a:pt x="7515096" y="1143681"/>
                  <a:pt x="7616810" y="1349722"/>
                  <a:pt x="7616810" y="1562624"/>
                </a:cubicBezTo>
                <a:cubicBezTo>
                  <a:pt x="7616810" y="1775524"/>
                  <a:pt x="7515096" y="1981631"/>
                  <a:pt x="7314542" y="2175195"/>
                </a:cubicBezTo>
                <a:cubicBezTo>
                  <a:pt x="7122154" y="2360855"/>
                  <a:pt x="6847127" y="2527504"/>
                  <a:pt x="6497039" y="2670440"/>
                </a:cubicBezTo>
                <a:cubicBezTo>
                  <a:pt x="5778637" y="2963758"/>
                  <a:pt x="4823817" y="3125312"/>
                  <a:pt x="3808438" y="3125312"/>
                </a:cubicBezTo>
                <a:close/>
                <a:moveTo>
                  <a:pt x="3808438" y="26065"/>
                </a:moveTo>
                <a:cubicBezTo>
                  <a:pt x="1722871" y="26065"/>
                  <a:pt x="26196" y="715331"/>
                  <a:pt x="26196" y="1562624"/>
                </a:cubicBezTo>
                <a:cubicBezTo>
                  <a:pt x="26196" y="2409916"/>
                  <a:pt x="1722936" y="3099181"/>
                  <a:pt x="3808438" y="3099181"/>
                </a:cubicBezTo>
                <a:cubicBezTo>
                  <a:pt x="5893939" y="3099181"/>
                  <a:pt x="7590679" y="2409916"/>
                  <a:pt x="7590679" y="1562624"/>
                </a:cubicBezTo>
                <a:cubicBezTo>
                  <a:pt x="7590679" y="715331"/>
                  <a:pt x="5893939" y="26065"/>
                  <a:pt x="3808438" y="26065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653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9CC63E4C-9E91-D402-6AB8-B7EB0FBE8DD9}"/>
              </a:ext>
            </a:extLst>
          </p:cNvPr>
          <p:cNvGrpSpPr/>
          <p:nvPr/>
        </p:nvGrpSpPr>
        <p:grpSpPr>
          <a:xfrm>
            <a:off x="9180478" y="2623499"/>
            <a:ext cx="1160773" cy="1486056"/>
            <a:chOff x="9180534" y="2623499"/>
            <a:chExt cx="1160773" cy="1486056"/>
          </a:xfrm>
          <a:effectLst/>
        </p:grpSpPr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A8C96919-E08D-F735-DC4F-20CA15851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5400000">
              <a:off x="9180004" y="2624029"/>
              <a:ext cx="1161834" cy="1160773"/>
            </a:xfrm>
            <a:prstGeom prst="rect">
              <a:avLst/>
            </a:prstGeom>
          </p:spPr>
        </p:pic>
        <p:grpSp>
          <p:nvGrpSpPr>
            <p:cNvPr id="88" name="Рисунок 1">
              <a:extLst>
                <a:ext uri="{FF2B5EF4-FFF2-40B4-BE49-F238E27FC236}">
                  <a16:creationId xmlns:a16="http://schemas.microsoft.com/office/drawing/2014/main" id="{F17F68CD-FE55-085F-3D2E-7006A51EE077}"/>
                </a:ext>
              </a:extLst>
            </p:cNvPr>
            <p:cNvGrpSpPr/>
            <p:nvPr/>
          </p:nvGrpSpPr>
          <p:grpSpPr>
            <a:xfrm>
              <a:off x="9733636" y="3788604"/>
              <a:ext cx="61668" cy="320951"/>
              <a:chOff x="9733636" y="3788604"/>
              <a:chExt cx="61668" cy="320951"/>
            </a:xfrm>
            <a:solidFill>
              <a:srgbClr val="FFFFFF">
                <a:alpha val="20000"/>
              </a:srgbClr>
            </a:solidFill>
          </p:grpSpPr>
          <p:sp>
            <p:nvSpPr>
              <p:cNvPr id="89" name="Полилиния: фигура 44">
                <a:extLst>
                  <a:ext uri="{FF2B5EF4-FFF2-40B4-BE49-F238E27FC236}">
                    <a16:creationId xmlns:a16="http://schemas.microsoft.com/office/drawing/2014/main" id="{151D487E-A963-8D46-AB53-CDF0F14A7A1E}"/>
                  </a:ext>
                </a:extLst>
              </p:cNvPr>
              <p:cNvSpPr/>
              <p:nvPr/>
            </p:nvSpPr>
            <p:spPr>
              <a:xfrm>
                <a:off x="9751405" y="3788604"/>
                <a:ext cx="26130" cy="290117"/>
              </a:xfrm>
              <a:custGeom>
                <a:avLst/>
                <a:gdLst>
                  <a:gd name="connsiteX0" fmla="*/ 0 w 26130"/>
                  <a:gd name="connsiteY0" fmla="*/ 0 h 290117"/>
                  <a:gd name="connsiteX1" fmla="*/ 26131 w 26130"/>
                  <a:gd name="connsiteY1" fmla="*/ 0 h 290117"/>
                  <a:gd name="connsiteX2" fmla="*/ 26131 w 26130"/>
                  <a:gd name="connsiteY2" fmla="*/ 290117 h 290117"/>
                  <a:gd name="connsiteX3" fmla="*/ 0 w 26130"/>
                  <a:gd name="connsiteY3" fmla="*/ 290117 h 2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30" h="290117">
                    <a:moveTo>
                      <a:pt x="0" y="0"/>
                    </a:moveTo>
                    <a:lnTo>
                      <a:pt x="26131" y="0"/>
                    </a:lnTo>
                    <a:lnTo>
                      <a:pt x="26131" y="290117"/>
                    </a:lnTo>
                    <a:lnTo>
                      <a:pt x="0" y="290117"/>
                    </a:ln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" name="Полилиния: фигура 45">
                <a:extLst>
                  <a:ext uri="{FF2B5EF4-FFF2-40B4-BE49-F238E27FC236}">
                    <a16:creationId xmlns:a16="http://schemas.microsoft.com/office/drawing/2014/main" id="{7DF40827-57AA-5F4B-268F-AD41FAD054AB}"/>
                  </a:ext>
                </a:extLst>
              </p:cNvPr>
              <p:cNvSpPr/>
              <p:nvPr/>
            </p:nvSpPr>
            <p:spPr>
              <a:xfrm>
                <a:off x="9733636" y="4047887"/>
                <a:ext cx="61668" cy="61668"/>
              </a:xfrm>
              <a:custGeom>
                <a:avLst/>
                <a:gdLst>
                  <a:gd name="connsiteX0" fmla="*/ 61669 w 61668"/>
                  <a:gd name="connsiteY0" fmla="*/ 30834 h 61668"/>
                  <a:gd name="connsiteX1" fmla="*/ 30835 w 61668"/>
                  <a:gd name="connsiteY1" fmla="*/ 61669 h 61668"/>
                  <a:gd name="connsiteX2" fmla="*/ 0 w 61668"/>
                  <a:gd name="connsiteY2" fmla="*/ 30834 h 61668"/>
                  <a:gd name="connsiteX3" fmla="*/ 30835 w 61668"/>
                  <a:gd name="connsiteY3" fmla="*/ 0 h 61668"/>
                  <a:gd name="connsiteX4" fmla="*/ 61669 w 61668"/>
                  <a:gd name="connsiteY4" fmla="*/ 30834 h 6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68" h="61668">
                    <a:moveTo>
                      <a:pt x="61669" y="30834"/>
                    </a:moveTo>
                    <a:cubicBezTo>
                      <a:pt x="61669" y="47864"/>
                      <a:pt x="47864" y="61669"/>
                      <a:pt x="30835" y="61669"/>
                    </a:cubicBezTo>
                    <a:cubicBezTo>
                      <a:pt x="13805" y="61669"/>
                      <a:pt x="0" y="47864"/>
                      <a:pt x="0" y="30834"/>
                    </a:cubicBezTo>
                    <a:cubicBezTo>
                      <a:pt x="0" y="13805"/>
                      <a:pt x="13805" y="0"/>
                      <a:pt x="30835" y="0"/>
                    </a:cubicBezTo>
                    <a:cubicBezTo>
                      <a:pt x="47864" y="0"/>
                      <a:pt x="61669" y="13805"/>
                      <a:pt x="61669" y="30834"/>
                    </a:cubicBezTo>
                    <a:close/>
                  </a:path>
                </a:pathLst>
              </a:custGeom>
              <a:grpFill/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91" name="Номер слайда 3">
            <a:extLst>
              <a:ext uri="{FF2B5EF4-FFF2-40B4-BE49-F238E27FC236}">
                <a16:creationId xmlns:a16="http://schemas.microsoft.com/office/drawing/2014/main" id="{74D9C9DC-BBE9-004B-048B-F4BFBF461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8B45FD6-4C3D-4C4D-A6A7-82F0BC19D786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92" name="Рисунок 1">
            <a:extLst>
              <a:ext uri="{FF2B5EF4-FFF2-40B4-BE49-F238E27FC236}">
                <a16:creationId xmlns:a16="http://schemas.microsoft.com/office/drawing/2014/main" id="{7FCDFD1F-92B3-5942-CE1F-EFB5BF4FEEE3}"/>
              </a:ext>
            </a:extLst>
          </p:cNvPr>
          <p:cNvGrpSpPr/>
          <p:nvPr/>
        </p:nvGrpSpPr>
        <p:grpSpPr>
          <a:xfrm>
            <a:off x="5696161" y="1695264"/>
            <a:ext cx="537690" cy="459052"/>
            <a:chOff x="5696161" y="1695264"/>
            <a:chExt cx="537690" cy="459052"/>
          </a:xfrm>
          <a:solidFill>
            <a:srgbClr val="3FA3FF"/>
          </a:solidFill>
        </p:grpSpPr>
        <p:sp>
          <p:nvSpPr>
            <p:cNvPr id="93" name="Полилиния: фигура 15">
              <a:extLst>
                <a:ext uri="{FF2B5EF4-FFF2-40B4-BE49-F238E27FC236}">
                  <a16:creationId xmlns:a16="http://schemas.microsoft.com/office/drawing/2014/main" id="{BF5FB9AD-98F8-E0C2-41EB-4C65F6B1D8E9}"/>
                </a:ext>
              </a:extLst>
            </p:cNvPr>
            <p:cNvSpPr/>
            <p:nvPr/>
          </p:nvSpPr>
          <p:spPr>
            <a:xfrm>
              <a:off x="5696161" y="1695264"/>
              <a:ext cx="537690" cy="459052"/>
            </a:xfrm>
            <a:custGeom>
              <a:avLst/>
              <a:gdLst>
                <a:gd name="connsiteX0" fmla="*/ 515496 w 537690"/>
                <a:gd name="connsiteY0" fmla="*/ 367660 h 459052"/>
                <a:gd name="connsiteX1" fmla="*/ 537576 w 537690"/>
                <a:gd name="connsiteY1" fmla="*/ 325132 h 459052"/>
                <a:gd name="connsiteX2" fmla="*/ 510531 w 537690"/>
                <a:gd name="connsiteY2" fmla="*/ 285544 h 459052"/>
                <a:gd name="connsiteX3" fmla="*/ 506219 w 537690"/>
                <a:gd name="connsiteY3" fmla="*/ 278488 h 459052"/>
                <a:gd name="connsiteX4" fmla="*/ 506285 w 537690"/>
                <a:gd name="connsiteY4" fmla="*/ 124904 h 459052"/>
                <a:gd name="connsiteX5" fmla="*/ 506285 w 537690"/>
                <a:gd name="connsiteY5" fmla="*/ 120070 h 459052"/>
                <a:gd name="connsiteX6" fmla="*/ 537381 w 537690"/>
                <a:gd name="connsiteY6" fmla="*/ 107070 h 459052"/>
                <a:gd name="connsiteX7" fmla="*/ 533395 w 537690"/>
                <a:gd name="connsiteY7" fmla="*/ 105176 h 459052"/>
                <a:gd name="connsiteX8" fmla="*/ 272218 w 537690"/>
                <a:gd name="connsiteY8" fmla="*/ 587 h 459052"/>
                <a:gd name="connsiteX9" fmla="*/ 263856 w 537690"/>
                <a:gd name="connsiteY9" fmla="*/ 979 h 459052"/>
                <a:gd name="connsiteX10" fmla="*/ 5161 w 537690"/>
                <a:gd name="connsiteY10" fmla="*/ 104718 h 459052"/>
                <a:gd name="connsiteX11" fmla="*/ 0 w 537690"/>
                <a:gd name="connsiteY11" fmla="*/ 107070 h 459052"/>
                <a:gd name="connsiteX12" fmla="*/ 4703 w 537690"/>
                <a:gd name="connsiteY12" fmla="*/ 109161 h 459052"/>
                <a:gd name="connsiteX13" fmla="*/ 263856 w 537690"/>
                <a:gd name="connsiteY13" fmla="*/ 213292 h 459052"/>
                <a:gd name="connsiteX14" fmla="*/ 273851 w 537690"/>
                <a:gd name="connsiteY14" fmla="*/ 213096 h 459052"/>
                <a:gd name="connsiteX15" fmla="*/ 453697 w 537690"/>
                <a:gd name="connsiteY15" fmla="*/ 141105 h 459052"/>
                <a:gd name="connsiteX16" fmla="*/ 474471 w 537690"/>
                <a:gd name="connsiteY16" fmla="*/ 132874 h 459052"/>
                <a:gd name="connsiteX17" fmla="*/ 474732 w 537690"/>
                <a:gd name="connsiteY17" fmla="*/ 136990 h 459052"/>
                <a:gd name="connsiteX18" fmla="*/ 474797 w 537690"/>
                <a:gd name="connsiteY18" fmla="*/ 279534 h 459052"/>
                <a:gd name="connsiteX19" fmla="*/ 470877 w 537690"/>
                <a:gd name="connsiteY19" fmla="*/ 285217 h 459052"/>
                <a:gd name="connsiteX20" fmla="*/ 443440 w 537690"/>
                <a:gd name="connsiteY20" fmla="*/ 325654 h 459052"/>
                <a:gd name="connsiteX21" fmla="*/ 466043 w 537690"/>
                <a:gd name="connsiteY21" fmla="*/ 367921 h 459052"/>
                <a:gd name="connsiteX22" fmla="*/ 468656 w 537690"/>
                <a:gd name="connsiteY22" fmla="*/ 375434 h 459052"/>
                <a:gd name="connsiteX23" fmla="*/ 447817 w 537690"/>
                <a:gd name="connsiteY23" fmla="*/ 437690 h 459052"/>
                <a:gd name="connsiteX24" fmla="*/ 444093 w 537690"/>
                <a:gd name="connsiteY24" fmla="*/ 449188 h 459052"/>
                <a:gd name="connsiteX25" fmla="*/ 473882 w 537690"/>
                <a:gd name="connsiteY25" fmla="*/ 459052 h 459052"/>
                <a:gd name="connsiteX26" fmla="*/ 489953 w 537690"/>
                <a:gd name="connsiteY26" fmla="*/ 411233 h 459052"/>
                <a:gd name="connsiteX27" fmla="*/ 491064 w 537690"/>
                <a:gd name="connsiteY27" fmla="*/ 411233 h 459052"/>
                <a:gd name="connsiteX28" fmla="*/ 507134 w 537690"/>
                <a:gd name="connsiteY28" fmla="*/ 459052 h 459052"/>
                <a:gd name="connsiteX29" fmla="*/ 536989 w 537690"/>
                <a:gd name="connsiteY29" fmla="*/ 449188 h 459052"/>
                <a:gd name="connsiteX30" fmla="*/ 512491 w 537690"/>
                <a:gd name="connsiteY30" fmla="*/ 375891 h 459052"/>
                <a:gd name="connsiteX31" fmla="*/ 515496 w 537690"/>
                <a:gd name="connsiteY31" fmla="*/ 367660 h 45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37690" h="459052">
                  <a:moveTo>
                    <a:pt x="515496" y="367660"/>
                  </a:moveTo>
                  <a:cubicBezTo>
                    <a:pt x="530848" y="357795"/>
                    <a:pt x="538752" y="343423"/>
                    <a:pt x="537576" y="325132"/>
                  </a:cubicBezTo>
                  <a:cubicBezTo>
                    <a:pt x="536401" y="306906"/>
                    <a:pt x="527059" y="293514"/>
                    <a:pt x="510531" y="285544"/>
                  </a:cubicBezTo>
                  <a:cubicBezTo>
                    <a:pt x="507134" y="283910"/>
                    <a:pt x="506154" y="282016"/>
                    <a:pt x="506219" y="278488"/>
                  </a:cubicBezTo>
                  <a:cubicBezTo>
                    <a:pt x="506350" y="227272"/>
                    <a:pt x="506285" y="176121"/>
                    <a:pt x="506285" y="124904"/>
                  </a:cubicBezTo>
                  <a:lnTo>
                    <a:pt x="506285" y="120070"/>
                  </a:lnTo>
                  <a:cubicBezTo>
                    <a:pt x="516541" y="115824"/>
                    <a:pt x="526536" y="111643"/>
                    <a:pt x="537381" y="107070"/>
                  </a:cubicBezTo>
                  <a:cubicBezTo>
                    <a:pt x="535290" y="106090"/>
                    <a:pt x="534375" y="105568"/>
                    <a:pt x="533395" y="105176"/>
                  </a:cubicBezTo>
                  <a:cubicBezTo>
                    <a:pt x="446380" y="70291"/>
                    <a:pt x="359299" y="35341"/>
                    <a:pt x="272218" y="587"/>
                  </a:cubicBezTo>
                  <a:cubicBezTo>
                    <a:pt x="269866" y="-393"/>
                    <a:pt x="266338" y="-66"/>
                    <a:pt x="263856" y="979"/>
                  </a:cubicBezTo>
                  <a:cubicBezTo>
                    <a:pt x="177559" y="35472"/>
                    <a:pt x="91393" y="70095"/>
                    <a:pt x="5161" y="104718"/>
                  </a:cubicBezTo>
                  <a:cubicBezTo>
                    <a:pt x="3658" y="105306"/>
                    <a:pt x="2221" y="106025"/>
                    <a:pt x="0" y="107070"/>
                  </a:cubicBezTo>
                  <a:cubicBezTo>
                    <a:pt x="2221" y="108050"/>
                    <a:pt x="3462" y="108638"/>
                    <a:pt x="4703" y="109161"/>
                  </a:cubicBezTo>
                  <a:cubicBezTo>
                    <a:pt x="91066" y="143849"/>
                    <a:pt x="177494" y="178473"/>
                    <a:pt x="263856" y="213292"/>
                  </a:cubicBezTo>
                  <a:cubicBezTo>
                    <a:pt x="267449" y="214729"/>
                    <a:pt x="270389" y="214468"/>
                    <a:pt x="273851" y="213096"/>
                  </a:cubicBezTo>
                  <a:cubicBezTo>
                    <a:pt x="333756" y="189056"/>
                    <a:pt x="393726" y="165081"/>
                    <a:pt x="453697" y="141105"/>
                  </a:cubicBezTo>
                  <a:cubicBezTo>
                    <a:pt x="460490" y="138427"/>
                    <a:pt x="467284" y="135749"/>
                    <a:pt x="474471" y="132874"/>
                  </a:cubicBezTo>
                  <a:cubicBezTo>
                    <a:pt x="474601" y="134703"/>
                    <a:pt x="474732" y="135814"/>
                    <a:pt x="474732" y="136990"/>
                  </a:cubicBezTo>
                  <a:cubicBezTo>
                    <a:pt x="474732" y="184483"/>
                    <a:pt x="474732" y="232041"/>
                    <a:pt x="474797" y="279534"/>
                  </a:cubicBezTo>
                  <a:cubicBezTo>
                    <a:pt x="474797" y="282735"/>
                    <a:pt x="473491" y="283976"/>
                    <a:pt x="470877" y="285217"/>
                  </a:cubicBezTo>
                  <a:cubicBezTo>
                    <a:pt x="453958" y="293383"/>
                    <a:pt x="444420" y="306971"/>
                    <a:pt x="443440" y="325654"/>
                  </a:cubicBezTo>
                  <a:cubicBezTo>
                    <a:pt x="442460" y="343946"/>
                    <a:pt x="450495" y="358187"/>
                    <a:pt x="466043" y="367921"/>
                  </a:cubicBezTo>
                  <a:cubicBezTo>
                    <a:pt x="469440" y="370077"/>
                    <a:pt x="469898" y="371775"/>
                    <a:pt x="468656" y="375434"/>
                  </a:cubicBezTo>
                  <a:cubicBezTo>
                    <a:pt x="461601" y="396142"/>
                    <a:pt x="454742" y="416916"/>
                    <a:pt x="447817" y="437690"/>
                  </a:cubicBezTo>
                  <a:cubicBezTo>
                    <a:pt x="446576" y="441414"/>
                    <a:pt x="445400" y="445203"/>
                    <a:pt x="444093" y="449188"/>
                  </a:cubicBezTo>
                  <a:cubicBezTo>
                    <a:pt x="454219" y="452520"/>
                    <a:pt x="463822" y="455721"/>
                    <a:pt x="473882" y="459052"/>
                  </a:cubicBezTo>
                  <a:cubicBezTo>
                    <a:pt x="479370" y="442786"/>
                    <a:pt x="484662" y="426977"/>
                    <a:pt x="489953" y="411233"/>
                  </a:cubicBezTo>
                  <a:cubicBezTo>
                    <a:pt x="490345" y="411233"/>
                    <a:pt x="490737" y="411233"/>
                    <a:pt x="491064" y="411233"/>
                  </a:cubicBezTo>
                  <a:cubicBezTo>
                    <a:pt x="496355" y="427042"/>
                    <a:pt x="501646" y="442786"/>
                    <a:pt x="507134" y="459052"/>
                  </a:cubicBezTo>
                  <a:cubicBezTo>
                    <a:pt x="517260" y="455721"/>
                    <a:pt x="526798" y="452520"/>
                    <a:pt x="536989" y="449188"/>
                  </a:cubicBezTo>
                  <a:cubicBezTo>
                    <a:pt x="528692" y="424298"/>
                    <a:pt x="520722" y="400062"/>
                    <a:pt x="512491" y="375891"/>
                  </a:cubicBezTo>
                  <a:cubicBezTo>
                    <a:pt x="511119" y="371841"/>
                    <a:pt x="511707" y="370077"/>
                    <a:pt x="515496" y="36766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4" name="Полилиния: фигура 16">
              <a:extLst>
                <a:ext uri="{FF2B5EF4-FFF2-40B4-BE49-F238E27FC236}">
                  <a16:creationId xmlns:a16="http://schemas.microsoft.com/office/drawing/2014/main" id="{0F9201FB-072D-891F-2B05-6B169173A29A}"/>
                </a:ext>
              </a:extLst>
            </p:cNvPr>
            <p:cNvSpPr/>
            <p:nvPr/>
          </p:nvSpPr>
          <p:spPr>
            <a:xfrm>
              <a:off x="5822797" y="1887586"/>
              <a:ext cx="283975" cy="120066"/>
            </a:xfrm>
            <a:custGeom>
              <a:avLst/>
              <a:gdLst>
                <a:gd name="connsiteX0" fmla="*/ 277282 w 283975"/>
                <a:gd name="connsiteY0" fmla="*/ 2352 h 120066"/>
                <a:gd name="connsiteX1" fmla="*/ 146301 w 283975"/>
                <a:gd name="connsiteY1" fmla="*/ 55071 h 120066"/>
                <a:gd name="connsiteX2" fmla="*/ 137417 w 283975"/>
                <a:gd name="connsiteY2" fmla="*/ 55005 h 120066"/>
                <a:gd name="connsiteX3" fmla="*/ 6436 w 283975"/>
                <a:gd name="connsiteY3" fmla="*/ 2286 h 120066"/>
                <a:gd name="connsiteX4" fmla="*/ 99 w 283975"/>
                <a:gd name="connsiteY4" fmla="*/ 65 h 120066"/>
                <a:gd name="connsiteX5" fmla="*/ 164 w 283975"/>
                <a:gd name="connsiteY5" fmla="*/ 42789 h 120066"/>
                <a:gd name="connsiteX6" fmla="*/ 12315 w 283975"/>
                <a:gd name="connsiteY6" fmla="*/ 74081 h 120066"/>
                <a:gd name="connsiteX7" fmla="*/ 63074 w 283975"/>
                <a:gd name="connsiteY7" fmla="*/ 107267 h 120066"/>
                <a:gd name="connsiteX8" fmla="*/ 191638 w 283975"/>
                <a:gd name="connsiteY8" fmla="*/ 115172 h 120066"/>
                <a:gd name="connsiteX9" fmla="*/ 258729 w 283975"/>
                <a:gd name="connsiteY9" fmla="*/ 86950 h 120066"/>
                <a:gd name="connsiteX10" fmla="*/ 283619 w 283975"/>
                <a:gd name="connsiteY10" fmla="*/ 44226 h 120066"/>
                <a:gd name="connsiteX11" fmla="*/ 283749 w 283975"/>
                <a:gd name="connsiteY11" fmla="*/ 0 h 120066"/>
                <a:gd name="connsiteX12" fmla="*/ 277282 w 283975"/>
                <a:gd name="connsiteY12" fmla="*/ 2482 h 12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3975" h="120066">
                  <a:moveTo>
                    <a:pt x="277282" y="2352"/>
                  </a:moveTo>
                  <a:cubicBezTo>
                    <a:pt x="233578" y="19925"/>
                    <a:pt x="189939" y="37432"/>
                    <a:pt x="146301" y="55071"/>
                  </a:cubicBezTo>
                  <a:cubicBezTo>
                    <a:pt x="143100" y="56377"/>
                    <a:pt x="140552" y="56247"/>
                    <a:pt x="137417" y="55005"/>
                  </a:cubicBezTo>
                  <a:cubicBezTo>
                    <a:pt x="93778" y="37367"/>
                    <a:pt x="50074" y="19859"/>
                    <a:pt x="6436" y="2286"/>
                  </a:cubicBezTo>
                  <a:cubicBezTo>
                    <a:pt x="4411" y="1502"/>
                    <a:pt x="2386" y="849"/>
                    <a:pt x="99" y="65"/>
                  </a:cubicBezTo>
                  <a:cubicBezTo>
                    <a:pt x="99" y="14699"/>
                    <a:pt x="-162" y="28744"/>
                    <a:pt x="164" y="42789"/>
                  </a:cubicBezTo>
                  <a:cubicBezTo>
                    <a:pt x="426" y="54548"/>
                    <a:pt x="4998" y="64935"/>
                    <a:pt x="12315" y="74081"/>
                  </a:cubicBezTo>
                  <a:cubicBezTo>
                    <a:pt x="25642" y="90674"/>
                    <a:pt x="43476" y="100473"/>
                    <a:pt x="63074" y="107267"/>
                  </a:cubicBezTo>
                  <a:cubicBezTo>
                    <a:pt x="105145" y="121770"/>
                    <a:pt x="148196" y="123272"/>
                    <a:pt x="191638" y="115172"/>
                  </a:cubicBezTo>
                  <a:cubicBezTo>
                    <a:pt x="216005" y="110599"/>
                    <a:pt x="239000" y="102563"/>
                    <a:pt x="258729" y="86950"/>
                  </a:cubicBezTo>
                  <a:cubicBezTo>
                    <a:pt x="272513" y="75975"/>
                    <a:pt x="282638" y="62453"/>
                    <a:pt x="283619" y="44226"/>
                  </a:cubicBezTo>
                  <a:cubicBezTo>
                    <a:pt x="284337" y="29724"/>
                    <a:pt x="283749" y="15156"/>
                    <a:pt x="283749" y="0"/>
                  </a:cubicBezTo>
                  <a:cubicBezTo>
                    <a:pt x="281201" y="980"/>
                    <a:pt x="279242" y="1698"/>
                    <a:pt x="277282" y="2482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95" name="Рисунок 1">
            <a:extLst>
              <a:ext uri="{FF2B5EF4-FFF2-40B4-BE49-F238E27FC236}">
                <a16:creationId xmlns:a16="http://schemas.microsoft.com/office/drawing/2014/main" id="{E2B31BF5-99E1-4FCF-7B0E-DD183B3FACB4}"/>
              </a:ext>
            </a:extLst>
          </p:cNvPr>
          <p:cNvGrpSpPr/>
          <p:nvPr/>
        </p:nvGrpSpPr>
        <p:grpSpPr>
          <a:xfrm>
            <a:off x="7698567" y="1855576"/>
            <a:ext cx="430637" cy="432595"/>
            <a:chOff x="7698567" y="1855576"/>
            <a:chExt cx="430637" cy="432595"/>
          </a:xfrm>
          <a:solidFill>
            <a:srgbClr val="3FA3FF"/>
          </a:solidFill>
        </p:grpSpPr>
        <p:sp>
          <p:nvSpPr>
            <p:cNvPr id="96" name="Полилиния: фигура 24">
              <a:extLst>
                <a:ext uri="{FF2B5EF4-FFF2-40B4-BE49-F238E27FC236}">
                  <a16:creationId xmlns:a16="http://schemas.microsoft.com/office/drawing/2014/main" id="{EE3230A6-A6AA-1085-B00E-7411BECE8FE9}"/>
                </a:ext>
              </a:extLst>
            </p:cNvPr>
            <p:cNvSpPr/>
            <p:nvPr/>
          </p:nvSpPr>
          <p:spPr>
            <a:xfrm>
              <a:off x="7761672" y="1855576"/>
              <a:ext cx="304228" cy="306073"/>
            </a:xfrm>
            <a:custGeom>
              <a:avLst/>
              <a:gdLst>
                <a:gd name="connsiteX0" fmla="*/ 294821 w 304228"/>
                <a:gd name="connsiteY0" fmla="*/ 0 h 306073"/>
                <a:gd name="connsiteX1" fmla="*/ 304229 w 304228"/>
                <a:gd name="connsiteY1" fmla="*/ 17050 h 306073"/>
                <a:gd name="connsiteX2" fmla="*/ 304229 w 304228"/>
                <a:gd name="connsiteY2" fmla="*/ 268364 h 306073"/>
                <a:gd name="connsiteX3" fmla="*/ 299917 w 304228"/>
                <a:gd name="connsiteY3" fmla="*/ 276334 h 306073"/>
                <a:gd name="connsiteX4" fmla="*/ 278032 w 304228"/>
                <a:gd name="connsiteY4" fmla="*/ 300766 h 306073"/>
                <a:gd name="connsiteX5" fmla="*/ 269670 w 304228"/>
                <a:gd name="connsiteY5" fmla="*/ 305861 h 306073"/>
                <a:gd name="connsiteX6" fmla="*/ 266208 w 304228"/>
                <a:gd name="connsiteY6" fmla="*/ 305861 h 306073"/>
                <a:gd name="connsiteX7" fmla="*/ 266208 w 304228"/>
                <a:gd name="connsiteY7" fmla="*/ 301158 h 306073"/>
                <a:gd name="connsiteX8" fmla="*/ 265424 w 304228"/>
                <a:gd name="connsiteY8" fmla="*/ 261112 h 306073"/>
                <a:gd name="connsiteX9" fmla="*/ 235439 w 304228"/>
                <a:gd name="connsiteY9" fmla="*/ 207348 h 306073"/>
                <a:gd name="connsiteX10" fmla="*/ 232369 w 304228"/>
                <a:gd name="connsiteY10" fmla="*/ 201077 h 306073"/>
                <a:gd name="connsiteX11" fmla="*/ 232369 w 304228"/>
                <a:gd name="connsiteY11" fmla="*/ 118699 h 306073"/>
                <a:gd name="connsiteX12" fmla="*/ 166649 w 304228"/>
                <a:gd name="connsiteY12" fmla="*/ 39458 h 306073"/>
                <a:gd name="connsiteX13" fmla="*/ 72644 w 304228"/>
                <a:gd name="connsiteY13" fmla="*/ 108116 h 306073"/>
                <a:gd name="connsiteX14" fmla="*/ 103282 w 304228"/>
                <a:gd name="connsiteY14" fmla="*/ 181740 h 306073"/>
                <a:gd name="connsiteX15" fmla="*/ 105503 w 304228"/>
                <a:gd name="connsiteY15" fmla="*/ 190232 h 306073"/>
                <a:gd name="connsiteX16" fmla="*/ 83162 w 304228"/>
                <a:gd name="connsiteY16" fmla="*/ 198529 h 306073"/>
                <a:gd name="connsiteX17" fmla="*/ 38152 w 304228"/>
                <a:gd name="connsiteY17" fmla="*/ 269931 h 306073"/>
                <a:gd name="connsiteX18" fmla="*/ 38152 w 304228"/>
                <a:gd name="connsiteY18" fmla="*/ 305861 h 306073"/>
                <a:gd name="connsiteX19" fmla="*/ 30443 w 304228"/>
                <a:gd name="connsiteY19" fmla="*/ 305796 h 306073"/>
                <a:gd name="connsiteX20" fmla="*/ 27829 w 304228"/>
                <a:gd name="connsiteY20" fmla="*/ 303771 h 306073"/>
                <a:gd name="connsiteX21" fmla="*/ 1960 w 304228"/>
                <a:gd name="connsiteY21" fmla="*/ 274700 h 306073"/>
                <a:gd name="connsiteX22" fmla="*/ 196 w 304228"/>
                <a:gd name="connsiteY22" fmla="*/ 271761 h 306073"/>
                <a:gd name="connsiteX23" fmla="*/ 131 w 304228"/>
                <a:gd name="connsiteY23" fmla="*/ 268429 h 306073"/>
                <a:gd name="connsiteX24" fmla="*/ 0 w 304228"/>
                <a:gd name="connsiteY24" fmla="*/ 17116 h 306073"/>
                <a:gd name="connsiteX25" fmla="*/ 9408 w 304228"/>
                <a:gd name="connsiteY25" fmla="*/ 131 h 306073"/>
                <a:gd name="connsiteX26" fmla="*/ 294887 w 304228"/>
                <a:gd name="connsiteY26" fmla="*/ 131 h 30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4228" h="306073">
                  <a:moveTo>
                    <a:pt x="294821" y="0"/>
                  </a:moveTo>
                  <a:cubicBezTo>
                    <a:pt x="302138" y="3397"/>
                    <a:pt x="304229" y="9146"/>
                    <a:pt x="304229" y="17050"/>
                  </a:cubicBezTo>
                  <a:cubicBezTo>
                    <a:pt x="304032" y="100800"/>
                    <a:pt x="304098" y="184549"/>
                    <a:pt x="304229" y="268364"/>
                  </a:cubicBezTo>
                  <a:cubicBezTo>
                    <a:pt x="304229" y="272152"/>
                    <a:pt x="303379" y="274308"/>
                    <a:pt x="299917" y="276334"/>
                  </a:cubicBezTo>
                  <a:cubicBezTo>
                    <a:pt x="289987" y="282017"/>
                    <a:pt x="282540" y="290248"/>
                    <a:pt x="278032" y="300766"/>
                  </a:cubicBezTo>
                  <a:cubicBezTo>
                    <a:pt x="276203" y="305012"/>
                    <a:pt x="273982" y="306711"/>
                    <a:pt x="269670" y="305861"/>
                  </a:cubicBezTo>
                  <a:cubicBezTo>
                    <a:pt x="268756" y="305665"/>
                    <a:pt x="267711" y="305861"/>
                    <a:pt x="266208" y="305861"/>
                  </a:cubicBezTo>
                  <a:cubicBezTo>
                    <a:pt x="266208" y="304163"/>
                    <a:pt x="266208" y="302660"/>
                    <a:pt x="266208" y="301158"/>
                  </a:cubicBezTo>
                  <a:cubicBezTo>
                    <a:pt x="266012" y="287766"/>
                    <a:pt x="266600" y="274374"/>
                    <a:pt x="265424" y="261112"/>
                  </a:cubicBezTo>
                  <a:cubicBezTo>
                    <a:pt x="263399" y="239032"/>
                    <a:pt x="252751" y="221197"/>
                    <a:pt x="235439" y="207348"/>
                  </a:cubicBezTo>
                  <a:cubicBezTo>
                    <a:pt x="233218" y="205584"/>
                    <a:pt x="232369" y="203886"/>
                    <a:pt x="232369" y="201077"/>
                  </a:cubicBezTo>
                  <a:cubicBezTo>
                    <a:pt x="232434" y="173639"/>
                    <a:pt x="232500" y="146202"/>
                    <a:pt x="232369" y="118699"/>
                  </a:cubicBezTo>
                  <a:cubicBezTo>
                    <a:pt x="232238" y="79372"/>
                    <a:pt x="205323" y="46970"/>
                    <a:pt x="166649" y="39458"/>
                  </a:cubicBezTo>
                  <a:cubicBezTo>
                    <a:pt x="121966" y="30769"/>
                    <a:pt x="77805" y="62910"/>
                    <a:pt x="72644" y="108116"/>
                  </a:cubicBezTo>
                  <a:cubicBezTo>
                    <a:pt x="69182" y="138232"/>
                    <a:pt x="79830" y="162795"/>
                    <a:pt x="103282" y="181740"/>
                  </a:cubicBezTo>
                  <a:cubicBezTo>
                    <a:pt x="106810" y="184549"/>
                    <a:pt x="105243" y="187685"/>
                    <a:pt x="105503" y="190232"/>
                  </a:cubicBezTo>
                  <a:cubicBezTo>
                    <a:pt x="97795" y="193042"/>
                    <a:pt x="90086" y="194936"/>
                    <a:pt x="83162" y="198529"/>
                  </a:cubicBezTo>
                  <a:cubicBezTo>
                    <a:pt x="54287" y="213424"/>
                    <a:pt x="39196" y="237464"/>
                    <a:pt x="38152" y="269931"/>
                  </a:cubicBezTo>
                  <a:cubicBezTo>
                    <a:pt x="37759" y="281690"/>
                    <a:pt x="38152" y="293515"/>
                    <a:pt x="38152" y="305861"/>
                  </a:cubicBezTo>
                  <a:cubicBezTo>
                    <a:pt x="35408" y="305861"/>
                    <a:pt x="32860" y="306057"/>
                    <a:pt x="30443" y="305796"/>
                  </a:cubicBezTo>
                  <a:cubicBezTo>
                    <a:pt x="29463" y="305665"/>
                    <a:pt x="28222" y="304685"/>
                    <a:pt x="27829" y="303771"/>
                  </a:cubicBezTo>
                  <a:cubicBezTo>
                    <a:pt x="22473" y="291097"/>
                    <a:pt x="13915" y="281429"/>
                    <a:pt x="1960" y="274700"/>
                  </a:cubicBezTo>
                  <a:cubicBezTo>
                    <a:pt x="1111" y="274178"/>
                    <a:pt x="523" y="272871"/>
                    <a:pt x="196" y="271761"/>
                  </a:cubicBezTo>
                  <a:cubicBezTo>
                    <a:pt x="-130" y="270715"/>
                    <a:pt x="131" y="269539"/>
                    <a:pt x="131" y="268429"/>
                  </a:cubicBezTo>
                  <a:cubicBezTo>
                    <a:pt x="131" y="184680"/>
                    <a:pt x="196" y="100930"/>
                    <a:pt x="0" y="17116"/>
                  </a:cubicBezTo>
                  <a:cubicBezTo>
                    <a:pt x="0" y="9276"/>
                    <a:pt x="2091" y="3462"/>
                    <a:pt x="9408" y="131"/>
                  </a:cubicBezTo>
                  <a:lnTo>
                    <a:pt x="294887" y="131"/>
                  </a:ln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7" name="Полилиния: фигура 25">
              <a:extLst>
                <a:ext uri="{FF2B5EF4-FFF2-40B4-BE49-F238E27FC236}">
                  <a16:creationId xmlns:a16="http://schemas.microsoft.com/office/drawing/2014/main" id="{60314336-2656-7A6D-57BE-85441DA086FB}"/>
                </a:ext>
              </a:extLst>
            </p:cNvPr>
            <p:cNvSpPr/>
            <p:nvPr/>
          </p:nvSpPr>
          <p:spPr>
            <a:xfrm>
              <a:off x="7698567" y="2148654"/>
              <a:ext cx="430637" cy="139517"/>
            </a:xfrm>
            <a:custGeom>
              <a:avLst/>
              <a:gdLst>
                <a:gd name="connsiteX0" fmla="*/ 25151 w 430637"/>
                <a:gd name="connsiteY0" fmla="*/ 114040 h 139517"/>
                <a:gd name="connsiteX1" fmla="*/ 25020 w 430637"/>
                <a:gd name="connsiteY1" fmla="*/ 62824 h 139517"/>
                <a:gd name="connsiteX2" fmla="*/ 21884 w 430637"/>
                <a:gd name="connsiteY2" fmla="*/ 59100 h 139517"/>
                <a:gd name="connsiteX3" fmla="*/ 6663 w 430637"/>
                <a:gd name="connsiteY3" fmla="*/ 25914 h 139517"/>
                <a:gd name="connsiteX4" fmla="*/ 31880 w 430637"/>
                <a:gd name="connsiteY4" fmla="*/ 633 h 139517"/>
                <a:gd name="connsiteX5" fmla="*/ 64412 w 430637"/>
                <a:gd name="connsiteY5" fmla="*/ 14547 h 139517"/>
                <a:gd name="connsiteX6" fmla="*/ 63889 w 430637"/>
                <a:gd name="connsiteY6" fmla="*/ 49562 h 139517"/>
                <a:gd name="connsiteX7" fmla="*/ 61146 w 430637"/>
                <a:gd name="connsiteY7" fmla="*/ 53286 h 139517"/>
                <a:gd name="connsiteX8" fmla="*/ 192062 w 430637"/>
                <a:gd name="connsiteY8" fmla="*/ 53482 h 139517"/>
                <a:gd name="connsiteX9" fmla="*/ 184091 w 430637"/>
                <a:gd name="connsiteY9" fmla="*/ 25783 h 139517"/>
                <a:gd name="connsiteX10" fmla="*/ 195067 w 430637"/>
                <a:gd name="connsiteY10" fmla="*/ 7296 h 139517"/>
                <a:gd name="connsiteX11" fmla="*/ 236484 w 430637"/>
                <a:gd name="connsiteY11" fmla="*/ 8276 h 139517"/>
                <a:gd name="connsiteX12" fmla="*/ 238639 w 430637"/>
                <a:gd name="connsiteY12" fmla="*/ 53547 h 139517"/>
                <a:gd name="connsiteX13" fmla="*/ 369490 w 430637"/>
                <a:gd name="connsiteY13" fmla="*/ 53417 h 139517"/>
                <a:gd name="connsiteX14" fmla="*/ 361127 w 430637"/>
                <a:gd name="connsiteY14" fmla="*/ 29442 h 139517"/>
                <a:gd name="connsiteX15" fmla="*/ 388696 w 430637"/>
                <a:gd name="connsiteY15" fmla="*/ 306 h 139517"/>
                <a:gd name="connsiteX16" fmla="*/ 422340 w 430637"/>
                <a:gd name="connsiteY16" fmla="*/ 20949 h 139517"/>
                <a:gd name="connsiteX17" fmla="*/ 409339 w 430637"/>
                <a:gd name="connsiteY17" fmla="*/ 58447 h 139517"/>
                <a:gd name="connsiteX18" fmla="*/ 405223 w 430637"/>
                <a:gd name="connsiteY18" fmla="*/ 66090 h 139517"/>
                <a:gd name="connsiteX19" fmla="*/ 405289 w 430637"/>
                <a:gd name="connsiteY19" fmla="*/ 109141 h 139517"/>
                <a:gd name="connsiteX20" fmla="*/ 405289 w 430637"/>
                <a:gd name="connsiteY20" fmla="*/ 114106 h 139517"/>
                <a:gd name="connsiteX21" fmla="*/ 417375 w 430637"/>
                <a:gd name="connsiteY21" fmla="*/ 114106 h 139517"/>
                <a:gd name="connsiteX22" fmla="*/ 430636 w 430637"/>
                <a:gd name="connsiteY22" fmla="*/ 126583 h 139517"/>
                <a:gd name="connsiteX23" fmla="*/ 417309 w 430637"/>
                <a:gd name="connsiteY23" fmla="*/ 139453 h 139517"/>
                <a:gd name="connsiteX24" fmla="*/ 367922 w 430637"/>
                <a:gd name="connsiteY24" fmla="*/ 139453 h 139517"/>
                <a:gd name="connsiteX25" fmla="*/ 354660 w 430637"/>
                <a:gd name="connsiteY25" fmla="*/ 126583 h 139517"/>
                <a:gd name="connsiteX26" fmla="*/ 367922 w 430637"/>
                <a:gd name="connsiteY26" fmla="*/ 114106 h 139517"/>
                <a:gd name="connsiteX27" fmla="*/ 379681 w 430637"/>
                <a:gd name="connsiteY27" fmla="*/ 114106 h 139517"/>
                <a:gd name="connsiteX28" fmla="*/ 379681 w 430637"/>
                <a:gd name="connsiteY28" fmla="*/ 78176 h 139517"/>
                <a:gd name="connsiteX29" fmla="*/ 228318 w 430637"/>
                <a:gd name="connsiteY29" fmla="*/ 78110 h 139517"/>
                <a:gd name="connsiteX30" fmla="*/ 228318 w 430637"/>
                <a:gd name="connsiteY30" fmla="*/ 114106 h 139517"/>
                <a:gd name="connsiteX31" fmla="*/ 239946 w 430637"/>
                <a:gd name="connsiteY31" fmla="*/ 114106 h 139517"/>
                <a:gd name="connsiteX32" fmla="*/ 253338 w 430637"/>
                <a:gd name="connsiteY32" fmla="*/ 126910 h 139517"/>
                <a:gd name="connsiteX33" fmla="*/ 240142 w 430637"/>
                <a:gd name="connsiteY33" fmla="*/ 139453 h 139517"/>
                <a:gd name="connsiteX34" fmla="*/ 190298 w 430637"/>
                <a:gd name="connsiteY34" fmla="*/ 139453 h 139517"/>
                <a:gd name="connsiteX35" fmla="*/ 177298 w 430637"/>
                <a:gd name="connsiteY35" fmla="*/ 126714 h 139517"/>
                <a:gd name="connsiteX36" fmla="*/ 190429 w 430637"/>
                <a:gd name="connsiteY36" fmla="*/ 114171 h 139517"/>
                <a:gd name="connsiteX37" fmla="*/ 202383 w 430637"/>
                <a:gd name="connsiteY37" fmla="*/ 114171 h 139517"/>
                <a:gd name="connsiteX38" fmla="*/ 202383 w 430637"/>
                <a:gd name="connsiteY38" fmla="*/ 78176 h 139517"/>
                <a:gd name="connsiteX39" fmla="*/ 50955 w 430637"/>
                <a:gd name="connsiteY39" fmla="*/ 78176 h 139517"/>
                <a:gd name="connsiteX40" fmla="*/ 50955 w 430637"/>
                <a:gd name="connsiteY40" fmla="*/ 114171 h 139517"/>
                <a:gd name="connsiteX41" fmla="*/ 62061 w 430637"/>
                <a:gd name="connsiteY41" fmla="*/ 114171 h 139517"/>
                <a:gd name="connsiteX42" fmla="*/ 75975 w 430637"/>
                <a:gd name="connsiteY42" fmla="*/ 126844 h 139517"/>
                <a:gd name="connsiteX43" fmla="*/ 62061 w 430637"/>
                <a:gd name="connsiteY43" fmla="*/ 139518 h 139517"/>
                <a:gd name="connsiteX44" fmla="*/ 13915 w 430637"/>
                <a:gd name="connsiteY44" fmla="*/ 139518 h 139517"/>
                <a:gd name="connsiteX45" fmla="*/ 0 w 430637"/>
                <a:gd name="connsiteY45" fmla="*/ 126844 h 139517"/>
                <a:gd name="connsiteX46" fmla="*/ 13915 w 430637"/>
                <a:gd name="connsiteY46" fmla="*/ 114171 h 139517"/>
                <a:gd name="connsiteX47" fmla="*/ 25347 w 430637"/>
                <a:gd name="connsiteY47" fmla="*/ 114171 h 139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30637" h="139517">
                  <a:moveTo>
                    <a:pt x="25151" y="114040"/>
                  </a:moveTo>
                  <a:cubicBezTo>
                    <a:pt x="25151" y="96598"/>
                    <a:pt x="25216" y="79678"/>
                    <a:pt x="25020" y="62824"/>
                  </a:cubicBezTo>
                  <a:cubicBezTo>
                    <a:pt x="25020" y="61517"/>
                    <a:pt x="23256" y="59884"/>
                    <a:pt x="21884" y="59100"/>
                  </a:cubicBezTo>
                  <a:cubicBezTo>
                    <a:pt x="10256" y="52045"/>
                    <a:pt x="4376" y="39306"/>
                    <a:pt x="6663" y="25914"/>
                  </a:cubicBezTo>
                  <a:cubicBezTo>
                    <a:pt x="8819" y="13371"/>
                    <a:pt x="18945" y="3180"/>
                    <a:pt x="31880" y="633"/>
                  </a:cubicBezTo>
                  <a:cubicBezTo>
                    <a:pt x="44553" y="-1850"/>
                    <a:pt x="57292" y="3572"/>
                    <a:pt x="64412" y="14547"/>
                  </a:cubicBezTo>
                  <a:cubicBezTo>
                    <a:pt x="71271" y="25130"/>
                    <a:pt x="71076" y="39175"/>
                    <a:pt x="63889" y="49562"/>
                  </a:cubicBezTo>
                  <a:cubicBezTo>
                    <a:pt x="63041" y="50804"/>
                    <a:pt x="62061" y="52045"/>
                    <a:pt x="61146" y="53286"/>
                  </a:cubicBezTo>
                  <a:cubicBezTo>
                    <a:pt x="93810" y="79613"/>
                    <a:pt x="151493" y="83925"/>
                    <a:pt x="192062" y="53482"/>
                  </a:cubicBezTo>
                  <a:cubicBezTo>
                    <a:pt x="185137" y="45512"/>
                    <a:pt x="182263" y="36236"/>
                    <a:pt x="184091" y="25783"/>
                  </a:cubicBezTo>
                  <a:cubicBezTo>
                    <a:pt x="185398" y="18336"/>
                    <a:pt x="189187" y="12130"/>
                    <a:pt x="195067" y="7296"/>
                  </a:cubicBezTo>
                  <a:cubicBezTo>
                    <a:pt x="207152" y="-2765"/>
                    <a:pt x="224855" y="-2307"/>
                    <a:pt x="236484" y="8276"/>
                  </a:cubicBezTo>
                  <a:cubicBezTo>
                    <a:pt x="249288" y="19969"/>
                    <a:pt x="250071" y="36105"/>
                    <a:pt x="238639" y="53547"/>
                  </a:cubicBezTo>
                  <a:cubicBezTo>
                    <a:pt x="274765" y="81573"/>
                    <a:pt x="332188" y="82161"/>
                    <a:pt x="369490" y="53417"/>
                  </a:cubicBezTo>
                  <a:cubicBezTo>
                    <a:pt x="363545" y="46557"/>
                    <a:pt x="360474" y="38653"/>
                    <a:pt x="361127" y="29442"/>
                  </a:cubicBezTo>
                  <a:cubicBezTo>
                    <a:pt x="362238" y="14351"/>
                    <a:pt x="373409" y="2527"/>
                    <a:pt x="388696" y="306"/>
                  </a:cubicBezTo>
                  <a:cubicBezTo>
                    <a:pt x="402937" y="-1785"/>
                    <a:pt x="417309" y="7034"/>
                    <a:pt x="422340" y="20949"/>
                  </a:cubicBezTo>
                  <a:cubicBezTo>
                    <a:pt x="427435" y="35060"/>
                    <a:pt x="422209" y="50804"/>
                    <a:pt x="409339" y="58447"/>
                  </a:cubicBezTo>
                  <a:cubicBezTo>
                    <a:pt x="406008" y="60407"/>
                    <a:pt x="405159" y="62562"/>
                    <a:pt x="405223" y="66090"/>
                  </a:cubicBezTo>
                  <a:cubicBezTo>
                    <a:pt x="405419" y="80462"/>
                    <a:pt x="405289" y="94834"/>
                    <a:pt x="405289" y="109141"/>
                  </a:cubicBezTo>
                  <a:lnTo>
                    <a:pt x="405289" y="114106"/>
                  </a:lnTo>
                  <a:cubicBezTo>
                    <a:pt x="409535" y="114106"/>
                    <a:pt x="413455" y="114106"/>
                    <a:pt x="417375" y="114106"/>
                  </a:cubicBezTo>
                  <a:cubicBezTo>
                    <a:pt x="424952" y="114236"/>
                    <a:pt x="430506" y="119462"/>
                    <a:pt x="430636" y="126583"/>
                  </a:cubicBezTo>
                  <a:cubicBezTo>
                    <a:pt x="430766" y="133834"/>
                    <a:pt x="425083" y="139387"/>
                    <a:pt x="417309" y="139453"/>
                  </a:cubicBezTo>
                  <a:cubicBezTo>
                    <a:pt x="400847" y="139518"/>
                    <a:pt x="384384" y="139518"/>
                    <a:pt x="367922" y="139453"/>
                  </a:cubicBezTo>
                  <a:cubicBezTo>
                    <a:pt x="360148" y="139453"/>
                    <a:pt x="354530" y="133834"/>
                    <a:pt x="354660" y="126583"/>
                  </a:cubicBezTo>
                  <a:cubicBezTo>
                    <a:pt x="354791" y="119528"/>
                    <a:pt x="360344" y="114236"/>
                    <a:pt x="367922" y="114106"/>
                  </a:cubicBezTo>
                  <a:cubicBezTo>
                    <a:pt x="371711" y="114106"/>
                    <a:pt x="375500" y="114106"/>
                    <a:pt x="379681" y="114106"/>
                  </a:cubicBezTo>
                  <a:lnTo>
                    <a:pt x="379681" y="78176"/>
                  </a:lnTo>
                  <a:cubicBezTo>
                    <a:pt x="329379" y="107703"/>
                    <a:pt x="278946" y="107769"/>
                    <a:pt x="228318" y="78110"/>
                  </a:cubicBezTo>
                  <a:lnTo>
                    <a:pt x="228318" y="114106"/>
                  </a:lnTo>
                  <a:cubicBezTo>
                    <a:pt x="232172" y="114106"/>
                    <a:pt x="236092" y="114106"/>
                    <a:pt x="239946" y="114106"/>
                  </a:cubicBezTo>
                  <a:cubicBezTo>
                    <a:pt x="247720" y="114236"/>
                    <a:pt x="253403" y="119658"/>
                    <a:pt x="253338" y="126910"/>
                  </a:cubicBezTo>
                  <a:cubicBezTo>
                    <a:pt x="253273" y="133965"/>
                    <a:pt x="247720" y="139387"/>
                    <a:pt x="240142" y="139453"/>
                  </a:cubicBezTo>
                  <a:cubicBezTo>
                    <a:pt x="223549" y="139518"/>
                    <a:pt x="206956" y="139518"/>
                    <a:pt x="190298" y="139453"/>
                  </a:cubicBezTo>
                  <a:cubicBezTo>
                    <a:pt x="182850" y="139453"/>
                    <a:pt x="177298" y="133834"/>
                    <a:pt x="177298" y="126714"/>
                  </a:cubicBezTo>
                  <a:cubicBezTo>
                    <a:pt x="177298" y="119658"/>
                    <a:pt x="182916" y="114302"/>
                    <a:pt x="190429" y="114171"/>
                  </a:cubicBezTo>
                  <a:cubicBezTo>
                    <a:pt x="194348" y="114106"/>
                    <a:pt x="198268" y="114171"/>
                    <a:pt x="202383" y="114171"/>
                  </a:cubicBezTo>
                  <a:lnTo>
                    <a:pt x="202383" y="78176"/>
                  </a:lnTo>
                  <a:cubicBezTo>
                    <a:pt x="152016" y="107769"/>
                    <a:pt x="101583" y="107834"/>
                    <a:pt x="50955" y="78176"/>
                  </a:cubicBezTo>
                  <a:lnTo>
                    <a:pt x="50955" y="114171"/>
                  </a:lnTo>
                  <a:cubicBezTo>
                    <a:pt x="54548" y="114171"/>
                    <a:pt x="58271" y="114171"/>
                    <a:pt x="62061" y="114171"/>
                  </a:cubicBezTo>
                  <a:cubicBezTo>
                    <a:pt x="70227" y="114171"/>
                    <a:pt x="75975" y="119462"/>
                    <a:pt x="75975" y="126844"/>
                  </a:cubicBezTo>
                  <a:cubicBezTo>
                    <a:pt x="75975" y="134226"/>
                    <a:pt x="70292" y="139453"/>
                    <a:pt x="62061" y="139518"/>
                  </a:cubicBezTo>
                  <a:cubicBezTo>
                    <a:pt x="45990" y="139518"/>
                    <a:pt x="29985" y="139518"/>
                    <a:pt x="13915" y="139518"/>
                  </a:cubicBezTo>
                  <a:cubicBezTo>
                    <a:pt x="5749" y="139518"/>
                    <a:pt x="0" y="134226"/>
                    <a:pt x="0" y="126844"/>
                  </a:cubicBezTo>
                  <a:cubicBezTo>
                    <a:pt x="0" y="119462"/>
                    <a:pt x="5749" y="114236"/>
                    <a:pt x="13915" y="114171"/>
                  </a:cubicBezTo>
                  <a:cubicBezTo>
                    <a:pt x="17573" y="114171"/>
                    <a:pt x="21166" y="114171"/>
                    <a:pt x="25347" y="114171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8" name="Полилиния: фигура 26">
              <a:extLst>
                <a:ext uri="{FF2B5EF4-FFF2-40B4-BE49-F238E27FC236}">
                  <a16:creationId xmlns:a16="http://schemas.microsoft.com/office/drawing/2014/main" id="{632F3789-8BE9-E7EE-5E53-536BAD2AABC7}"/>
                </a:ext>
              </a:extLst>
            </p:cNvPr>
            <p:cNvSpPr/>
            <p:nvPr/>
          </p:nvSpPr>
          <p:spPr>
            <a:xfrm>
              <a:off x="7825202" y="2070950"/>
              <a:ext cx="177295" cy="90425"/>
            </a:xfrm>
            <a:custGeom>
              <a:avLst/>
              <a:gdLst>
                <a:gd name="connsiteX0" fmla="*/ 177267 w 177295"/>
                <a:gd name="connsiteY0" fmla="*/ 90357 h 90425"/>
                <a:gd name="connsiteX1" fmla="*/ 144603 w 177295"/>
                <a:gd name="connsiteY1" fmla="*/ 90226 h 90425"/>
                <a:gd name="connsiteX2" fmla="*/ 141075 w 177295"/>
                <a:gd name="connsiteY2" fmla="*/ 87091 h 90425"/>
                <a:gd name="connsiteX3" fmla="*/ 86919 w 177295"/>
                <a:gd name="connsiteY3" fmla="*/ 52467 h 90425"/>
                <a:gd name="connsiteX4" fmla="*/ 36356 w 177295"/>
                <a:gd name="connsiteY4" fmla="*/ 86764 h 90425"/>
                <a:gd name="connsiteX5" fmla="*/ 30869 w 177295"/>
                <a:gd name="connsiteY5" fmla="*/ 90422 h 90425"/>
                <a:gd name="connsiteX6" fmla="*/ 688 w 177295"/>
                <a:gd name="connsiteY6" fmla="*/ 90357 h 90425"/>
                <a:gd name="connsiteX7" fmla="*/ 34 w 177295"/>
                <a:gd name="connsiteY7" fmla="*/ 89508 h 90425"/>
                <a:gd name="connsiteX8" fmla="*/ 948 w 177295"/>
                <a:gd name="connsiteY8" fmla="*/ 45673 h 90425"/>
                <a:gd name="connsiteX9" fmla="*/ 42105 w 177295"/>
                <a:gd name="connsiteY9" fmla="*/ 1839 h 90425"/>
                <a:gd name="connsiteX10" fmla="*/ 42105 w 177295"/>
                <a:gd name="connsiteY10" fmla="*/ 19477 h 90425"/>
                <a:gd name="connsiteX11" fmla="*/ 56542 w 177295"/>
                <a:gd name="connsiteY11" fmla="*/ 33784 h 90425"/>
                <a:gd name="connsiteX12" fmla="*/ 103838 w 177295"/>
                <a:gd name="connsiteY12" fmla="*/ 33784 h 90425"/>
                <a:gd name="connsiteX13" fmla="*/ 118146 w 177295"/>
                <a:gd name="connsiteY13" fmla="*/ 19412 h 90425"/>
                <a:gd name="connsiteX14" fmla="*/ 118211 w 177295"/>
                <a:gd name="connsiteY14" fmla="*/ 1251 h 90425"/>
                <a:gd name="connsiteX15" fmla="*/ 118602 w 177295"/>
                <a:gd name="connsiteY15" fmla="*/ 75 h 90425"/>
                <a:gd name="connsiteX16" fmla="*/ 161784 w 177295"/>
                <a:gd name="connsiteY16" fmla="*/ 16799 h 90425"/>
                <a:gd name="connsiteX17" fmla="*/ 177267 w 177295"/>
                <a:gd name="connsiteY17" fmla="*/ 54884 h 90425"/>
                <a:gd name="connsiteX18" fmla="*/ 177267 w 177295"/>
                <a:gd name="connsiteY18" fmla="*/ 90357 h 9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295" h="90425">
                  <a:moveTo>
                    <a:pt x="177267" y="90357"/>
                  </a:moveTo>
                  <a:cubicBezTo>
                    <a:pt x="165965" y="90357"/>
                    <a:pt x="155316" y="90488"/>
                    <a:pt x="144603" y="90226"/>
                  </a:cubicBezTo>
                  <a:cubicBezTo>
                    <a:pt x="143362" y="90226"/>
                    <a:pt x="141663" y="88462"/>
                    <a:pt x="141075" y="87091"/>
                  </a:cubicBezTo>
                  <a:cubicBezTo>
                    <a:pt x="131473" y="65271"/>
                    <a:pt x="110567" y="51487"/>
                    <a:pt x="86919" y="52467"/>
                  </a:cubicBezTo>
                  <a:cubicBezTo>
                    <a:pt x="63271" y="53512"/>
                    <a:pt x="46417" y="65337"/>
                    <a:pt x="36356" y="86764"/>
                  </a:cubicBezTo>
                  <a:cubicBezTo>
                    <a:pt x="35050" y="89508"/>
                    <a:pt x="33808" y="90488"/>
                    <a:pt x="30869" y="90422"/>
                  </a:cubicBezTo>
                  <a:cubicBezTo>
                    <a:pt x="20743" y="90226"/>
                    <a:pt x="10617" y="90357"/>
                    <a:pt x="688" y="90357"/>
                  </a:cubicBezTo>
                  <a:cubicBezTo>
                    <a:pt x="361" y="89965"/>
                    <a:pt x="34" y="89704"/>
                    <a:pt x="34" y="89508"/>
                  </a:cubicBezTo>
                  <a:cubicBezTo>
                    <a:pt x="230" y="74874"/>
                    <a:pt x="-554" y="60176"/>
                    <a:pt x="948" y="45673"/>
                  </a:cubicBezTo>
                  <a:cubicBezTo>
                    <a:pt x="3105" y="24638"/>
                    <a:pt x="22180" y="5105"/>
                    <a:pt x="42105" y="1839"/>
                  </a:cubicBezTo>
                  <a:cubicBezTo>
                    <a:pt x="42105" y="7783"/>
                    <a:pt x="42105" y="13598"/>
                    <a:pt x="42105" y="19477"/>
                  </a:cubicBezTo>
                  <a:cubicBezTo>
                    <a:pt x="42105" y="28754"/>
                    <a:pt x="47200" y="33718"/>
                    <a:pt x="56542" y="33784"/>
                  </a:cubicBezTo>
                  <a:cubicBezTo>
                    <a:pt x="72286" y="33784"/>
                    <a:pt x="88095" y="33784"/>
                    <a:pt x="103838" y="33784"/>
                  </a:cubicBezTo>
                  <a:cubicBezTo>
                    <a:pt x="113115" y="33784"/>
                    <a:pt x="118146" y="28754"/>
                    <a:pt x="118146" y="19412"/>
                  </a:cubicBezTo>
                  <a:cubicBezTo>
                    <a:pt x="118146" y="13336"/>
                    <a:pt x="118146" y="7326"/>
                    <a:pt x="118211" y="1251"/>
                  </a:cubicBezTo>
                  <a:cubicBezTo>
                    <a:pt x="118211" y="989"/>
                    <a:pt x="118407" y="728"/>
                    <a:pt x="118602" y="75"/>
                  </a:cubicBezTo>
                  <a:cubicBezTo>
                    <a:pt x="135392" y="-709"/>
                    <a:pt x="149894" y="4648"/>
                    <a:pt x="161784" y="16799"/>
                  </a:cubicBezTo>
                  <a:cubicBezTo>
                    <a:pt x="172106" y="27382"/>
                    <a:pt x="177136" y="40186"/>
                    <a:pt x="177267" y="54884"/>
                  </a:cubicBezTo>
                  <a:cubicBezTo>
                    <a:pt x="177331" y="66513"/>
                    <a:pt x="177267" y="78206"/>
                    <a:pt x="177267" y="9035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9" name="Полилиния: фигура 27">
              <a:extLst>
                <a:ext uri="{FF2B5EF4-FFF2-40B4-BE49-F238E27FC236}">
                  <a16:creationId xmlns:a16="http://schemas.microsoft.com/office/drawing/2014/main" id="{D5B6917E-CB04-5FC6-6F5E-400F61272A44}"/>
                </a:ext>
              </a:extLst>
            </p:cNvPr>
            <p:cNvSpPr/>
            <p:nvPr/>
          </p:nvSpPr>
          <p:spPr>
            <a:xfrm>
              <a:off x="7858879" y="1944289"/>
              <a:ext cx="59061" cy="134966"/>
            </a:xfrm>
            <a:custGeom>
              <a:avLst/>
              <a:gdLst>
                <a:gd name="connsiteX0" fmla="*/ 58794 w 59061"/>
                <a:gd name="connsiteY0" fmla="*/ 134901 h 134966"/>
                <a:gd name="connsiteX1" fmla="*/ 33774 w 59061"/>
                <a:gd name="connsiteY1" fmla="*/ 134901 h 134966"/>
                <a:gd name="connsiteX2" fmla="*/ 33774 w 59061"/>
                <a:gd name="connsiteY2" fmla="*/ 111188 h 134966"/>
                <a:gd name="connsiteX3" fmla="*/ 33774 w 59061"/>
                <a:gd name="connsiteY3" fmla="*/ 90544 h 134966"/>
                <a:gd name="connsiteX4" fmla="*/ 25805 w 59061"/>
                <a:gd name="connsiteY4" fmla="*/ 75911 h 134966"/>
                <a:gd name="connsiteX5" fmla="*/ 0 w 59061"/>
                <a:gd name="connsiteY5" fmla="*/ 28941 h 134966"/>
                <a:gd name="connsiteX6" fmla="*/ 29202 w 59061"/>
                <a:gd name="connsiteY6" fmla="*/ 1 h 134966"/>
                <a:gd name="connsiteX7" fmla="*/ 58925 w 59061"/>
                <a:gd name="connsiteY7" fmla="*/ 28418 h 134966"/>
                <a:gd name="connsiteX8" fmla="*/ 58991 w 59061"/>
                <a:gd name="connsiteY8" fmla="*/ 133464 h 134966"/>
                <a:gd name="connsiteX9" fmla="*/ 58729 w 59061"/>
                <a:gd name="connsiteY9" fmla="*/ 134967 h 134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061" h="134966">
                  <a:moveTo>
                    <a:pt x="58794" y="134901"/>
                  </a:moveTo>
                  <a:lnTo>
                    <a:pt x="33774" y="134901"/>
                  </a:lnTo>
                  <a:lnTo>
                    <a:pt x="33774" y="111188"/>
                  </a:lnTo>
                  <a:cubicBezTo>
                    <a:pt x="33774" y="104328"/>
                    <a:pt x="33578" y="97404"/>
                    <a:pt x="33774" y="90544"/>
                  </a:cubicBezTo>
                  <a:cubicBezTo>
                    <a:pt x="34036" y="83946"/>
                    <a:pt x="31292" y="79504"/>
                    <a:pt x="25805" y="75911"/>
                  </a:cubicBezTo>
                  <a:cubicBezTo>
                    <a:pt x="8820" y="64936"/>
                    <a:pt x="65" y="49127"/>
                    <a:pt x="0" y="28941"/>
                  </a:cubicBezTo>
                  <a:cubicBezTo>
                    <a:pt x="0" y="13066"/>
                    <a:pt x="13327" y="132"/>
                    <a:pt x="29202" y="1"/>
                  </a:cubicBezTo>
                  <a:cubicBezTo>
                    <a:pt x="45207" y="-130"/>
                    <a:pt x="58794" y="12478"/>
                    <a:pt x="58925" y="28418"/>
                  </a:cubicBezTo>
                  <a:cubicBezTo>
                    <a:pt x="59187" y="63434"/>
                    <a:pt x="58991" y="98449"/>
                    <a:pt x="58991" y="133464"/>
                  </a:cubicBezTo>
                  <a:cubicBezTo>
                    <a:pt x="58991" y="133856"/>
                    <a:pt x="58860" y="134248"/>
                    <a:pt x="58729" y="13496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0" name="Полилиния: фигура 28">
              <a:extLst>
                <a:ext uri="{FF2B5EF4-FFF2-40B4-BE49-F238E27FC236}">
                  <a16:creationId xmlns:a16="http://schemas.microsoft.com/office/drawing/2014/main" id="{50649213-8926-22E6-1474-3A1E58EAB64F}"/>
                </a:ext>
              </a:extLst>
            </p:cNvPr>
            <p:cNvSpPr/>
            <p:nvPr/>
          </p:nvSpPr>
          <p:spPr>
            <a:xfrm>
              <a:off x="7902583" y="1919192"/>
              <a:ext cx="66140" cy="128575"/>
            </a:xfrm>
            <a:custGeom>
              <a:avLst/>
              <a:gdLst>
                <a:gd name="connsiteX0" fmla="*/ 65 w 66140"/>
                <a:gd name="connsiteY0" fmla="*/ 992 h 128575"/>
                <a:gd name="connsiteX1" fmla="*/ 66111 w 66140"/>
                <a:gd name="connsiteY1" fmla="*/ 55148 h 128575"/>
                <a:gd name="connsiteX2" fmla="*/ 66111 w 66140"/>
                <a:gd name="connsiteY2" fmla="*/ 125244 h 128575"/>
                <a:gd name="connsiteX3" fmla="*/ 66111 w 66140"/>
                <a:gd name="connsiteY3" fmla="*/ 128576 h 128575"/>
                <a:gd name="connsiteX4" fmla="*/ 40764 w 66140"/>
                <a:gd name="connsiteY4" fmla="*/ 125767 h 128575"/>
                <a:gd name="connsiteX5" fmla="*/ 40764 w 66140"/>
                <a:gd name="connsiteY5" fmla="*/ 121716 h 128575"/>
                <a:gd name="connsiteX6" fmla="*/ 40764 w 66140"/>
                <a:gd name="connsiteY6" fmla="*/ 57957 h 128575"/>
                <a:gd name="connsiteX7" fmla="*/ 1372 w 66140"/>
                <a:gd name="connsiteY7" fmla="*/ 1972 h 128575"/>
                <a:gd name="connsiteX8" fmla="*/ 0 w 66140"/>
                <a:gd name="connsiteY8" fmla="*/ 927 h 1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40" h="128575">
                  <a:moveTo>
                    <a:pt x="65" y="992"/>
                  </a:moveTo>
                  <a:cubicBezTo>
                    <a:pt x="35408" y="-5410"/>
                    <a:pt x="65980" y="19937"/>
                    <a:pt x="66111" y="55148"/>
                  </a:cubicBezTo>
                  <a:cubicBezTo>
                    <a:pt x="66176" y="78535"/>
                    <a:pt x="66111" y="101857"/>
                    <a:pt x="66111" y="125244"/>
                  </a:cubicBezTo>
                  <a:lnTo>
                    <a:pt x="66111" y="128576"/>
                  </a:lnTo>
                  <a:cubicBezTo>
                    <a:pt x="57684" y="127661"/>
                    <a:pt x="49583" y="126747"/>
                    <a:pt x="40764" y="125767"/>
                  </a:cubicBezTo>
                  <a:lnTo>
                    <a:pt x="40764" y="121716"/>
                  </a:lnTo>
                  <a:cubicBezTo>
                    <a:pt x="40764" y="100485"/>
                    <a:pt x="40764" y="79188"/>
                    <a:pt x="40764" y="57957"/>
                  </a:cubicBezTo>
                  <a:cubicBezTo>
                    <a:pt x="40764" y="30193"/>
                    <a:pt x="27568" y="11379"/>
                    <a:pt x="1372" y="1972"/>
                  </a:cubicBezTo>
                  <a:cubicBezTo>
                    <a:pt x="1045" y="1841"/>
                    <a:pt x="719" y="1515"/>
                    <a:pt x="0" y="92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01" name="Рисунок 1">
            <a:extLst>
              <a:ext uri="{FF2B5EF4-FFF2-40B4-BE49-F238E27FC236}">
                <a16:creationId xmlns:a16="http://schemas.microsoft.com/office/drawing/2014/main" id="{72EF5FF3-740C-95D9-9A39-CB953F5EC0C9}"/>
              </a:ext>
            </a:extLst>
          </p:cNvPr>
          <p:cNvGrpSpPr/>
          <p:nvPr/>
        </p:nvGrpSpPr>
        <p:grpSpPr>
          <a:xfrm>
            <a:off x="9457759" y="2939091"/>
            <a:ext cx="613564" cy="530049"/>
            <a:chOff x="9457759" y="2939091"/>
            <a:chExt cx="613564" cy="530049"/>
          </a:xfrm>
          <a:solidFill>
            <a:srgbClr val="3FA3FF"/>
          </a:solidFill>
        </p:grpSpPr>
        <p:sp>
          <p:nvSpPr>
            <p:cNvPr id="102" name="Полилиния: фигура 36">
              <a:extLst>
                <a:ext uri="{FF2B5EF4-FFF2-40B4-BE49-F238E27FC236}">
                  <a16:creationId xmlns:a16="http://schemas.microsoft.com/office/drawing/2014/main" id="{C3C1FF3E-A9CF-BB0B-3CC9-4C0F0AFC4584}"/>
                </a:ext>
              </a:extLst>
            </p:cNvPr>
            <p:cNvSpPr/>
            <p:nvPr/>
          </p:nvSpPr>
          <p:spPr>
            <a:xfrm>
              <a:off x="9457759" y="2970185"/>
              <a:ext cx="265554" cy="197036"/>
            </a:xfrm>
            <a:custGeom>
              <a:avLst/>
              <a:gdLst>
                <a:gd name="connsiteX0" fmla="*/ 163579 w 265554"/>
                <a:gd name="connsiteY0" fmla="*/ 163972 h 197036"/>
                <a:gd name="connsiteX1" fmla="*/ 187162 w 265554"/>
                <a:gd name="connsiteY1" fmla="*/ 175731 h 197036"/>
                <a:gd name="connsiteX2" fmla="*/ 207348 w 265554"/>
                <a:gd name="connsiteY2" fmla="*/ 135097 h 197036"/>
                <a:gd name="connsiteX3" fmla="*/ 192585 w 265554"/>
                <a:gd name="connsiteY3" fmla="*/ 127519 h 197036"/>
                <a:gd name="connsiteX4" fmla="*/ 218454 w 265554"/>
                <a:gd name="connsiteY4" fmla="*/ 88715 h 197036"/>
                <a:gd name="connsiteX5" fmla="*/ 231911 w 265554"/>
                <a:gd name="connsiteY5" fmla="*/ 110077 h 197036"/>
                <a:gd name="connsiteX6" fmla="*/ 265555 w 265554"/>
                <a:gd name="connsiteY6" fmla="*/ 78001 h 197036"/>
                <a:gd name="connsiteX7" fmla="*/ 223484 w 265554"/>
                <a:gd name="connsiteY7" fmla="*/ 9996 h 197036"/>
                <a:gd name="connsiteX8" fmla="*/ 203559 w 265554"/>
                <a:gd name="connsiteY8" fmla="*/ 1 h 197036"/>
                <a:gd name="connsiteX9" fmla="*/ 137710 w 265554"/>
                <a:gd name="connsiteY9" fmla="*/ 1 h 197036"/>
                <a:gd name="connsiteX10" fmla="*/ 119483 w 265554"/>
                <a:gd name="connsiteY10" fmla="*/ 7514 h 197036"/>
                <a:gd name="connsiteX11" fmla="*/ 83946 w 265554"/>
                <a:gd name="connsiteY11" fmla="*/ 43117 h 197036"/>
                <a:gd name="connsiteX12" fmla="*/ 82639 w 265554"/>
                <a:gd name="connsiteY12" fmla="*/ 76695 h 197036"/>
                <a:gd name="connsiteX13" fmla="*/ 116217 w 265554"/>
                <a:gd name="connsiteY13" fmla="*/ 75258 h 197036"/>
                <a:gd name="connsiteX14" fmla="*/ 142870 w 265554"/>
                <a:gd name="connsiteY14" fmla="*/ 48604 h 197036"/>
                <a:gd name="connsiteX15" fmla="*/ 147770 w 265554"/>
                <a:gd name="connsiteY15" fmla="*/ 45730 h 197036"/>
                <a:gd name="connsiteX16" fmla="*/ 191996 w 265554"/>
                <a:gd name="connsiteY16" fmla="*/ 45599 h 197036"/>
                <a:gd name="connsiteX17" fmla="*/ 190429 w 265554"/>
                <a:gd name="connsiteY17" fmla="*/ 48866 h 197036"/>
                <a:gd name="connsiteX18" fmla="*/ 145157 w 265554"/>
                <a:gd name="connsiteY18" fmla="*/ 116545 h 197036"/>
                <a:gd name="connsiteX19" fmla="*/ 140192 w 265554"/>
                <a:gd name="connsiteY19" fmla="*/ 120595 h 197036"/>
                <a:gd name="connsiteX20" fmla="*/ 88845 w 265554"/>
                <a:gd name="connsiteY20" fmla="*/ 146268 h 197036"/>
                <a:gd name="connsiteX21" fmla="*/ 80875 w 265554"/>
                <a:gd name="connsiteY21" fmla="*/ 145876 h 197036"/>
                <a:gd name="connsiteX22" fmla="*/ 35995 w 265554"/>
                <a:gd name="connsiteY22" fmla="*/ 118308 h 197036"/>
                <a:gd name="connsiteX23" fmla="*/ 19664 w 265554"/>
                <a:gd name="connsiteY23" fmla="*/ 114323 h 197036"/>
                <a:gd name="connsiteX24" fmla="*/ 0 w 265554"/>
                <a:gd name="connsiteY24" fmla="*/ 131047 h 197036"/>
                <a:gd name="connsiteX25" fmla="*/ 0 w 265554"/>
                <a:gd name="connsiteY25" fmla="*/ 141826 h 197036"/>
                <a:gd name="connsiteX26" fmla="*/ 15156 w 265554"/>
                <a:gd name="connsiteY26" fmla="*/ 158746 h 197036"/>
                <a:gd name="connsiteX27" fmla="*/ 68920 w 265554"/>
                <a:gd name="connsiteY27" fmla="*/ 192389 h 197036"/>
                <a:gd name="connsiteX28" fmla="*/ 96031 w 265554"/>
                <a:gd name="connsiteY28" fmla="*/ 193696 h 197036"/>
                <a:gd name="connsiteX29" fmla="*/ 154826 w 265554"/>
                <a:gd name="connsiteY29" fmla="*/ 164168 h 197036"/>
                <a:gd name="connsiteX30" fmla="*/ 163645 w 265554"/>
                <a:gd name="connsiteY30" fmla="*/ 164103 h 19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5554" h="197036">
                  <a:moveTo>
                    <a:pt x="163579" y="163972"/>
                  </a:moveTo>
                  <a:cubicBezTo>
                    <a:pt x="171092" y="168022"/>
                    <a:pt x="178800" y="171615"/>
                    <a:pt x="187162" y="175731"/>
                  </a:cubicBezTo>
                  <a:cubicBezTo>
                    <a:pt x="188077" y="158942"/>
                    <a:pt x="195394" y="145876"/>
                    <a:pt x="207348" y="135097"/>
                  </a:cubicBezTo>
                  <a:cubicBezTo>
                    <a:pt x="201992" y="132354"/>
                    <a:pt x="197484" y="130002"/>
                    <a:pt x="192585" y="127519"/>
                  </a:cubicBezTo>
                  <a:cubicBezTo>
                    <a:pt x="201338" y="114323"/>
                    <a:pt x="209766" y="101715"/>
                    <a:pt x="218454" y="88715"/>
                  </a:cubicBezTo>
                  <a:cubicBezTo>
                    <a:pt x="223288" y="96358"/>
                    <a:pt x="227535" y="103152"/>
                    <a:pt x="231911" y="110077"/>
                  </a:cubicBezTo>
                  <a:cubicBezTo>
                    <a:pt x="243343" y="99168"/>
                    <a:pt x="254319" y="88781"/>
                    <a:pt x="265555" y="78001"/>
                  </a:cubicBezTo>
                  <a:cubicBezTo>
                    <a:pt x="251836" y="55725"/>
                    <a:pt x="237791" y="32795"/>
                    <a:pt x="223484" y="9996"/>
                  </a:cubicBezTo>
                  <a:cubicBezTo>
                    <a:pt x="219042" y="2875"/>
                    <a:pt x="211987" y="-64"/>
                    <a:pt x="203559" y="1"/>
                  </a:cubicBezTo>
                  <a:cubicBezTo>
                    <a:pt x="181610" y="132"/>
                    <a:pt x="159660" y="132"/>
                    <a:pt x="137710" y="1"/>
                  </a:cubicBezTo>
                  <a:cubicBezTo>
                    <a:pt x="130459" y="1"/>
                    <a:pt x="124514" y="2483"/>
                    <a:pt x="119483" y="7514"/>
                  </a:cubicBezTo>
                  <a:cubicBezTo>
                    <a:pt x="107660" y="19403"/>
                    <a:pt x="95704" y="31162"/>
                    <a:pt x="83946" y="43117"/>
                  </a:cubicBezTo>
                  <a:cubicBezTo>
                    <a:pt x="73624" y="53569"/>
                    <a:pt x="73167" y="67222"/>
                    <a:pt x="82639" y="76695"/>
                  </a:cubicBezTo>
                  <a:cubicBezTo>
                    <a:pt x="91916" y="85971"/>
                    <a:pt x="105961" y="85383"/>
                    <a:pt x="116217" y="75258"/>
                  </a:cubicBezTo>
                  <a:cubicBezTo>
                    <a:pt x="125167" y="66373"/>
                    <a:pt x="133921" y="57423"/>
                    <a:pt x="142870" y="48604"/>
                  </a:cubicBezTo>
                  <a:cubicBezTo>
                    <a:pt x="144177" y="47298"/>
                    <a:pt x="146072" y="45730"/>
                    <a:pt x="147770" y="45730"/>
                  </a:cubicBezTo>
                  <a:cubicBezTo>
                    <a:pt x="162273" y="45534"/>
                    <a:pt x="176775" y="45599"/>
                    <a:pt x="191996" y="45599"/>
                  </a:cubicBezTo>
                  <a:cubicBezTo>
                    <a:pt x="191212" y="47167"/>
                    <a:pt x="190952" y="48082"/>
                    <a:pt x="190429" y="48866"/>
                  </a:cubicBezTo>
                  <a:cubicBezTo>
                    <a:pt x="175404" y="71469"/>
                    <a:pt x="160313" y="94007"/>
                    <a:pt x="145157" y="116545"/>
                  </a:cubicBezTo>
                  <a:cubicBezTo>
                    <a:pt x="143981" y="118243"/>
                    <a:pt x="142086" y="119680"/>
                    <a:pt x="140192" y="120595"/>
                  </a:cubicBezTo>
                  <a:cubicBezTo>
                    <a:pt x="123142" y="129283"/>
                    <a:pt x="106091" y="137906"/>
                    <a:pt x="88845" y="146268"/>
                  </a:cubicBezTo>
                  <a:cubicBezTo>
                    <a:pt x="86689" y="147314"/>
                    <a:pt x="82966" y="147118"/>
                    <a:pt x="80875" y="145876"/>
                  </a:cubicBezTo>
                  <a:cubicBezTo>
                    <a:pt x="65850" y="136861"/>
                    <a:pt x="51217" y="127062"/>
                    <a:pt x="35995" y="118308"/>
                  </a:cubicBezTo>
                  <a:cubicBezTo>
                    <a:pt x="31292" y="115630"/>
                    <a:pt x="25086" y="114127"/>
                    <a:pt x="19664" y="114323"/>
                  </a:cubicBezTo>
                  <a:cubicBezTo>
                    <a:pt x="9277" y="114650"/>
                    <a:pt x="3593" y="121967"/>
                    <a:pt x="0" y="131047"/>
                  </a:cubicBezTo>
                  <a:lnTo>
                    <a:pt x="0" y="141826"/>
                  </a:lnTo>
                  <a:cubicBezTo>
                    <a:pt x="2744" y="149535"/>
                    <a:pt x="8231" y="154565"/>
                    <a:pt x="15156" y="158746"/>
                  </a:cubicBezTo>
                  <a:cubicBezTo>
                    <a:pt x="33252" y="169721"/>
                    <a:pt x="51152" y="180957"/>
                    <a:pt x="68920" y="192389"/>
                  </a:cubicBezTo>
                  <a:cubicBezTo>
                    <a:pt x="77870" y="198138"/>
                    <a:pt x="86558" y="198530"/>
                    <a:pt x="96031" y="193696"/>
                  </a:cubicBezTo>
                  <a:cubicBezTo>
                    <a:pt x="115564" y="183766"/>
                    <a:pt x="135293" y="174163"/>
                    <a:pt x="154826" y="164168"/>
                  </a:cubicBezTo>
                  <a:cubicBezTo>
                    <a:pt x="158027" y="162535"/>
                    <a:pt x="160444" y="162339"/>
                    <a:pt x="163645" y="16410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3" name="Полилиния: фигура 37">
              <a:extLst>
                <a:ext uri="{FF2B5EF4-FFF2-40B4-BE49-F238E27FC236}">
                  <a16:creationId xmlns:a16="http://schemas.microsoft.com/office/drawing/2014/main" id="{3AC23708-989F-C844-8985-BAC4B63C4232}"/>
                </a:ext>
              </a:extLst>
            </p:cNvPr>
            <p:cNvSpPr/>
            <p:nvPr/>
          </p:nvSpPr>
          <p:spPr>
            <a:xfrm>
              <a:off x="9560425" y="3063792"/>
              <a:ext cx="501359" cy="375637"/>
            </a:xfrm>
            <a:custGeom>
              <a:avLst/>
              <a:gdLst>
                <a:gd name="connsiteX0" fmla="*/ 226061 w 501359"/>
                <a:gd name="connsiteY0" fmla="*/ 225060 h 375637"/>
                <a:gd name="connsiteX1" fmla="*/ 294916 w 501359"/>
                <a:gd name="connsiteY1" fmla="*/ 259879 h 375637"/>
                <a:gd name="connsiteX2" fmla="*/ 302951 w 501359"/>
                <a:gd name="connsiteY2" fmla="*/ 267915 h 375637"/>
                <a:gd name="connsiteX3" fmla="*/ 348157 w 501359"/>
                <a:gd name="connsiteY3" fmla="*/ 357674 h 375637"/>
                <a:gd name="connsiteX4" fmla="*/ 384675 w 501359"/>
                <a:gd name="connsiteY4" fmla="*/ 374398 h 375637"/>
                <a:gd name="connsiteX5" fmla="*/ 403815 w 501359"/>
                <a:gd name="connsiteY5" fmla="*/ 329845 h 375637"/>
                <a:gd name="connsiteX6" fmla="*/ 351946 w 501359"/>
                <a:gd name="connsiteY6" fmla="*/ 226040 h 375637"/>
                <a:gd name="connsiteX7" fmla="*/ 334960 w 501359"/>
                <a:gd name="connsiteY7" fmla="*/ 209839 h 375637"/>
                <a:gd name="connsiteX8" fmla="*/ 270744 w 501359"/>
                <a:gd name="connsiteY8" fmla="*/ 177763 h 375637"/>
                <a:gd name="connsiteX9" fmla="*/ 265257 w 501359"/>
                <a:gd name="connsiteY9" fmla="*/ 174889 h 375637"/>
                <a:gd name="connsiteX10" fmla="*/ 300860 w 501359"/>
                <a:gd name="connsiteY10" fmla="*/ 121582 h 375637"/>
                <a:gd name="connsiteX11" fmla="*/ 304061 w 501359"/>
                <a:gd name="connsiteY11" fmla="*/ 126416 h 375637"/>
                <a:gd name="connsiteX12" fmla="*/ 338358 w 501359"/>
                <a:gd name="connsiteY12" fmla="*/ 181944 h 375637"/>
                <a:gd name="connsiteX13" fmla="*/ 371544 w 501359"/>
                <a:gd name="connsiteY13" fmla="*/ 196708 h 375637"/>
                <a:gd name="connsiteX14" fmla="*/ 390358 w 501359"/>
                <a:gd name="connsiteY14" fmla="*/ 193115 h 375637"/>
                <a:gd name="connsiteX15" fmla="*/ 477701 w 501359"/>
                <a:gd name="connsiteY15" fmla="*/ 175346 h 375637"/>
                <a:gd name="connsiteX16" fmla="*/ 500696 w 501359"/>
                <a:gd name="connsiteY16" fmla="*/ 139351 h 375637"/>
                <a:gd name="connsiteX17" fmla="*/ 464570 w 501359"/>
                <a:gd name="connsiteY17" fmla="*/ 114853 h 375637"/>
                <a:gd name="connsiteX18" fmla="*/ 386569 w 501359"/>
                <a:gd name="connsiteY18" fmla="*/ 130466 h 375637"/>
                <a:gd name="connsiteX19" fmla="*/ 377031 w 501359"/>
                <a:gd name="connsiteY19" fmla="*/ 126285 h 375637"/>
                <a:gd name="connsiteX20" fmla="*/ 310790 w 501359"/>
                <a:gd name="connsiteY20" fmla="*/ 18104 h 375637"/>
                <a:gd name="connsiteX21" fmla="*/ 278192 w 501359"/>
                <a:gd name="connsiteY21" fmla="*/ 8 h 375637"/>
                <a:gd name="connsiteX22" fmla="*/ 191306 w 501359"/>
                <a:gd name="connsiteY22" fmla="*/ 8 h 375637"/>
                <a:gd name="connsiteX23" fmla="*/ 164522 w 501359"/>
                <a:gd name="connsiteY23" fmla="*/ 10983 h 375637"/>
                <a:gd name="connsiteX24" fmla="*/ 115854 w 501359"/>
                <a:gd name="connsiteY24" fmla="*/ 59783 h 375637"/>
                <a:gd name="connsiteX25" fmla="*/ 114547 w 501359"/>
                <a:gd name="connsiteY25" fmla="*/ 105250 h 375637"/>
                <a:gd name="connsiteX26" fmla="*/ 159950 w 501359"/>
                <a:gd name="connsiteY26" fmla="*/ 103748 h 375637"/>
                <a:gd name="connsiteX27" fmla="*/ 198101 w 501359"/>
                <a:gd name="connsiteY27" fmla="*/ 65662 h 375637"/>
                <a:gd name="connsiteX28" fmla="*/ 203458 w 501359"/>
                <a:gd name="connsiteY28" fmla="*/ 62592 h 375637"/>
                <a:gd name="connsiteX29" fmla="*/ 264538 w 501359"/>
                <a:gd name="connsiteY29" fmla="*/ 62461 h 375637"/>
                <a:gd name="connsiteX30" fmla="*/ 263558 w 501359"/>
                <a:gd name="connsiteY30" fmla="*/ 65074 h 375637"/>
                <a:gd name="connsiteX31" fmla="*/ 199668 w 501359"/>
                <a:gd name="connsiteY31" fmla="*/ 160648 h 375637"/>
                <a:gd name="connsiteX32" fmla="*/ 194703 w 501359"/>
                <a:gd name="connsiteY32" fmla="*/ 164698 h 375637"/>
                <a:gd name="connsiteX33" fmla="*/ 121994 w 501359"/>
                <a:gd name="connsiteY33" fmla="*/ 201216 h 375637"/>
                <a:gd name="connsiteX34" fmla="*/ 112718 w 501359"/>
                <a:gd name="connsiteY34" fmla="*/ 200693 h 375637"/>
                <a:gd name="connsiteX35" fmla="*/ 48763 w 501359"/>
                <a:gd name="connsiteY35" fmla="*/ 160713 h 375637"/>
                <a:gd name="connsiteX36" fmla="*/ 21326 w 501359"/>
                <a:gd name="connsiteY36" fmla="*/ 156989 h 375637"/>
                <a:gd name="connsiteX37" fmla="*/ 421 w 501359"/>
                <a:gd name="connsiteY37" fmla="*/ 181683 h 375637"/>
                <a:gd name="connsiteX38" fmla="*/ 14793 w 501359"/>
                <a:gd name="connsiteY38" fmla="*/ 212909 h 375637"/>
                <a:gd name="connsiteX39" fmla="*/ 95929 w 501359"/>
                <a:gd name="connsiteY39" fmla="*/ 263799 h 375637"/>
                <a:gd name="connsiteX40" fmla="*/ 132643 w 501359"/>
                <a:gd name="connsiteY40" fmla="*/ 265563 h 375637"/>
                <a:gd name="connsiteX41" fmla="*/ 212799 w 501359"/>
                <a:gd name="connsiteY41" fmla="*/ 225256 h 375637"/>
                <a:gd name="connsiteX42" fmla="*/ 225930 w 501359"/>
                <a:gd name="connsiteY42" fmla="*/ 225060 h 3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01359" h="375637">
                  <a:moveTo>
                    <a:pt x="226061" y="225060"/>
                  </a:moveTo>
                  <a:cubicBezTo>
                    <a:pt x="248925" y="236884"/>
                    <a:pt x="272051" y="248121"/>
                    <a:pt x="294916" y="259879"/>
                  </a:cubicBezTo>
                  <a:cubicBezTo>
                    <a:pt x="298182" y="261578"/>
                    <a:pt x="301318" y="264714"/>
                    <a:pt x="302951" y="267915"/>
                  </a:cubicBezTo>
                  <a:cubicBezTo>
                    <a:pt x="318172" y="297769"/>
                    <a:pt x="333001" y="327820"/>
                    <a:pt x="348157" y="357674"/>
                  </a:cubicBezTo>
                  <a:cubicBezTo>
                    <a:pt x="355408" y="371981"/>
                    <a:pt x="370172" y="378579"/>
                    <a:pt x="384675" y="374398"/>
                  </a:cubicBezTo>
                  <a:cubicBezTo>
                    <a:pt x="403946" y="368845"/>
                    <a:pt x="412961" y="348332"/>
                    <a:pt x="403815" y="329845"/>
                  </a:cubicBezTo>
                  <a:cubicBezTo>
                    <a:pt x="386700" y="295156"/>
                    <a:pt x="369257" y="260663"/>
                    <a:pt x="351946" y="226040"/>
                  </a:cubicBezTo>
                  <a:cubicBezTo>
                    <a:pt x="348222" y="218527"/>
                    <a:pt x="342408" y="213497"/>
                    <a:pt x="334960" y="209839"/>
                  </a:cubicBezTo>
                  <a:cubicBezTo>
                    <a:pt x="313534" y="199256"/>
                    <a:pt x="292106" y="188477"/>
                    <a:pt x="270744" y="177763"/>
                  </a:cubicBezTo>
                  <a:cubicBezTo>
                    <a:pt x="268980" y="176914"/>
                    <a:pt x="267282" y="175934"/>
                    <a:pt x="265257" y="174889"/>
                  </a:cubicBezTo>
                  <a:cubicBezTo>
                    <a:pt x="277212" y="156989"/>
                    <a:pt x="288840" y="139547"/>
                    <a:pt x="300860" y="121582"/>
                  </a:cubicBezTo>
                  <a:cubicBezTo>
                    <a:pt x="302297" y="123803"/>
                    <a:pt x="303212" y="125110"/>
                    <a:pt x="304061" y="126416"/>
                  </a:cubicBezTo>
                  <a:cubicBezTo>
                    <a:pt x="315493" y="144904"/>
                    <a:pt x="326730" y="163522"/>
                    <a:pt x="338358" y="181944"/>
                  </a:cubicBezTo>
                  <a:cubicBezTo>
                    <a:pt x="346067" y="194095"/>
                    <a:pt x="357106" y="199386"/>
                    <a:pt x="371544" y="196708"/>
                  </a:cubicBezTo>
                  <a:cubicBezTo>
                    <a:pt x="377815" y="195532"/>
                    <a:pt x="384087" y="194356"/>
                    <a:pt x="390358" y="193115"/>
                  </a:cubicBezTo>
                  <a:cubicBezTo>
                    <a:pt x="419494" y="187236"/>
                    <a:pt x="448695" y="181748"/>
                    <a:pt x="477701" y="175346"/>
                  </a:cubicBezTo>
                  <a:cubicBezTo>
                    <a:pt x="494163" y="171753"/>
                    <a:pt x="504092" y="155226"/>
                    <a:pt x="500696" y="139351"/>
                  </a:cubicBezTo>
                  <a:cubicBezTo>
                    <a:pt x="497103" y="122366"/>
                    <a:pt x="481489" y="111587"/>
                    <a:pt x="464570" y="114853"/>
                  </a:cubicBezTo>
                  <a:cubicBezTo>
                    <a:pt x="438504" y="119818"/>
                    <a:pt x="412504" y="125044"/>
                    <a:pt x="386569" y="130466"/>
                  </a:cubicBezTo>
                  <a:cubicBezTo>
                    <a:pt x="381996" y="131381"/>
                    <a:pt x="379579" y="130466"/>
                    <a:pt x="377031" y="126285"/>
                  </a:cubicBezTo>
                  <a:cubicBezTo>
                    <a:pt x="355082" y="90160"/>
                    <a:pt x="332674" y="54230"/>
                    <a:pt x="310790" y="18104"/>
                  </a:cubicBezTo>
                  <a:cubicBezTo>
                    <a:pt x="303212" y="5626"/>
                    <a:pt x="292890" y="-253"/>
                    <a:pt x="278192" y="8"/>
                  </a:cubicBezTo>
                  <a:cubicBezTo>
                    <a:pt x="249251" y="400"/>
                    <a:pt x="220312" y="270"/>
                    <a:pt x="191306" y="8"/>
                  </a:cubicBezTo>
                  <a:cubicBezTo>
                    <a:pt x="180658" y="-57"/>
                    <a:pt x="171970" y="3471"/>
                    <a:pt x="164522" y="10983"/>
                  </a:cubicBezTo>
                  <a:cubicBezTo>
                    <a:pt x="148387" y="27315"/>
                    <a:pt x="132055" y="43451"/>
                    <a:pt x="115854" y="59783"/>
                  </a:cubicBezTo>
                  <a:cubicBezTo>
                    <a:pt x="102462" y="73240"/>
                    <a:pt x="101939" y="92642"/>
                    <a:pt x="114547" y="105250"/>
                  </a:cubicBezTo>
                  <a:cubicBezTo>
                    <a:pt x="127221" y="117858"/>
                    <a:pt x="146361" y="117271"/>
                    <a:pt x="159950" y="103748"/>
                  </a:cubicBezTo>
                  <a:cubicBezTo>
                    <a:pt x="172688" y="91074"/>
                    <a:pt x="185362" y="78270"/>
                    <a:pt x="198101" y="65662"/>
                  </a:cubicBezTo>
                  <a:cubicBezTo>
                    <a:pt x="199538" y="64225"/>
                    <a:pt x="201694" y="62592"/>
                    <a:pt x="203458" y="62592"/>
                  </a:cubicBezTo>
                  <a:cubicBezTo>
                    <a:pt x="223578" y="62396"/>
                    <a:pt x="243764" y="62461"/>
                    <a:pt x="264538" y="62461"/>
                  </a:cubicBezTo>
                  <a:cubicBezTo>
                    <a:pt x="263950" y="63964"/>
                    <a:pt x="263820" y="64617"/>
                    <a:pt x="263558" y="65074"/>
                  </a:cubicBezTo>
                  <a:cubicBezTo>
                    <a:pt x="242327" y="96954"/>
                    <a:pt x="221030" y="128833"/>
                    <a:pt x="199668" y="160648"/>
                  </a:cubicBezTo>
                  <a:cubicBezTo>
                    <a:pt x="198493" y="162346"/>
                    <a:pt x="196598" y="163718"/>
                    <a:pt x="194703" y="164698"/>
                  </a:cubicBezTo>
                  <a:cubicBezTo>
                    <a:pt x="170467" y="176914"/>
                    <a:pt x="146166" y="188934"/>
                    <a:pt x="121994" y="201216"/>
                  </a:cubicBezTo>
                  <a:cubicBezTo>
                    <a:pt x="118533" y="202980"/>
                    <a:pt x="116050" y="202784"/>
                    <a:pt x="112718" y="200693"/>
                  </a:cubicBezTo>
                  <a:cubicBezTo>
                    <a:pt x="91487" y="187236"/>
                    <a:pt x="70060" y="174040"/>
                    <a:pt x="48763" y="160713"/>
                  </a:cubicBezTo>
                  <a:cubicBezTo>
                    <a:pt x="40140" y="155291"/>
                    <a:pt x="30994" y="153592"/>
                    <a:pt x="21326" y="156989"/>
                  </a:cubicBezTo>
                  <a:cubicBezTo>
                    <a:pt x="9567" y="161040"/>
                    <a:pt x="2250" y="169401"/>
                    <a:pt x="421" y="181683"/>
                  </a:cubicBezTo>
                  <a:cubicBezTo>
                    <a:pt x="-1539" y="194944"/>
                    <a:pt x="3361" y="205723"/>
                    <a:pt x="14793" y="212909"/>
                  </a:cubicBezTo>
                  <a:cubicBezTo>
                    <a:pt x="41773" y="229960"/>
                    <a:pt x="69014" y="246618"/>
                    <a:pt x="95929" y="263799"/>
                  </a:cubicBezTo>
                  <a:cubicBezTo>
                    <a:pt x="108014" y="271508"/>
                    <a:pt x="119839" y="272096"/>
                    <a:pt x="132643" y="265563"/>
                  </a:cubicBezTo>
                  <a:cubicBezTo>
                    <a:pt x="159297" y="251975"/>
                    <a:pt x="186146" y="238844"/>
                    <a:pt x="212799" y="225256"/>
                  </a:cubicBezTo>
                  <a:cubicBezTo>
                    <a:pt x="217502" y="222839"/>
                    <a:pt x="221096" y="222578"/>
                    <a:pt x="225930" y="22506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4" name="Полилиния: фигура 38">
              <a:extLst>
                <a:ext uri="{FF2B5EF4-FFF2-40B4-BE49-F238E27FC236}">
                  <a16:creationId xmlns:a16="http://schemas.microsoft.com/office/drawing/2014/main" id="{0BA6BA4E-A019-B8C5-F40F-FFE181BFF5C8}"/>
                </a:ext>
              </a:extLst>
            </p:cNvPr>
            <p:cNvSpPr/>
            <p:nvPr/>
          </p:nvSpPr>
          <p:spPr>
            <a:xfrm>
              <a:off x="9707374" y="3448478"/>
              <a:ext cx="363949" cy="20627"/>
            </a:xfrm>
            <a:custGeom>
              <a:avLst/>
              <a:gdLst>
                <a:gd name="connsiteX0" fmla="*/ 354596 w 363949"/>
                <a:gd name="connsiteY0" fmla="*/ 163 h 20627"/>
                <a:gd name="connsiteX1" fmla="*/ 349827 w 363949"/>
                <a:gd name="connsiteY1" fmla="*/ 33 h 20627"/>
                <a:gd name="connsiteX2" fmla="*/ 14372 w 363949"/>
                <a:gd name="connsiteY2" fmla="*/ 33 h 20627"/>
                <a:gd name="connsiteX3" fmla="*/ 9016 w 363949"/>
                <a:gd name="connsiteY3" fmla="*/ 163 h 20627"/>
                <a:gd name="connsiteX4" fmla="*/ 1 w 363949"/>
                <a:gd name="connsiteY4" fmla="*/ 10485 h 20627"/>
                <a:gd name="connsiteX5" fmla="*/ 9342 w 363949"/>
                <a:gd name="connsiteY5" fmla="*/ 20480 h 20627"/>
                <a:gd name="connsiteX6" fmla="*/ 15940 w 363949"/>
                <a:gd name="connsiteY6" fmla="*/ 20611 h 20627"/>
                <a:gd name="connsiteX7" fmla="*/ 182459 w 363949"/>
                <a:gd name="connsiteY7" fmla="*/ 20611 h 20627"/>
                <a:gd name="connsiteX8" fmla="*/ 348390 w 363949"/>
                <a:gd name="connsiteY8" fmla="*/ 20611 h 20627"/>
                <a:gd name="connsiteX9" fmla="*/ 354400 w 363949"/>
                <a:gd name="connsiteY9" fmla="*/ 20545 h 20627"/>
                <a:gd name="connsiteX10" fmla="*/ 363938 w 363949"/>
                <a:gd name="connsiteY10" fmla="*/ 10812 h 20627"/>
                <a:gd name="connsiteX11" fmla="*/ 354661 w 363949"/>
                <a:gd name="connsiteY11" fmla="*/ 98 h 2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949" h="20627">
                  <a:moveTo>
                    <a:pt x="354596" y="163"/>
                  </a:moveTo>
                  <a:cubicBezTo>
                    <a:pt x="353028" y="-33"/>
                    <a:pt x="351395" y="33"/>
                    <a:pt x="349827" y="33"/>
                  </a:cubicBezTo>
                  <a:cubicBezTo>
                    <a:pt x="237987" y="33"/>
                    <a:pt x="126147" y="33"/>
                    <a:pt x="14372" y="33"/>
                  </a:cubicBezTo>
                  <a:cubicBezTo>
                    <a:pt x="12608" y="33"/>
                    <a:pt x="10780" y="-98"/>
                    <a:pt x="9016" y="163"/>
                  </a:cubicBezTo>
                  <a:cubicBezTo>
                    <a:pt x="3790" y="882"/>
                    <a:pt x="-65" y="5455"/>
                    <a:pt x="1" y="10485"/>
                  </a:cubicBezTo>
                  <a:cubicBezTo>
                    <a:pt x="66" y="15646"/>
                    <a:pt x="4051" y="19957"/>
                    <a:pt x="9342" y="20480"/>
                  </a:cubicBezTo>
                  <a:cubicBezTo>
                    <a:pt x="11498" y="20676"/>
                    <a:pt x="13719" y="20611"/>
                    <a:pt x="15940" y="20611"/>
                  </a:cubicBezTo>
                  <a:cubicBezTo>
                    <a:pt x="71468" y="20611"/>
                    <a:pt x="126996" y="20611"/>
                    <a:pt x="182459" y="20611"/>
                  </a:cubicBezTo>
                  <a:cubicBezTo>
                    <a:pt x="237922" y="20611"/>
                    <a:pt x="293058" y="20611"/>
                    <a:pt x="348390" y="20611"/>
                  </a:cubicBezTo>
                  <a:cubicBezTo>
                    <a:pt x="350415" y="20611"/>
                    <a:pt x="352375" y="20676"/>
                    <a:pt x="354400" y="20545"/>
                  </a:cubicBezTo>
                  <a:cubicBezTo>
                    <a:pt x="359822" y="20023"/>
                    <a:pt x="363676" y="16038"/>
                    <a:pt x="363938" y="10812"/>
                  </a:cubicBezTo>
                  <a:cubicBezTo>
                    <a:pt x="364199" y="5455"/>
                    <a:pt x="360214" y="817"/>
                    <a:pt x="354661" y="98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Полилиния: фигура 39">
              <a:extLst>
                <a:ext uri="{FF2B5EF4-FFF2-40B4-BE49-F238E27FC236}">
                  <a16:creationId xmlns:a16="http://schemas.microsoft.com/office/drawing/2014/main" id="{C6D60325-8F83-8626-3E33-C2923B6C16F0}"/>
                </a:ext>
              </a:extLst>
            </p:cNvPr>
            <p:cNvSpPr/>
            <p:nvPr/>
          </p:nvSpPr>
          <p:spPr>
            <a:xfrm>
              <a:off x="9884280" y="3011734"/>
              <a:ext cx="93483" cy="93550"/>
            </a:xfrm>
            <a:custGeom>
              <a:avLst/>
              <a:gdLst>
                <a:gd name="connsiteX0" fmla="*/ 46905 w 93483"/>
                <a:gd name="connsiteY0" fmla="*/ 93548 h 93550"/>
                <a:gd name="connsiteX1" fmla="*/ 93484 w 93483"/>
                <a:gd name="connsiteY1" fmla="*/ 46970 h 93550"/>
                <a:gd name="connsiteX2" fmla="*/ 46709 w 93483"/>
                <a:gd name="connsiteY2" fmla="*/ 0 h 93550"/>
                <a:gd name="connsiteX3" fmla="*/ 0 w 93483"/>
                <a:gd name="connsiteY3" fmla="*/ 46905 h 93550"/>
                <a:gd name="connsiteX4" fmla="*/ 46971 w 93483"/>
                <a:gd name="connsiteY4" fmla="*/ 93548 h 9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83" h="93550">
                  <a:moveTo>
                    <a:pt x="46905" y="93548"/>
                  </a:moveTo>
                  <a:cubicBezTo>
                    <a:pt x="72578" y="93287"/>
                    <a:pt x="93353" y="72513"/>
                    <a:pt x="93484" y="46970"/>
                  </a:cubicBezTo>
                  <a:cubicBezTo>
                    <a:pt x="93549" y="21166"/>
                    <a:pt x="72513" y="0"/>
                    <a:pt x="46709" y="0"/>
                  </a:cubicBezTo>
                  <a:cubicBezTo>
                    <a:pt x="20775" y="0"/>
                    <a:pt x="-65" y="20905"/>
                    <a:pt x="0" y="46905"/>
                  </a:cubicBezTo>
                  <a:cubicBezTo>
                    <a:pt x="0" y="72774"/>
                    <a:pt x="21231" y="93810"/>
                    <a:pt x="46971" y="93548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6" name="Полилиния: фигура 40">
              <a:extLst>
                <a:ext uri="{FF2B5EF4-FFF2-40B4-BE49-F238E27FC236}">
                  <a16:creationId xmlns:a16="http://schemas.microsoft.com/office/drawing/2014/main" id="{E02FD5AB-ACA3-602B-2C48-1CE4CFCB99EE}"/>
                </a:ext>
              </a:extLst>
            </p:cNvPr>
            <p:cNvSpPr/>
            <p:nvPr/>
          </p:nvSpPr>
          <p:spPr>
            <a:xfrm>
              <a:off x="9696987" y="2939091"/>
              <a:ext cx="62322" cy="62322"/>
            </a:xfrm>
            <a:custGeom>
              <a:avLst/>
              <a:gdLst>
                <a:gd name="connsiteX0" fmla="*/ 31030 w 62322"/>
                <a:gd name="connsiteY0" fmla="*/ 62322 h 62322"/>
                <a:gd name="connsiteX1" fmla="*/ 62322 w 62322"/>
                <a:gd name="connsiteY1" fmla="*/ 31096 h 62322"/>
                <a:gd name="connsiteX2" fmla="*/ 31161 w 62322"/>
                <a:gd name="connsiteY2" fmla="*/ 0 h 62322"/>
                <a:gd name="connsiteX3" fmla="*/ 0 w 62322"/>
                <a:gd name="connsiteY3" fmla="*/ 30965 h 62322"/>
                <a:gd name="connsiteX4" fmla="*/ 31030 w 62322"/>
                <a:gd name="connsiteY4" fmla="*/ 62257 h 6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22" h="62322">
                  <a:moveTo>
                    <a:pt x="31030" y="62322"/>
                  </a:moveTo>
                  <a:cubicBezTo>
                    <a:pt x="48016" y="62322"/>
                    <a:pt x="62257" y="48146"/>
                    <a:pt x="62322" y="31096"/>
                  </a:cubicBezTo>
                  <a:cubicBezTo>
                    <a:pt x="62322" y="13915"/>
                    <a:pt x="48408" y="0"/>
                    <a:pt x="31161" y="0"/>
                  </a:cubicBezTo>
                  <a:cubicBezTo>
                    <a:pt x="13719" y="0"/>
                    <a:pt x="65" y="13588"/>
                    <a:pt x="0" y="30965"/>
                  </a:cubicBezTo>
                  <a:cubicBezTo>
                    <a:pt x="0" y="48146"/>
                    <a:pt x="13915" y="62257"/>
                    <a:pt x="31030" y="6225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7" name="Полилиния: фигура 41">
              <a:extLst>
                <a:ext uri="{FF2B5EF4-FFF2-40B4-BE49-F238E27FC236}">
                  <a16:creationId xmlns:a16="http://schemas.microsoft.com/office/drawing/2014/main" id="{0CC7FC2D-0E30-39D4-49E9-68E64ED1B518}"/>
                </a:ext>
              </a:extLst>
            </p:cNvPr>
            <p:cNvSpPr/>
            <p:nvPr/>
          </p:nvSpPr>
          <p:spPr>
            <a:xfrm>
              <a:off x="9694766" y="3180735"/>
              <a:ext cx="53012" cy="47558"/>
            </a:xfrm>
            <a:custGeom>
              <a:avLst/>
              <a:gdLst>
                <a:gd name="connsiteX0" fmla="*/ 52327 w 53012"/>
                <a:gd name="connsiteY0" fmla="*/ 21754 h 47558"/>
                <a:gd name="connsiteX1" fmla="*/ 41548 w 53012"/>
                <a:gd name="connsiteY1" fmla="*/ 0 h 47558"/>
                <a:gd name="connsiteX2" fmla="*/ 0 w 53012"/>
                <a:gd name="connsiteY2" fmla="*/ 18553 h 47558"/>
                <a:gd name="connsiteX3" fmla="*/ 14502 w 53012"/>
                <a:gd name="connsiteY3" fmla="*/ 47558 h 47558"/>
                <a:gd name="connsiteX4" fmla="*/ 47297 w 53012"/>
                <a:gd name="connsiteY4" fmla="*/ 31096 h 47558"/>
                <a:gd name="connsiteX5" fmla="*/ 52458 w 53012"/>
                <a:gd name="connsiteY5" fmla="*/ 21819 h 4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012" h="47558">
                  <a:moveTo>
                    <a:pt x="52327" y="21754"/>
                  </a:moveTo>
                  <a:cubicBezTo>
                    <a:pt x="49191" y="14568"/>
                    <a:pt x="45403" y="7643"/>
                    <a:pt x="41548" y="0"/>
                  </a:cubicBezTo>
                  <a:cubicBezTo>
                    <a:pt x="30312" y="12739"/>
                    <a:pt x="16397" y="17965"/>
                    <a:pt x="0" y="18553"/>
                  </a:cubicBezTo>
                  <a:cubicBezTo>
                    <a:pt x="5030" y="28679"/>
                    <a:pt x="9668" y="37890"/>
                    <a:pt x="14502" y="47558"/>
                  </a:cubicBezTo>
                  <a:cubicBezTo>
                    <a:pt x="25935" y="41809"/>
                    <a:pt x="36714" y="36583"/>
                    <a:pt x="47297" y="31096"/>
                  </a:cubicBezTo>
                  <a:cubicBezTo>
                    <a:pt x="50825" y="29267"/>
                    <a:pt x="54418" y="26392"/>
                    <a:pt x="52458" y="21819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8" name="Полилиния: фигура 42">
              <a:extLst>
                <a:ext uri="{FF2B5EF4-FFF2-40B4-BE49-F238E27FC236}">
                  <a16:creationId xmlns:a16="http://schemas.microsoft.com/office/drawing/2014/main" id="{2D81D52A-BE30-0BC4-A90B-DB9500E3EB90}"/>
                </a:ext>
              </a:extLst>
            </p:cNvPr>
            <p:cNvSpPr/>
            <p:nvPr/>
          </p:nvSpPr>
          <p:spPr>
            <a:xfrm>
              <a:off x="9644910" y="3448462"/>
              <a:ext cx="41628" cy="20677"/>
            </a:xfrm>
            <a:custGeom>
              <a:avLst/>
              <a:gdLst>
                <a:gd name="connsiteX0" fmla="*/ 32088 w 41628"/>
                <a:gd name="connsiteY0" fmla="*/ 245 h 20677"/>
                <a:gd name="connsiteX1" fmla="*/ 9354 w 41628"/>
                <a:gd name="connsiteY1" fmla="*/ 245 h 20677"/>
                <a:gd name="connsiteX2" fmla="*/ 12 w 41628"/>
                <a:gd name="connsiteY2" fmla="*/ 10763 h 20677"/>
                <a:gd name="connsiteX3" fmla="*/ 9550 w 41628"/>
                <a:gd name="connsiteY3" fmla="*/ 20562 h 20677"/>
                <a:gd name="connsiteX4" fmla="*/ 20917 w 41628"/>
                <a:gd name="connsiteY4" fmla="*/ 20562 h 20677"/>
                <a:gd name="connsiteX5" fmla="*/ 20917 w 41628"/>
                <a:gd name="connsiteY5" fmla="*/ 20562 h 20677"/>
                <a:gd name="connsiteX6" fmla="*/ 31695 w 41628"/>
                <a:gd name="connsiteY6" fmla="*/ 20562 h 20677"/>
                <a:gd name="connsiteX7" fmla="*/ 41625 w 41628"/>
                <a:gd name="connsiteY7" fmla="*/ 10567 h 20677"/>
                <a:gd name="connsiteX8" fmla="*/ 32153 w 41628"/>
                <a:gd name="connsiteY8" fmla="*/ 114 h 2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628" h="20677">
                  <a:moveTo>
                    <a:pt x="32088" y="245"/>
                  </a:moveTo>
                  <a:cubicBezTo>
                    <a:pt x="24509" y="-82"/>
                    <a:pt x="16931" y="-82"/>
                    <a:pt x="9354" y="245"/>
                  </a:cubicBezTo>
                  <a:cubicBezTo>
                    <a:pt x="3866" y="506"/>
                    <a:pt x="-249" y="5537"/>
                    <a:pt x="12" y="10763"/>
                  </a:cubicBezTo>
                  <a:cubicBezTo>
                    <a:pt x="208" y="15924"/>
                    <a:pt x="4193" y="20170"/>
                    <a:pt x="9550" y="20562"/>
                  </a:cubicBezTo>
                  <a:cubicBezTo>
                    <a:pt x="13339" y="20823"/>
                    <a:pt x="17127" y="20562"/>
                    <a:pt x="20917" y="20562"/>
                  </a:cubicBezTo>
                  <a:lnTo>
                    <a:pt x="20917" y="20562"/>
                  </a:lnTo>
                  <a:cubicBezTo>
                    <a:pt x="24509" y="20562"/>
                    <a:pt x="28103" y="20758"/>
                    <a:pt x="31695" y="20562"/>
                  </a:cubicBezTo>
                  <a:cubicBezTo>
                    <a:pt x="37444" y="20235"/>
                    <a:pt x="41494" y="15989"/>
                    <a:pt x="41625" y="10567"/>
                  </a:cubicBezTo>
                  <a:cubicBezTo>
                    <a:pt x="41756" y="5275"/>
                    <a:pt x="37706" y="376"/>
                    <a:pt x="32153" y="114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09" name="Рисунок 1">
            <a:extLst>
              <a:ext uri="{FF2B5EF4-FFF2-40B4-BE49-F238E27FC236}">
                <a16:creationId xmlns:a16="http://schemas.microsoft.com/office/drawing/2014/main" id="{3BE01C69-150C-86B1-D0AE-32913163F884}"/>
              </a:ext>
            </a:extLst>
          </p:cNvPr>
          <p:cNvGrpSpPr/>
          <p:nvPr/>
        </p:nvGrpSpPr>
        <p:grpSpPr>
          <a:xfrm>
            <a:off x="7871161" y="3927032"/>
            <a:ext cx="681623" cy="647656"/>
            <a:chOff x="7871161" y="3927032"/>
            <a:chExt cx="681623" cy="647656"/>
          </a:xfrm>
          <a:solidFill>
            <a:srgbClr val="3FA3FF"/>
          </a:solidFill>
        </p:grpSpPr>
        <p:sp>
          <p:nvSpPr>
            <p:cNvPr id="110" name="Полилиния: фигура 50">
              <a:extLst>
                <a:ext uri="{FF2B5EF4-FFF2-40B4-BE49-F238E27FC236}">
                  <a16:creationId xmlns:a16="http://schemas.microsoft.com/office/drawing/2014/main" id="{1486AEBD-2EDC-57AC-D504-181127A16727}"/>
                </a:ext>
              </a:extLst>
            </p:cNvPr>
            <p:cNvSpPr/>
            <p:nvPr/>
          </p:nvSpPr>
          <p:spPr>
            <a:xfrm>
              <a:off x="8417099" y="4233480"/>
              <a:ext cx="135684" cy="341208"/>
            </a:xfrm>
            <a:custGeom>
              <a:avLst/>
              <a:gdLst>
                <a:gd name="connsiteX0" fmla="*/ 113604 w 135684"/>
                <a:gd name="connsiteY0" fmla="*/ 1 h 341208"/>
                <a:gd name="connsiteX1" fmla="*/ 7120 w 135684"/>
                <a:gd name="connsiteY1" fmla="*/ 131 h 341208"/>
                <a:gd name="connsiteX2" fmla="*/ 0 w 135684"/>
                <a:gd name="connsiteY2" fmla="*/ 131 h 341208"/>
                <a:gd name="connsiteX3" fmla="*/ 0 w 135684"/>
                <a:gd name="connsiteY3" fmla="*/ 341008 h 341208"/>
                <a:gd name="connsiteX4" fmla="*/ 7839 w 135684"/>
                <a:gd name="connsiteY4" fmla="*/ 341008 h 341208"/>
                <a:gd name="connsiteX5" fmla="*/ 113015 w 135684"/>
                <a:gd name="connsiteY5" fmla="*/ 341204 h 341208"/>
                <a:gd name="connsiteX6" fmla="*/ 135684 w 135684"/>
                <a:gd name="connsiteY6" fmla="*/ 328857 h 341208"/>
                <a:gd name="connsiteX7" fmla="*/ 135684 w 135684"/>
                <a:gd name="connsiteY7" fmla="*/ 13262 h 341208"/>
                <a:gd name="connsiteX8" fmla="*/ 113604 w 135684"/>
                <a:gd name="connsiteY8" fmla="*/ 1 h 34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684" h="341208">
                  <a:moveTo>
                    <a:pt x="113604" y="1"/>
                  </a:moveTo>
                  <a:cubicBezTo>
                    <a:pt x="78131" y="328"/>
                    <a:pt x="42593" y="131"/>
                    <a:pt x="7120" y="131"/>
                  </a:cubicBezTo>
                  <a:lnTo>
                    <a:pt x="0" y="131"/>
                  </a:lnTo>
                  <a:lnTo>
                    <a:pt x="0" y="341008"/>
                  </a:lnTo>
                  <a:lnTo>
                    <a:pt x="7839" y="341008"/>
                  </a:lnTo>
                  <a:cubicBezTo>
                    <a:pt x="42920" y="341008"/>
                    <a:pt x="77935" y="340747"/>
                    <a:pt x="113015" y="341204"/>
                  </a:cubicBezTo>
                  <a:cubicBezTo>
                    <a:pt x="123403" y="341335"/>
                    <a:pt x="131046" y="338395"/>
                    <a:pt x="135684" y="328857"/>
                  </a:cubicBezTo>
                  <a:lnTo>
                    <a:pt x="135684" y="13262"/>
                  </a:lnTo>
                  <a:cubicBezTo>
                    <a:pt x="131700" y="3202"/>
                    <a:pt x="124056" y="-64"/>
                    <a:pt x="113604" y="1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1" name="Полилиния: фигура 51">
              <a:extLst>
                <a:ext uri="{FF2B5EF4-FFF2-40B4-BE49-F238E27FC236}">
                  <a16:creationId xmlns:a16="http://schemas.microsoft.com/office/drawing/2014/main" id="{D70B24DB-2A37-6C57-FE2E-E2252F7FBCD6}"/>
                </a:ext>
              </a:extLst>
            </p:cNvPr>
            <p:cNvSpPr/>
            <p:nvPr/>
          </p:nvSpPr>
          <p:spPr>
            <a:xfrm>
              <a:off x="8041991" y="4233938"/>
              <a:ext cx="339962" cy="340223"/>
            </a:xfrm>
            <a:custGeom>
              <a:avLst/>
              <a:gdLst>
                <a:gd name="connsiteX0" fmla="*/ 0 w 339962"/>
                <a:gd name="connsiteY0" fmla="*/ 340158 h 340223"/>
                <a:gd name="connsiteX1" fmla="*/ 101910 w 339962"/>
                <a:gd name="connsiteY1" fmla="*/ 340158 h 340223"/>
                <a:gd name="connsiteX2" fmla="*/ 101910 w 339962"/>
                <a:gd name="connsiteY2" fmla="*/ 331927 h 340223"/>
                <a:gd name="connsiteX3" fmla="*/ 101910 w 339962"/>
                <a:gd name="connsiteY3" fmla="*/ 156850 h 340223"/>
                <a:gd name="connsiteX4" fmla="*/ 122554 w 339962"/>
                <a:gd name="connsiteY4" fmla="*/ 136272 h 340223"/>
                <a:gd name="connsiteX5" fmla="*/ 216429 w 339962"/>
                <a:gd name="connsiteY5" fmla="*/ 136272 h 340223"/>
                <a:gd name="connsiteX6" fmla="*/ 238052 w 339962"/>
                <a:gd name="connsiteY6" fmla="*/ 157830 h 340223"/>
                <a:gd name="connsiteX7" fmla="*/ 238052 w 339962"/>
                <a:gd name="connsiteY7" fmla="*/ 332253 h 340223"/>
                <a:gd name="connsiteX8" fmla="*/ 238052 w 339962"/>
                <a:gd name="connsiteY8" fmla="*/ 340223 h 340223"/>
                <a:gd name="connsiteX9" fmla="*/ 339962 w 339962"/>
                <a:gd name="connsiteY9" fmla="*/ 340223 h 340223"/>
                <a:gd name="connsiteX10" fmla="*/ 339962 w 339962"/>
                <a:gd name="connsiteY10" fmla="*/ 0 h 340223"/>
                <a:gd name="connsiteX11" fmla="*/ 65 w 339962"/>
                <a:gd name="connsiteY11" fmla="*/ 0 h 340223"/>
                <a:gd name="connsiteX12" fmla="*/ 65 w 339962"/>
                <a:gd name="connsiteY12" fmla="*/ 340093 h 34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962" h="340223">
                  <a:moveTo>
                    <a:pt x="0" y="340158"/>
                  </a:moveTo>
                  <a:lnTo>
                    <a:pt x="101910" y="340158"/>
                  </a:lnTo>
                  <a:lnTo>
                    <a:pt x="101910" y="331927"/>
                  </a:lnTo>
                  <a:cubicBezTo>
                    <a:pt x="101910" y="273589"/>
                    <a:pt x="101910" y="215187"/>
                    <a:pt x="101910" y="156850"/>
                  </a:cubicBezTo>
                  <a:cubicBezTo>
                    <a:pt x="101910" y="142217"/>
                    <a:pt x="107790" y="136338"/>
                    <a:pt x="122554" y="136272"/>
                  </a:cubicBezTo>
                  <a:cubicBezTo>
                    <a:pt x="153846" y="136272"/>
                    <a:pt x="185137" y="136272"/>
                    <a:pt x="216429" y="136272"/>
                  </a:cubicBezTo>
                  <a:cubicBezTo>
                    <a:pt x="232499" y="136272"/>
                    <a:pt x="238052" y="141825"/>
                    <a:pt x="238052" y="157830"/>
                  </a:cubicBezTo>
                  <a:cubicBezTo>
                    <a:pt x="238052" y="215971"/>
                    <a:pt x="238052" y="274112"/>
                    <a:pt x="238052" y="332253"/>
                  </a:cubicBezTo>
                  <a:lnTo>
                    <a:pt x="238052" y="340223"/>
                  </a:lnTo>
                  <a:lnTo>
                    <a:pt x="339962" y="340223"/>
                  </a:lnTo>
                  <a:lnTo>
                    <a:pt x="339962" y="0"/>
                  </a:lnTo>
                  <a:lnTo>
                    <a:pt x="65" y="0"/>
                  </a:lnTo>
                  <a:lnTo>
                    <a:pt x="65" y="340093"/>
                  </a:ln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2" name="Полилиния: фигура 52">
              <a:extLst>
                <a:ext uri="{FF2B5EF4-FFF2-40B4-BE49-F238E27FC236}">
                  <a16:creationId xmlns:a16="http://schemas.microsoft.com/office/drawing/2014/main" id="{E7244BC0-6059-7A18-9F67-D319E96ECEC3}"/>
                </a:ext>
              </a:extLst>
            </p:cNvPr>
            <p:cNvSpPr/>
            <p:nvPr/>
          </p:nvSpPr>
          <p:spPr>
            <a:xfrm>
              <a:off x="8041537" y="3927032"/>
              <a:ext cx="341098" cy="272152"/>
            </a:xfrm>
            <a:custGeom>
              <a:avLst/>
              <a:gdLst>
                <a:gd name="connsiteX0" fmla="*/ 323627 w 341098"/>
                <a:gd name="connsiteY0" fmla="*/ 202449 h 272152"/>
                <a:gd name="connsiteX1" fmla="*/ 193039 w 341098"/>
                <a:gd name="connsiteY1" fmla="*/ 144503 h 272152"/>
                <a:gd name="connsiteX2" fmla="*/ 187813 w 341098"/>
                <a:gd name="connsiteY2" fmla="*/ 139082 h 272152"/>
                <a:gd name="connsiteX3" fmla="*/ 187551 w 341098"/>
                <a:gd name="connsiteY3" fmla="*/ 102237 h 272152"/>
                <a:gd name="connsiteX4" fmla="*/ 195652 w 341098"/>
                <a:gd name="connsiteY4" fmla="*/ 102237 h 272152"/>
                <a:gd name="connsiteX5" fmla="*/ 252225 w 341098"/>
                <a:gd name="connsiteY5" fmla="*/ 102237 h 272152"/>
                <a:gd name="connsiteX6" fmla="*/ 272738 w 341098"/>
                <a:gd name="connsiteY6" fmla="*/ 81920 h 272152"/>
                <a:gd name="connsiteX7" fmla="*/ 272738 w 341098"/>
                <a:gd name="connsiteY7" fmla="*/ 19990 h 272152"/>
                <a:gd name="connsiteX8" fmla="*/ 252748 w 341098"/>
                <a:gd name="connsiteY8" fmla="*/ 0 h 272152"/>
                <a:gd name="connsiteX9" fmla="*/ 174224 w 341098"/>
                <a:gd name="connsiteY9" fmla="*/ 0 h 272152"/>
                <a:gd name="connsiteX10" fmla="*/ 153255 w 341098"/>
                <a:gd name="connsiteY10" fmla="*/ 21036 h 272152"/>
                <a:gd name="connsiteX11" fmla="*/ 153385 w 341098"/>
                <a:gd name="connsiteY11" fmla="*/ 134835 h 272152"/>
                <a:gd name="connsiteX12" fmla="*/ 146265 w 341098"/>
                <a:gd name="connsiteY12" fmla="*/ 145484 h 272152"/>
                <a:gd name="connsiteX13" fmla="*/ 12671 w 341098"/>
                <a:gd name="connsiteY13" fmla="*/ 204670 h 272152"/>
                <a:gd name="connsiteX14" fmla="*/ 324 w 341098"/>
                <a:gd name="connsiteY14" fmla="*/ 218911 h 272152"/>
                <a:gd name="connsiteX15" fmla="*/ 128 w 341098"/>
                <a:gd name="connsiteY15" fmla="*/ 272153 h 272152"/>
                <a:gd name="connsiteX16" fmla="*/ 340808 w 341098"/>
                <a:gd name="connsiteY16" fmla="*/ 272153 h 272152"/>
                <a:gd name="connsiteX17" fmla="*/ 341004 w 341098"/>
                <a:gd name="connsiteY17" fmla="*/ 229167 h 272152"/>
                <a:gd name="connsiteX18" fmla="*/ 323562 w 341098"/>
                <a:gd name="connsiteY18" fmla="*/ 202318 h 27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098" h="272152">
                  <a:moveTo>
                    <a:pt x="323627" y="202449"/>
                  </a:moveTo>
                  <a:cubicBezTo>
                    <a:pt x="279858" y="183634"/>
                    <a:pt x="236481" y="164036"/>
                    <a:pt x="193039" y="144503"/>
                  </a:cubicBezTo>
                  <a:cubicBezTo>
                    <a:pt x="190818" y="143524"/>
                    <a:pt x="187878" y="140976"/>
                    <a:pt x="187813" y="139082"/>
                  </a:cubicBezTo>
                  <a:cubicBezTo>
                    <a:pt x="187355" y="127127"/>
                    <a:pt x="187551" y="115172"/>
                    <a:pt x="187551" y="102237"/>
                  </a:cubicBezTo>
                  <a:lnTo>
                    <a:pt x="195652" y="102237"/>
                  </a:lnTo>
                  <a:cubicBezTo>
                    <a:pt x="214531" y="102237"/>
                    <a:pt x="233346" y="102302"/>
                    <a:pt x="252225" y="102237"/>
                  </a:cubicBezTo>
                  <a:cubicBezTo>
                    <a:pt x="266140" y="102172"/>
                    <a:pt x="272673" y="95639"/>
                    <a:pt x="272738" y="81920"/>
                  </a:cubicBezTo>
                  <a:cubicBezTo>
                    <a:pt x="272738" y="61277"/>
                    <a:pt x="272738" y="40634"/>
                    <a:pt x="272738" y="19990"/>
                  </a:cubicBezTo>
                  <a:cubicBezTo>
                    <a:pt x="272738" y="6467"/>
                    <a:pt x="266271" y="0"/>
                    <a:pt x="252748" y="0"/>
                  </a:cubicBezTo>
                  <a:cubicBezTo>
                    <a:pt x="226551" y="0"/>
                    <a:pt x="200420" y="0"/>
                    <a:pt x="174224" y="0"/>
                  </a:cubicBezTo>
                  <a:cubicBezTo>
                    <a:pt x="159460" y="0"/>
                    <a:pt x="153320" y="6206"/>
                    <a:pt x="153255" y="21036"/>
                  </a:cubicBezTo>
                  <a:cubicBezTo>
                    <a:pt x="153255" y="58991"/>
                    <a:pt x="153124" y="96880"/>
                    <a:pt x="153385" y="134835"/>
                  </a:cubicBezTo>
                  <a:cubicBezTo>
                    <a:pt x="153385" y="140649"/>
                    <a:pt x="151556" y="143197"/>
                    <a:pt x="146265" y="145484"/>
                  </a:cubicBezTo>
                  <a:cubicBezTo>
                    <a:pt x="101646" y="165016"/>
                    <a:pt x="57224" y="185006"/>
                    <a:pt x="12671" y="204670"/>
                  </a:cubicBezTo>
                  <a:cubicBezTo>
                    <a:pt x="6072" y="207544"/>
                    <a:pt x="520" y="211660"/>
                    <a:pt x="324" y="218911"/>
                  </a:cubicBezTo>
                  <a:cubicBezTo>
                    <a:pt x="-264" y="236549"/>
                    <a:pt x="128" y="254253"/>
                    <a:pt x="128" y="272153"/>
                  </a:cubicBezTo>
                  <a:lnTo>
                    <a:pt x="340808" y="272153"/>
                  </a:lnTo>
                  <a:cubicBezTo>
                    <a:pt x="340808" y="257520"/>
                    <a:pt x="340090" y="243278"/>
                    <a:pt x="341004" y="229167"/>
                  </a:cubicBezTo>
                  <a:cubicBezTo>
                    <a:pt x="341919" y="215253"/>
                    <a:pt x="336170" y="207740"/>
                    <a:pt x="323562" y="202318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3" name="Полилиния: фигура 53">
              <a:extLst>
                <a:ext uri="{FF2B5EF4-FFF2-40B4-BE49-F238E27FC236}">
                  <a16:creationId xmlns:a16="http://schemas.microsoft.com/office/drawing/2014/main" id="{EA4799F3-08DF-5127-1DDB-F34C6961939A}"/>
                </a:ext>
              </a:extLst>
            </p:cNvPr>
            <p:cNvSpPr/>
            <p:nvPr/>
          </p:nvSpPr>
          <p:spPr>
            <a:xfrm>
              <a:off x="7871161" y="4233612"/>
              <a:ext cx="136011" cy="340876"/>
            </a:xfrm>
            <a:custGeom>
              <a:avLst/>
              <a:gdLst>
                <a:gd name="connsiteX0" fmla="*/ 20317 w 136011"/>
                <a:gd name="connsiteY0" fmla="*/ 0 h 340876"/>
                <a:gd name="connsiteX1" fmla="*/ 0 w 136011"/>
                <a:gd name="connsiteY1" fmla="*/ 20382 h 340876"/>
                <a:gd name="connsiteX2" fmla="*/ 0 w 136011"/>
                <a:gd name="connsiteY2" fmla="*/ 320625 h 340876"/>
                <a:gd name="connsiteX3" fmla="*/ 20382 w 136011"/>
                <a:gd name="connsiteY3" fmla="*/ 340877 h 340876"/>
                <a:gd name="connsiteX4" fmla="*/ 129544 w 136011"/>
                <a:gd name="connsiteY4" fmla="*/ 340877 h 340876"/>
                <a:gd name="connsiteX5" fmla="*/ 136011 w 136011"/>
                <a:gd name="connsiteY5" fmla="*/ 340877 h 340876"/>
                <a:gd name="connsiteX6" fmla="*/ 136011 w 136011"/>
                <a:gd name="connsiteY6" fmla="*/ 327 h 340876"/>
                <a:gd name="connsiteX7" fmla="*/ 129479 w 136011"/>
                <a:gd name="connsiteY7" fmla="*/ 0 h 340876"/>
                <a:gd name="connsiteX8" fmla="*/ 20317 w 136011"/>
                <a:gd name="connsiteY8" fmla="*/ 0 h 34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011" h="340876">
                  <a:moveTo>
                    <a:pt x="20317" y="0"/>
                  </a:moveTo>
                  <a:cubicBezTo>
                    <a:pt x="6467" y="0"/>
                    <a:pt x="0" y="6533"/>
                    <a:pt x="0" y="20382"/>
                  </a:cubicBezTo>
                  <a:cubicBezTo>
                    <a:pt x="0" y="120463"/>
                    <a:pt x="0" y="220544"/>
                    <a:pt x="0" y="320625"/>
                  </a:cubicBezTo>
                  <a:cubicBezTo>
                    <a:pt x="0" y="334605"/>
                    <a:pt x="6272" y="340812"/>
                    <a:pt x="20382" y="340877"/>
                  </a:cubicBezTo>
                  <a:cubicBezTo>
                    <a:pt x="56770" y="340877"/>
                    <a:pt x="93156" y="340877"/>
                    <a:pt x="129544" y="340877"/>
                  </a:cubicBezTo>
                  <a:lnTo>
                    <a:pt x="136011" y="340877"/>
                  </a:lnTo>
                  <a:lnTo>
                    <a:pt x="136011" y="327"/>
                  </a:lnTo>
                  <a:cubicBezTo>
                    <a:pt x="133398" y="196"/>
                    <a:pt x="131438" y="0"/>
                    <a:pt x="129479" y="0"/>
                  </a:cubicBezTo>
                  <a:cubicBezTo>
                    <a:pt x="93091" y="0"/>
                    <a:pt x="56704" y="0"/>
                    <a:pt x="20317" y="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4" name="Полилиния: фигура 54">
              <a:extLst>
                <a:ext uri="{FF2B5EF4-FFF2-40B4-BE49-F238E27FC236}">
                  <a16:creationId xmlns:a16="http://schemas.microsoft.com/office/drawing/2014/main" id="{89C4665B-6F61-4897-3E97-2A4BA63E6F43}"/>
                </a:ext>
              </a:extLst>
            </p:cNvPr>
            <p:cNvSpPr/>
            <p:nvPr/>
          </p:nvSpPr>
          <p:spPr>
            <a:xfrm>
              <a:off x="8178198" y="4404442"/>
              <a:ext cx="67287" cy="169589"/>
            </a:xfrm>
            <a:custGeom>
              <a:avLst/>
              <a:gdLst>
                <a:gd name="connsiteX0" fmla="*/ 0 w 67287"/>
                <a:gd name="connsiteY0" fmla="*/ 169589 h 169589"/>
                <a:gd name="connsiteX1" fmla="*/ 67287 w 67287"/>
                <a:gd name="connsiteY1" fmla="*/ 169589 h 169589"/>
                <a:gd name="connsiteX2" fmla="*/ 67287 w 67287"/>
                <a:gd name="connsiteY2" fmla="*/ 0 h 169589"/>
                <a:gd name="connsiteX3" fmla="*/ 0 w 67287"/>
                <a:gd name="connsiteY3" fmla="*/ 0 h 169589"/>
                <a:gd name="connsiteX4" fmla="*/ 0 w 67287"/>
                <a:gd name="connsiteY4" fmla="*/ 169589 h 16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87" h="169589">
                  <a:moveTo>
                    <a:pt x="0" y="169589"/>
                  </a:moveTo>
                  <a:lnTo>
                    <a:pt x="67287" y="169589"/>
                  </a:lnTo>
                  <a:lnTo>
                    <a:pt x="67287" y="0"/>
                  </a:lnTo>
                  <a:lnTo>
                    <a:pt x="0" y="0"/>
                  </a:lnTo>
                  <a:lnTo>
                    <a:pt x="0" y="169589"/>
                  </a:ln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15" name="Рисунок 1">
            <a:extLst>
              <a:ext uri="{FF2B5EF4-FFF2-40B4-BE49-F238E27FC236}">
                <a16:creationId xmlns:a16="http://schemas.microsoft.com/office/drawing/2014/main" id="{81EFD494-A708-F010-3686-7FA962B87BB6}"/>
              </a:ext>
            </a:extLst>
          </p:cNvPr>
          <p:cNvGrpSpPr/>
          <p:nvPr/>
        </p:nvGrpSpPr>
        <p:grpSpPr>
          <a:xfrm>
            <a:off x="3822732" y="1853807"/>
            <a:ext cx="402082" cy="436063"/>
            <a:chOff x="3822732" y="1853807"/>
            <a:chExt cx="402082" cy="436063"/>
          </a:xfrm>
          <a:solidFill>
            <a:srgbClr val="3FA3FF"/>
          </a:solidFill>
        </p:grpSpPr>
        <p:sp>
          <p:nvSpPr>
            <p:cNvPr id="116" name="Полилиния: фигура 62">
              <a:extLst>
                <a:ext uri="{FF2B5EF4-FFF2-40B4-BE49-F238E27FC236}">
                  <a16:creationId xmlns:a16="http://schemas.microsoft.com/office/drawing/2014/main" id="{030544D0-B41B-824D-404A-79D5D53A610F}"/>
                </a:ext>
              </a:extLst>
            </p:cNvPr>
            <p:cNvSpPr/>
            <p:nvPr/>
          </p:nvSpPr>
          <p:spPr>
            <a:xfrm>
              <a:off x="3822732" y="2161829"/>
              <a:ext cx="148468" cy="128041"/>
            </a:xfrm>
            <a:custGeom>
              <a:avLst/>
              <a:gdLst>
                <a:gd name="connsiteX0" fmla="*/ 102413 w 148468"/>
                <a:gd name="connsiteY0" fmla="*/ 65 h 128041"/>
                <a:gd name="connsiteX1" fmla="*/ 100192 w 148468"/>
                <a:gd name="connsiteY1" fmla="*/ 719 h 128041"/>
                <a:gd name="connsiteX2" fmla="*/ 28658 w 148468"/>
                <a:gd name="connsiteY2" fmla="*/ 33251 h 128041"/>
                <a:gd name="connsiteX3" fmla="*/ 110 w 148468"/>
                <a:gd name="connsiteY3" fmla="*/ 75453 h 128041"/>
                <a:gd name="connsiteX4" fmla="*/ 23759 w 148468"/>
                <a:gd name="connsiteY4" fmla="*/ 120463 h 128041"/>
                <a:gd name="connsiteX5" fmla="*/ 43292 w 148468"/>
                <a:gd name="connsiteY5" fmla="*/ 128041 h 128041"/>
                <a:gd name="connsiteX6" fmla="*/ 50935 w 148468"/>
                <a:gd name="connsiteY6" fmla="*/ 128041 h 128041"/>
                <a:gd name="connsiteX7" fmla="*/ 148468 w 148468"/>
                <a:gd name="connsiteY7" fmla="*/ 85448 h 128041"/>
                <a:gd name="connsiteX8" fmla="*/ 102348 w 148468"/>
                <a:gd name="connsiteY8" fmla="*/ 0 h 128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468" h="128041">
                  <a:moveTo>
                    <a:pt x="102413" y="65"/>
                  </a:moveTo>
                  <a:cubicBezTo>
                    <a:pt x="101302" y="392"/>
                    <a:pt x="100714" y="523"/>
                    <a:pt x="100192" y="719"/>
                  </a:cubicBezTo>
                  <a:cubicBezTo>
                    <a:pt x="76347" y="11498"/>
                    <a:pt x="52307" y="22081"/>
                    <a:pt x="28658" y="33251"/>
                  </a:cubicBezTo>
                  <a:cubicBezTo>
                    <a:pt x="11020" y="41548"/>
                    <a:pt x="1286" y="56051"/>
                    <a:pt x="110" y="75453"/>
                  </a:cubicBezTo>
                  <a:cubicBezTo>
                    <a:pt x="-1065" y="94855"/>
                    <a:pt x="7166" y="110272"/>
                    <a:pt x="23759" y="120463"/>
                  </a:cubicBezTo>
                  <a:cubicBezTo>
                    <a:pt x="29638" y="124056"/>
                    <a:pt x="36759" y="125624"/>
                    <a:pt x="43292" y="128041"/>
                  </a:cubicBezTo>
                  <a:lnTo>
                    <a:pt x="50935" y="128041"/>
                  </a:lnTo>
                  <a:cubicBezTo>
                    <a:pt x="84056" y="115629"/>
                    <a:pt x="115805" y="100212"/>
                    <a:pt x="148468" y="85448"/>
                  </a:cubicBezTo>
                  <a:cubicBezTo>
                    <a:pt x="118287" y="64413"/>
                    <a:pt x="103262" y="36061"/>
                    <a:pt x="102348" y="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7" name="Полилиния: фигура 63">
              <a:extLst>
                <a:ext uri="{FF2B5EF4-FFF2-40B4-BE49-F238E27FC236}">
                  <a16:creationId xmlns:a16="http://schemas.microsoft.com/office/drawing/2014/main" id="{746C680A-1106-CDFA-F533-DCD7AE459118}"/>
                </a:ext>
              </a:extLst>
            </p:cNvPr>
            <p:cNvSpPr/>
            <p:nvPr/>
          </p:nvSpPr>
          <p:spPr>
            <a:xfrm>
              <a:off x="4077814" y="2160915"/>
              <a:ext cx="147000" cy="128955"/>
            </a:xfrm>
            <a:custGeom>
              <a:avLst/>
              <a:gdLst>
                <a:gd name="connsiteX0" fmla="*/ 117458 w 147000"/>
                <a:gd name="connsiteY0" fmla="*/ 33643 h 128955"/>
                <a:gd name="connsiteX1" fmla="*/ 51020 w 147000"/>
                <a:gd name="connsiteY1" fmla="*/ 1241 h 128955"/>
                <a:gd name="connsiteX2" fmla="*/ 47689 w 147000"/>
                <a:gd name="connsiteY2" fmla="*/ 0 h 128955"/>
                <a:gd name="connsiteX3" fmla="*/ 0 w 147000"/>
                <a:gd name="connsiteY3" fmla="*/ 87538 h 128955"/>
                <a:gd name="connsiteX4" fmla="*/ 47624 w 147000"/>
                <a:gd name="connsiteY4" fmla="*/ 109031 h 128955"/>
                <a:gd name="connsiteX5" fmla="*/ 95835 w 147000"/>
                <a:gd name="connsiteY5" fmla="*/ 128956 h 128955"/>
                <a:gd name="connsiteX6" fmla="*/ 103478 w 147000"/>
                <a:gd name="connsiteY6" fmla="*/ 128956 h 128955"/>
                <a:gd name="connsiteX7" fmla="*/ 106222 w 147000"/>
                <a:gd name="connsiteY7" fmla="*/ 128106 h 128955"/>
                <a:gd name="connsiteX8" fmla="*/ 144177 w 147000"/>
                <a:gd name="connsiteY8" fmla="*/ 95116 h 128955"/>
                <a:gd name="connsiteX9" fmla="*/ 117458 w 147000"/>
                <a:gd name="connsiteY9" fmla="*/ 33643 h 12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000" h="128955">
                  <a:moveTo>
                    <a:pt x="117458" y="33643"/>
                  </a:moveTo>
                  <a:cubicBezTo>
                    <a:pt x="95378" y="22734"/>
                    <a:pt x="73166" y="12020"/>
                    <a:pt x="51020" y="1241"/>
                  </a:cubicBezTo>
                  <a:cubicBezTo>
                    <a:pt x="50041" y="784"/>
                    <a:pt x="48995" y="457"/>
                    <a:pt x="47689" y="0"/>
                  </a:cubicBezTo>
                  <a:cubicBezTo>
                    <a:pt x="47232" y="37563"/>
                    <a:pt x="31096" y="66372"/>
                    <a:pt x="0" y="87538"/>
                  </a:cubicBezTo>
                  <a:cubicBezTo>
                    <a:pt x="16201" y="94855"/>
                    <a:pt x="31815" y="102171"/>
                    <a:pt x="47624" y="109031"/>
                  </a:cubicBezTo>
                  <a:cubicBezTo>
                    <a:pt x="63564" y="115956"/>
                    <a:pt x="79765" y="122357"/>
                    <a:pt x="95835" y="128956"/>
                  </a:cubicBezTo>
                  <a:lnTo>
                    <a:pt x="103478" y="128956"/>
                  </a:lnTo>
                  <a:cubicBezTo>
                    <a:pt x="104393" y="128629"/>
                    <a:pt x="105308" y="128302"/>
                    <a:pt x="106222" y="128106"/>
                  </a:cubicBezTo>
                  <a:cubicBezTo>
                    <a:pt x="124840" y="123991"/>
                    <a:pt x="137906" y="113146"/>
                    <a:pt x="144177" y="95116"/>
                  </a:cubicBezTo>
                  <a:cubicBezTo>
                    <a:pt x="152670" y="70815"/>
                    <a:pt x="141499" y="45533"/>
                    <a:pt x="117458" y="3364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" name="Полилиния: фигура 64">
              <a:extLst>
                <a:ext uri="{FF2B5EF4-FFF2-40B4-BE49-F238E27FC236}">
                  <a16:creationId xmlns:a16="http://schemas.microsoft.com/office/drawing/2014/main" id="{E1391FBC-AFD9-10A1-04F7-D238258AB295}"/>
                </a:ext>
              </a:extLst>
            </p:cNvPr>
            <p:cNvSpPr/>
            <p:nvPr/>
          </p:nvSpPr>
          <p:spPr>
            <a:xfrm>
              <a:off x="3823148" y="1853807"/>
              <a:ext cx="400900" cy="383690"/>
            </a:xfrm>
            <a:custGeom>
              <a:avLst/>
              <a:gdLst>
                <a:gd name="connsiteX0" fmla="*/ 276354 w 400900"/>
                <a:gd name="connsiteY0" fmla="*/ 312595 h 383690"/>
                <a:gd name="connsiteX1" fmla="*/ 276354 w 400900"/>
                <a:gd name="connsiteY1" fmla="*/ 268761 h 383690"/>
                <a:gd name="connsiteX2" fmla="*/ 272957 w 400900"/>
                <a:gd name="connsiteY2" fmla="*/ 250143 h 383690"/>
                <a:gd name="connsiteX3" fmla="*/ 259500 w 400900"/>
                <a:gd name="connsiteY3" fmla="*/ 223097 h 383690"/>
                <a:gd name="connsiteX4" fmla="*/ 278184 w 400900"/>
                <a:gd name="connsiteY4" fmla="*/ 206504 h 383690"/>
                <a:gd name="connsiteX5" fmla="*/ 292751 w 400900"/>
                <a:gd name="connsiteY5" fmla="*/ 230349 h 383690"/>
                <a:gd name="connsiteX6" fmla="*/ 301767 w 400900"/>
                <a:gd name="connsiteY6" fmla="*/ 280258 h 383690"/>
                <a:gd name="connsiteX7" fmla="*/ 342008 w 400900"/>
                <a:gd name="connsiteY7" fmla="*/ 292213 h 383690"/>
                <a:gd name="connsiteX8" fmla="*/ 349586 w 400900"/>
                <a:gd name="connsiteY8" fmla="*/ 293193 h 383690"/>
                <a:gd name="connsiteX9" fmla="*/ 399169 w 400900"/>
                <a:gd name="connsiteY9" fmla="*/ 231459 h 383690"/>
                <a:gd name="connsiteX10" fmla="*/ 363109 w 400900"/>
                <a:gd name="connsiteY10" fmla="*/ 195921 h 383690"/>
                <a:gd name="connsiteX11" fmla="*/ 301636 w 400900"/>
                <a:gd name="connsiteY11" fmla="*/ 178936 h 383690"/>
                <a:gd name="connsiteX12" fmla="*/ 267274 w 400900"/>
                <a:gd name="connsiteY12" fmla="*/ 169398 h 383690"/>
                <a:gd name="connsiteX13" fmla="*/ 268058 w 400900"/>
                <a:gd name="connsiteY13" fmla="*/ 167896 h 383690"/>
                <a:gd name="connsiteX14" fmla="*/ 288178 w 400900"/>
                <a:gd name="connsiteY14" fmla="*/ 96494 h 383690"/>
                <a:gd name="connsiteX15" fmla="*/ 290922 w 400900"/>
                <a:gd name="connsiteY15" fmla="*/ 92117 h 383690"/>
                <a:gd name="connsiteX16" fmla="*/ 304380 w 400900"/>
                <a:gd name="connsiteY16" fmla="*/ 84147 h 383690"/>
                <a:gd name="connsiteX17" fmla="*/ 311892 w 400900"/>
                <a:gd name="connsiteY17" fmla="*/ 19081 h 383690"/>
                <a:gd name="connsiteX18" fmla="*/ 247022 w 400900"/>
                <a:gd name="connsiteY18" fmla="*/ 8629 h 383690"/>
                <a:gd name="connsiteX19" fmla="*/ 229384 w 400900"/>
                <a:gd name="connsiteY19" fmla="*/ 26071 h 383690"/>
                <a:gd name="connsiteX20" fmla="*/ 170002 w 400900"/>
                <a:gd name="connsiteY20" fmla="*/ 26528 h 383690"/>
                <a:gd name="connsiteX21" fmla="*/ 167846 w 400900"/>
                <a:gd name="connsiteY21" fmla="*/ 22805 h 383690"/>
                <a:gd name="connsiteX22" fmla="*/ 116368 w 400900"/>
                <a:gd name="connsiteY22" fmla="*/ 1312 h 383690"/>
                <a:gd name="connsiteX23" fmla="*/ 79589 w 400900"/>
                <a:gd name="connsiteY23" fmla="*/ 44232 h 383690"/>
                <a:gd name="connsiteX24" fmla="*/ 108921 w 400900"/>
                <a:gd name="connsiteY24" fmla="*/ 91659 h 383690"/>
                <a:gd name="connsiteX25" fmla="*/ 112579 w 400900"/>
                <a:gd name="connsiteY25" fmla="*/ 98257 h 383690"/>
                <a:gd name="connsiteX26" fmla="*/ 118851 w 400900"/>
                <a:gd name="connsiteY26" fmla="*/ 144835 h 383690"/>
                <a:gd name="connsiteX27" fmla="*/ 132896 w 400900"/>
                <a:gd name="connsiteY27" fmla="*/ 169529 h 383690"/>
                <a:gd name="connsiteX28" fmla="*/ 129630 w 400900"/>
                <a:gd name="connsiteY28" fmla="*/ 170509 h 383690"/>
                <a:gd name="connsiteX29" fmla="*/ 37845 w 400900"/>
                <a:gd name="connsiteY29" fmla="*/ 195921 h 383690"/>
                <a:gd name="connsiteX30" fmla="*/ 86 w 400900"/>
                <a:gd name="connsiteY30" fmla="*/ 242303 h 383690"/>
                <a:gd name="connsiteX31" fmla="*/ 58031 w 400900"/>
                <a:gd name="connsiteY31" fmla="*/ 292344 h 383690"/>
                <a:gd name="connsiteX32" fmla="*/ 99710 w 400900"/>
                <a:gd name="connsiteY32" fmla="*/ 280454 h 383690"/>
                <a:gd name="connsiteX33" fmla="*/ 102127 w 400900"/>
                <a:gd name="connsiteY33" fmla="*/ 276470 h 383690"/>
                <a:gd name="connsiteX34" fmla="*/ 104479 w 400900"/>
                <a:gd name="connsiteY34" fmla="*/ 250273 h 383690"/>
                <a:gd name="connsiteX35" fmla="*/ 126821 w 400900"/>
                <a:gd name="connsiteY35" fmla="*/ 207223 h 383690"/>
                <a:gd name="connsiteX36" fmla="*/ 145308 w 400900"/>
                <a:gd name="connsiteY36" fmla="*/ 223620 h 383690"/>
                <a:gd name="connsiteX37" fmla="*/ 133484 w 400900"/>
                <a:gd name="connsiteY37" fmla="*/ 243806 h 383690"/>
                <a:gd name="connsiteX38" fmla="*/ 127670 w 400900"/>
                <a:gd name="connsiteY38" fmla="*/ 272746 h 383690"/>
                <a:gd name="connsiteX39" fmla="*/ 128323 w 400900"/>
                <a:gd name="connsiteY39" fmla="*/ 317822 h 383690"/>
                <a:gd name="connsiteX40" fmla="*/ 207173 w 400900"/>
                <a:gd name="connsiteY40" fmla="*/ 383541 h 383690"/>
                <a:gd name="connsiteX41" fmla="*/ 276224 w 400900"/>
                <a:gd name="connsiteY41" fmla="*/ 312661 h 383690"/>
                <a:gd name="connsiteX42" fmla="*/ 200183 w 400900"/>
                <a:gd name="connsiteY42" fmla="*/ 201670 h 383690"/>
                <a:gd name="connsiteX43" fmla="*/ 149685 w 400900"/>
                <a:gd name="connsiteY43" fmla="*/ 150258 h 383690"/>
                <a:gd name="connsiteX44" fmla="*/ 201163 w 400900"/>
                <a:gd name="connsiteY44" fmla="*/ 99890 h 383690"/>
                <a:gd name="connsiteX45" fmla="*/ 251399 w 400900"/>
                <a:gd name="connsiteY45" fmla="*/ 151499 h 383690"/>
                <a:gd name="connsiteX46" fmla="*/ 200118 w 400900"/>
                <a:gd name="connsiteY46" fmla="*/ 201670 h 38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0900" h="383690">
                  <a:moveTo>
                    <a:pt x="276354" y="312595"/>
                  </a:moveTo>
                  <a:cubicBezTo>
                    <a:pt x="276812" y="297962"/>
                    <a:pt x="276812" y="283329"/>
                    <a:pt x="276354" y="268761"/>
                  </a:cubicBezTo>
                  <a:cubicBezTo>
                    <a:pt x="276158" y="262490"/>
                    <a:pt x="275244" y="255892"/>
                    <a:pt x="272957" y="250143"/>
                  </a:cubicBezTo>
                  <a:cubicBezTo>
                    <a:pt x="269364" y="241062"/>
                    <a:pt x="264269" y="232504"/>
                    <a:pt x="259500" y="223097"/>
                  </a:cubicBezTo>
                  <a:cubicBezTo>
                    <a:pt x="264792" y="218394"/>
                    <a:pt x="270997" y="212906"/>
                    <a:pt x="278184" y="206504"/>
                  </a:cubicBezTo>
                  <a:cubicBezTo>
                    <a:pt x="283214" y="214735"/>
                    <a:pt x="288505" y="222248"/>
                    <a:pt x="292751" y="230349"/>
                  </a:cubicBezTo>
                  <a:cubicBezTo>
                    <a:pt x="300852" y="245831"/>
                    <a:pt x="303269" y="262555"/>
                    <a:pt x="301767" y="280258"/>
                  </a:cubicBezTo>
                  <a:cubicBezTo>
                    <a:pt x="315420" y="284309"/>
                    <a:pt x="328681" y="288359"/>
                    <a:pt x="342008" y="292213"/>
                  </a:cubicBezTo>
                  <a:cubicBezTo>
                    <a:pt x="344425" y="292932"/>
                    <a:pt x="347038" y="293063"/>
                    <a:pt x="349586" y="293193"/>
                  </a:cubicBezTo>
                  <a:cubicBezTo>
                    <a:pt x="383099" y="294435"/>
                    <a:pt x="407792" y="263862"/>
                    <a:pt x="399169" y="231459"/>
                  </a:cubicBezTo>
                  <a:cubicBezTo>
                    <a:pt x="394205" y="212710"/>
                    <a:pt x="381596" y="201147"/>
                    <a:pt x="363109" y="195921"/>
                  </a:cubicBezTo>
                  <a:cubicBezTo>
                    <a:pt x="342661" y="190172"/>
                    <a:pt x="322149" y="184620"/>
                    <a:pt x="301636" y="178936"/>
                  </a:cubicBezTo>
                  <a:cubicBezTo>
                    <a:pt x="290204" y="175801"/>
                    <a:pt x="278837" y="172599"/>
                    <a:pt x="267274" y="169398"/>
                  </a:cubicBezTo>
                  <a:cubicBezTo>
                    <a:pt x="267666" y="168615"/>
                    <a:pt x="267796" y="168223"/>
                    <a:pt x="268058" y="167896"/>
                  </a:cubicBezTo>
                  <a:cubicBezTo>
                    <a:pt x="285304" y="147057"/>
                    <a:pt x="292098" y="123278"/>
                    <a:pt x="288178" y="96494"/>
                  </a:cubicBezTo>
                  <a:cubicBezTo>
                    <a:pt x="287786" y="94011"/>
                    <a:pt x="288832" y="93162"/>
                    <a:pt x="290922" y="92117"/>
                  </a:cubicBezTo>
                  <a:cubicBezTo>
                    <a:pt x="295560" y="89765"/>
                    <a:pt x="300330" y="87413"/>
                    <a:pt x="304380" y="84147"/>
                  </a:cubicBezTo>
                  <a:cubicBezTo>
                    <a:pt x="323847" y="68468"/>
                    <a:pt x="327113" y="39267"/>
                    <a:pt x="311892" y="19081"/>
                  </a:cubicBezTo>
                  <a:cubicBezTo>
                    <a:pt x="296475" y="-1301"/>
                    <a:pt x="267339" y="-6266"/>
                    <a:pt x="247022" y="8629"/>
                  </a:cubicBezTo>
                  <a:cubicBezTo>
                    <a:pt x="240686" y="13332"/>
                    <a:pt x="235656" y="19799"/>
                    <a:pt x="229384" y="26071"/>
                  </a:cubicBezTo>
                  <a:cubicBezTo>
                    <a:pt x="210505" y="19408"/>
                    <a:pt x="190188" y="19604"/>
                    <a:pt x="170002" y="26528"/>
                  </a:cubicBezTo>
                  <a:cubicBezTo>
                    <a:pt x="169087" y="25026"/>
                    <a:pt x="168499" y="23915"/>
                    <a:pt x="167846" y="22805"/>
                  </a:cubicBezTo>
                  <a:cubicBezTo>
                    <a:pt x="157524" y="5558"/>
                    <a:pt x="136032" y="-3392"/>
                    <a:pt x="116368" y="1312"/>
                  </a:cubicBezTo>
                  <a:cubicBezTo>
                    <a:pt x="96052" y="6211"/>
                    <a:pt x="81157" y="23588"/>
                    <a:pt x="79589" y="44232"/>
                  </a:cubicBezTo>
                  <a:cubicBezTo>
                    <a:pt x="78087" y="64418"/>
                    <a:pt x="90237" y="84277"/>
                    <a:pt x="108921" y="91659"/>
                  </a:cubicBezTo>
                  <a:cubicBezTo>
                    <a:pt x="112514" y="93096"/>
                    <a:pt x="113102" y="94860"/>
                    <a:pt x="112579" y="98257"/>
                  </a:cubicBezTo>
                  <a:cubicBezTo>
                    <a:pt x="110293" y="114328"/>
                    <a:pt x="111991" y="130072"/>
                    <a:pt x="118851" y="144835"/>
                  </a:cubicBezTo>
                  <a:cubicBezTo>
                    <a:pt x="122836" y="153393"/>
                    <a:pt x="128127" y="161298"/>
                    <a:pt x="132896" y="169529"/>
                  </a:cubicBezTo>
                  <a:cubicBezTo>
                    <a:pt x="132243" y="169725"/>
                    <a:pt x="131001" y="170182"/>
                    <a:pt x="129630" y="170509"/>
                  </a:cubicBezTo>
                  <a:cubicBezTo>
                    <a:pt x="99057" y="178936"/>
                    <a:pt x="68418" y="187363"/>
                    <a:pt x="37845" y="195921"/>
                  </a:cubicBezTo>
                  <a:cubicBezTo>
                    <a:pt x="15177" y="202258"/>
                    <a:pt x="1523" y="219178"/>
                    <a:pt x="86" y="242303"/>
                  </a:cubicBezTo>
                  <a:cubicBezTo>
                    <a:pt x="-1808" y="273072"/>
                    <a:pt x="27850" y="299007"/>
                    <a:pt x="58031" y="292344"/>
                  </a:cubicBezTo>
                  <a:cubicBezTo>
                    <a:pt x="72142" y="289208"/>
                    <a:pt x="85861" y="284635"/>
                    <a:pt x="99710" y="280454"/>
                  </a:cubicBezTo>
                  <a:cubicBezTo>
                    <a:pt x="100820" y="280128"/>
                    <a:pt x="101931" y="277907"/>
                    <a:pt x="102127" y="276470"/>
                  </a:cubicBezTo>
                  <a:cubicBezTo>
                    <a:pt x="103042" y="267781"/>
                    <a:pt x="102780" y="258831"/>
                    <a:pt x="104479" y="250273"/>
                  </a:cubicBezTo>
                  <a:cubicBezTo>
                    <a:pt x="107810" y="234007"/>
                    <a:pt x="115584" y="219831"/>
                    <a:pt x="126821" y="207223"/>
                  </a:cubicBezTo>
                  <a:cubicBezTo>
                    <a:pt x="133157" y="212841"/>
                    <a:pt x="139298" y="218263"/>
                    <a:pt x="145308" y="223620"/>
                  </a:cubicBezTo>
                  <a:cubicBezTo>
                    <a:pt x="141128" y="230675"/>
                    <a:pt x="136750" y="236947"/>
                    <a:pt x="133484" y="243806"/>
                  </a:cubicBezTo>
                  <a:cubicBezTo>
                    <a:pt x="129238" y="252821"/>
                    <a:pt x="127409" y="262555"/>
                    <a:pt x="127670" y="272746"/>
                  </a:cubicBezTo>
                  <a:cubicBezTo>
                    <a:pt x="128062" y="287771"/>
                    <a:pt x="126886" y="302927"/>
                    <a:pt x="128323" y="317822"/>
                  </a:cubicBezTo>
                  <a:cubicBezTo>
                    <a:pt x="132308" y="357475"/>
                    <a:pt x="167062" y="386023"/>
                    <a:pt x="207173" y="383541"/>
                  </a:cubicBezTo>
                  <a:cubicBezTo>
                    <a:pt x="244671" y="381254"/>
                    <a:pt x="275113" y="350159"/>
                    <a:pt x="276224" y="312661"/>
                  </a:cubicBezTo>
                  <a:close/>
                  <a:moveTo>
                    <a:pt x="200183" y="201670"/>
                  </a:moveTo>
                  <a:cubicBezTo>
                    <a:pt x="172027" y="201213"/>
                    <a:pt x="149097" y="177891"/>
                    <a:pt x="149685" y="150258"/>
                  </a:cubicBezTo>
                  <a:cubicBezTo>
                    <a:pt x="150338" y="121971"/>
                    <a:pt x="173529" y="99303"/>
                    <a:pt x="201163" y="99890"/>
                  </a:cubicBezTo>
                  <a:cubicBezTo>
                    <a:pt x="229384" y="100478"/>
                    <a:pt x="252053" y="123735"/>
                    <a:pt x="251399" y="151499"/>
                  </a:cubicBezTo>
                  <a:cubicBezTo>
                    <a:pt x="250812" y="179459"/>
                    <a:pt x="227620" y="202127"/>
                    <a:pt x="200118" y="20167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" name="Полилиния: фигура 65">
              <a:extLst>
                <a:ext uri="{FF2B5EF4-FFF2-40B4-BE49-F238E27FC236}">
                  <a16:creationId xmlns:a16="http://schemas.microsoft.com/office/drawing/2014/main" id="{2BCABC20-1A03-C5B7-EDCD-B97FC2349C8E}"/>
                </a:ext>
              </a:extLst>
            </p:cNvPr>
            <p:cNvSpPr/>
            <p:nvPr/>
          </p:nvSpPr>
          <p:spPr>
            <a:xfrm>
              <a:off x="3998431" y="1983029"/>
              <a:ext cx="50345" cy="46679"/>
            </a:xfrm>
            <a:custGeom>
              <a:avLst/>
              <a:gdLst>
                <a:gd name="connsiteX0" fmla="*/ 37966 w 50345"/>
                <a:gd name="connsiteY0" fmla="*/ 588 h 46679"/>
                <a:gd name="connsiteX1" fmla="*/ 37966 w 50345"/>
                <a:gd name="connsiteY1" fmla="*/ 19859 h 46679"/>
                <a:gd name="connsiteX2" fmla="*/ 12423 w 50345"/>
                <a:gd name="connsiteY2" fmla="*/ 19859 h 46679"/>
                <a:gd name="connsiteX3" fmla="*/ 12423 w 50345"/>
                <a:gd name="connsiteY3" fmla="*/ 0 h 46679"/>
                <a:gd name="connsiteX4" fmla="*/ 1579 w 50345"/>
                <a:gd name="connsiteY4" fmla="*/ 30181 h 46679"/>
                <a:gd name="connsiteX5" fmla="*/ 26795 w 50345"/>
                <a:gd name="connsiteY5" fmla="*/ 46578 h 46679"/>
                <a:gd name="connsiteX6" fmla="*/ 49986 w 50345"/>
                <a:gd name="connsiteY6" fmla="*/ 25935 h 46679"/>
                <a:gd name="connsiteX7" fmla="*/ 37900 w 50345"/>
                <a:gd name="connsiteY7" fmla="*/ 523 h 4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45" h="46679">
                  <a:moveTo>
                    <a:pt x="37966" y="588"/>
                  </a:moveTo>
                  <a:lnTo>
                    <a:pt x="37966" y="19859"/>
                  </a:lnTo>
                  <a:lnTo>
                    <a:pt x="12423" y="19859"/>
                  </a:lnTo>
                  <a:lnTo>
                    <a:pt x="12423" y="0"/>
                  </a:lnTo>
                  <a:cubicBezTo>
                    <a:pt x="1317" y="7578"/>
                    <a:pt x="-2472" y="18814"/>
                    <a:pt x="1579" y="30181"/>
                  </a:cubicBezTo>
                  <a:cubicBezTo>
                    <a:pt x="5237" y="40437"/>
                    <a:pt x="16277" y="47623"/>
                    <a:pt x="26795" y="46578"/>
                  </a:cubicBezTo>
                  <a:cubicBezTo>
                    <a:pt x="38880" y="45402"/>
                    <a:pt x="48222" y="37106"/>
                    <a:pt x="49986" y="25935"/>
                  </a:cubicBezTo>
                  <a:cubicBezTo>
                    <a:pt x="51750" y="14960"/>
                    <a:pt x="46916" y="4508"/>
                    <a:pt x="37900" y="52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20" name="Рисунок 1">
            <a:extLst>
              <a:ext uri="{FF2B5EF4-FFF2-40B4-BE49-F238E27FC236}">
                <a16:creationId xmlns:a16="http://schemas.microsoft.com/office/drawing/2014/main" id="{36CA0285-CC21-64AA-A2C9-92C77CE2D843}"/>
              </a:ext>
            </a:extLst>
          </p:cNvPr>
          <p:cNvGrpSpPr/>
          <p:nvPr/>
        </p:nvGrpSpPr>
        <p:grpSpPr>
          <a:xfrm>
            <a:off x="1860482" y="2882844"/>
            <a:ext cx="626029" cy="529998"/>
            <a:chOff x="1860482" y="2882844"/>
            <a:chExt cx="626029" cy="529998"/>
          </a:xfrm>
          <a:solidFill>
            <a:srgbClr val="3FA3FF"/>
          </a:solidFill>
        </p:grpSpPr>
        <p:sp>
          <p:nvSpPr>
            <p:cNvPr id="121" name="Полилиния: фигура 73">
              <a:extLst>
                <a:ext uri="{FF2B5EF4-FFF2-40B4-BE49-F238E27FC236}">
                  <a16:creationId xmlns:a16="http://schemas.microsoft.com/office/drawing/2014/main" id="{23B455EE-6D88-4184-B9CA-9C3C5741F269}"/>
                </a:ext>
              </a:extLst>
            </p:cNvPr>
            <p:cNvSpPr/>
            <p:nvPr/>
          </p:nvSpPr>
          <p:spPr>
            <a:xfrm>
              <a:off x="1860482" y="2970317"/>
              <a:ext cx="626029" cy="442525"/>
            </a:xfrm>
            <a:custGeom>
              <a:avLst/>
              <a:gdLst>
                <a:gd name="connsiteX0" fmla="*/ 610220 w 626029"/>
                <a:gd name="connsiteY0" fmla="*/ 405224 h 442525"/>
                <a:gd name="connsiteX1" fmla="*/ 610220 w 626029"/>
                <a:gd name="connsiteY1" fmla="*/ 36648 h 442525"/>
                <a:gd name="connsiteX2" fmla="*/ 625899 w 626029"/>
                <a:gd name="connsiteY2" fmla="*/ 36648 h 442525"/>
                <a:gd name="connsiteX3" fmla="*/ 625899 w 626029"/>
                <a:gd name="connsiteY3" fmla="*/ 65 h 442525"/>
                <a:gd name="connsiteX4" fmla="*/ 507461 w 626029"/>
                <a:gd name="connsiteY4" fmla="*/ 65 h 442525"/>
                <a:gd name="connsiteX5" fmla="*/ 507461 w 626029"/>
                <a:gd name="connsiteY5" fmla="*/ 87538 h 442525"/>
                <a:gd name="connsiteX6" fmla="*/ 278032 w 626029"/>
                <a:gd name="connsiteY6" fmla="*/ 87538 h 442525"/>
                <a:gd name="connsiteX7" fmla="*/ 278032 w 626029"/>
                <a:gd name="connsiteY7" fmla="*/ 0 h 442525"/>
                <a:gd name="connsiteX8" fmla="*/ 159529 w 626029"/>
                <a:gd name="connsiteY8" fmla="*/ 0 h 442525"/>
                <a:gd name="connsiteX9" fmla="*/ 159529 w 626029"/>
                <a:gd name="connsiteY9" fmla="*/ 36387 h 442525"/>
                <a:gd name="connsiteX10" fmla="*/ 175207 w 626029"/>
                <a:gd name="connsiteY10" fmla="*/ 36387 h 442525"/>
                <a:gd name="connsiteX11" fmla="*/ 175207 w 626029"/>
                <a:gd name="connsiteY11" fmla="*/ 404897 h 442525"/>
                <a:gd name="connsiteX12" fmla="*/ 139081 w 626029"/>
                <a:gd name="connsiteY12" fmla="*/ 404897 h 442525"/>
                <a:gd name="connsiteX13" fmla="*/ 139081 w 626029"/>
                <a:gd name="connsiteY13" fmla="*/ 87734 h 442525"/>
                <a:gd name="connsiteX14" fmla="*/ 0 w 626029"/>
                <a:gd name="connsiteY14" fmla="*/ 87734 h 442525"/>
                <a:gd name="connsiteX15" fmla="*/ 0 w 626029"/>
                <a:gd name="connsiteY15" fmla="*/ 124448 h 442525"/>
                <a:gd name="connsiteX16" fmla="*/ 16070 w 626029"/>
                <a:gd name="connsiteY16" fmla="*/ 124448 h 442525"/>
                <a:gd name="connsiteX17" fmla="*/ 16070 w 626029"/>
                <a:gd name="connsiteY17" fmla="*/ 404897 h 442525"/>
                <a:gd name="connsiteX18" fmla="*/ 0 w 626029"/>
                <a:gd name="connsiteY18" fmla="*/ 405812 h 442525"/>
                <a:gd name="connsiteX19" fmla="*/ 0 w 626029"/>
                <a:gd name="connsiteY19" fmla="*/ 442525 h 442525"/>
                <a:gd name="connsiteX20" fmla="*/ 8492 w 626029"/>
                <a:gd name="connsiteY20" fmla="*/ 442003 h 442525"/>
                <a:gd name="connsiteX21" fmla="*/ 617145 w 626029"/>
                <a:gd name="connsiteY21" fmla="*/ 442003 h 442525"/>
                <a:gd name="connsiteX22" fmla="*/ 626029 w 626029"/>
                <a:gd name="connsiteY22" fmla="*/ 442003 h 442525"/>
                <a:gd name="connsiteX23" fmla="*/ 626029 w 626029"/>
                <a:gd name="connsiteY23" fmla="*/ 405224 h 442525"/>
                <a:gd name="connsiteX24" fmla="*/ 610286 w 626029"/>
                <a:gd name="connsiteY24" fmla="*/ 405224 h 442525"/>
                <a:gd name="connsiteX25" fmla="*/ 95639 w 626029"/>
                <a:gd name="connsiteY25" fmla="*/ 362631 h 442525"/>
                <a:gd name="connsiteX26" fmla="*/ 59774 w 626029"/>
                <a:gd name="connsiteY26" fmla="*/ 362631 h 442525"/>
                <a:gd name="connsiteX27" fmla="*/ 59774 w 626029"/>
                <a:gd name="connsiteY27" fmla="*/ 326570 h 442525"/>
                <a:gd name="connsiteX28" fmla="*/ 95639 w 626029"/>
                <a:gd name="connsiteY28" fmla="*/ 326570 h 442525"/>
                <a:gd name="connsiteX29" fmla="*/ 95639 w 626029"/>
                <a:gd name="connsiteY29" fmla="*/ 362631 h 442525"/>
                <a:gd name="connsiteX30" fmla="*/ 95639 w 626029"/>
                <a:gd name="connsiteY30" fmla="*/ 282997 h 442525"/>
                <a:gd name="connsiteX31" fmla="*/ 59774 w 626029"/>
                <a:gd name="connsiteY31" fmla="*/ 282997 h 442525"/>
                <a:gd name="connsiteX32" fmla="*/ 59774 w 626029"/>
                <a:gd name="connsiteY32" fmla="*/ 247067 h 442525"/>
                <a:gd name="connsiteX33" fmla="*/ 95639 w 626029"/>
                <a:gd name="connsiteY33" fmla="*/ 247067 h 442525"/>
                <a:gd name="connsiteX34" fmla="*/ 95639 w 626029"/>
                <a:gd name="connsiteY34" fmla="*/ 282997 h 442525"/>
                <a:gd name="connsiteX35" fmla="*/ 95704 w 626029"/>
                <a:gd name="connsiteY35" fmla="*/ 203363 h 442525"/>
                <a:gd name="connsiteX36" fmla="*/ 59644 w 626029"/>
                <a:gd name="connsiteY36" fmla="*/ 203363 h 442525"/>
                <a:gd name="connsiteX37" fmla="*/ 59644 w 626029"/>
                <a:gd name="connsiteY37" fmla="*/ 167629 h 442525"/>
                <a:gd name="connsiteX38" fmla="*/ 95704 w 626029"/>
                <a:gd name="connsiteY38" fmla="*/ 167629 h 442525"/>
                <a:gd name="connsiteX39" fmla="*/ 95704 w 626029"/>
                <a:gd name="connsiteY39" fmla="*/ 203363 h 442525"/>
                <a:gd name="connsiteX40" fmla="*/ 414370 w 626029"/>
                <a:gd name="connsiteY40" fmla="*/ 167629 h 442525"/>
                <a:gd name="connsiteX41" fmla="*/ 450365 w 626029"/>
                <a:gd name="connsiteY41" fmla="*/ 167629 h 442525"/>
                <a:gd name="connsiteX42" fmla="*/ 450365 w 626029"/>
                <a:gd name="connsiteY42" fmla="*/ 203428 h 442525"/>
                <a:gd name="connsiteX43" fmla="*/ 414370 w 626029"/>
                <a:gd name="connsiteY43" fmla="*/ 203428 h 442525"/>
                <a:gd name="connsiteX44" fmla="*/ 414370 w 626029"/>
                <a:gd name="connsiteY44" fmla="*/ 167629 h 442525"/>
                <a:gd name="connsiteX45" fmla="*/ 450430 w 626029"/>
                <a:gd name="connsiteY45" fmla="*/ 247067 h 442525"/>
                <a:gd name="connsiteX46" fmla="*/ 450430 w 626029"/>
                <a:gd name="connsiteY46" fmla="*/ 282997 h 442525"/>
                <a:gd name="connsiteX47" fmla="*/ 414566 w 626029"/>
                <a:gd name="connsiteY47" fmla="*/ 282997 h 442525"/>
                <a:gd name="connsiteX48" fmla="*/ 414566 w 626029"/>
                <a:gd name="connsiteY48" fmla="*/ 247067 h 442525"/>
                <a:gd name="connsiteX49" fmla="*/ 450430 w 626029"/>
                <a:gd name="connsiteY49" fmla="*/ 247067 h 442525"/>
                <a:gd name="connsiteX50" fmla="*/ 334736 w 626029"/>
                <a:gd name="connsiteY50" fmla="*/ 167694 h 442525"/>
                <a:gd name="connsiteX51" fmla="*/ 370796 w 626029"/>
                <a:gd name="connsiteY51" fmla="*/ 167694 h 442525"/>
                <a:gd name="connsiteX52" fmla="*/ 370796 w 626029"/>
                <a:gd name="connsiteY52" fmla="*/ 203559 h 442525"/>
                <a:gd name="connsiteX53" fmla="*/ 334736 w 626029"/>
                <a:gd name="connsiteY53" fmla="*/ 203559 h 442525"/>
                <a:gd name="connsiteX54" fmla="*/ 334736 w 626029"/>
                <a:gd name="connsiteY54" fmla="*/ 167694 h 442525"/>
                <a:gd name="connsiteX55" fmla="*/ 370862 w 626029"/>
                <a:gd name="connsiteY55" fmla="*/ 247132 h 442525"/>
                <a:gd name="connsiteX56" fmla="*/ 370862 w 626029"/>
                <a:gd name="connsiteY56" fmla="*/ 282736 h 442525"/>
                <a:gd name="connsiteX57" fmla="*/ 334801 w 626029"/>
                <a:gd name="connsiteY57" fmla="*/ 282736 h 442525"/>
                <a:gd name="connsiteX58" fmla="*/ 334801 w 626029"/>
                <a:gd name="connsiteY58" fmla="*/ 247132 h 442525"/>
                <a:gd name="connsiteX59" fmla="*/ 370862 w 626029"/>
                <a:gd name="connsiteY59" fmla="*/ 247132 h 442525"/>
                <a:gd name="connsiteX60" fmla="*/ 255364 w 626029"/>
                <a:gd name="connsiteY60" fmla="*/ 167694 h 442525"/>
                <a:gd name="connsiteX61" fmla="*/ 291228 w 626029"/>
                <a:gd name="connsiteY61" fmla="*/ 167694 h 442525"/>
                <a:gd name="connsiteX62" fmla="*/ 291228 w 626029"/>
                <a:gd name="connsiteY62" fmla="*/ 203559 h 442525"/>
                <a:gd name="connsiteX63" fmla="*/ 255364 w 626029"/>
                <a:gd name="connsiteY63" fmla="*/ 203559 h 442525"/>
                <a:gd name="connsiteX64" fmla="*/ 255364 w 626029"/>
                <a:gd name="connsiteY64" fmla="*/ 167694 h 442525"/>
                <a:gd name="connsiteX65" fmla="*/ 291228 w 626029"/>
                <a:gd name="connsiteY65" fmla="*/ 282932 h 442525"/>
                <a:gd name="connsiteX66" fmla="*/ 255298 w 626029"/>
                <a:gd name="connsiteY66" fmla="*/ 282932 h 442525"/>
                <a:gd name="connsiteX67" fmla="*/ 255298 w 626029"/>
                <a:gd name="connsiteY67" fmla="*/ 247198 h 442525"/>
                <a:gd name="connsiteX68" fmla="*/ 291228 w 626029"/>
                <a:gd name="connsiteY68" fmla="*/ 247198 h 442525"/>
                <a:gd name="connsiteX69" fmla="*/ 291228 w 626029"/>
                <a:gd name="connsiteY69" fmla="*/ 282932 h 442525"/>
                <a:gd name="connsiteX70" fmla="*/ 470224 w 626029"/>
                <a:gd name="connsiteY70" fmla="*/ 404897 h 442525"/>
                <a:gd name="connsiteX71" fmla="*/ 434164 w 626029"/>
                <a:gd name="connsiteY71" fmla="*/ 404897 h 442525"/>
                <a:gd name="connsiteX72" fmla="*/ 434164 w 626029"/>
                <a:gd name="connsiteY72" fmla="*/ 363349 h 442525"/>
                <a:gd name="connsiteX73" fmla="*/ 351329 w 626029"/>
                <a:gd name="connsiteY73" fmla="*/ 363349 h 442525"/>
                <a:gd name="connsiteX74" fmla="*/ 351329 w 626029"/>
                <a:gd name="connsiteY74" fmla="*/ 404766 h 442525"/>
                <a:gd name="connsiteX75" fmla="*/ 314811 w 626029"/>
                <a:gd name="connsiteY75" fmla="*/ 404766 h 442525"/>
                <a:gd name="connsiteX76" fmla="*/ 314811 w 626029"/>
                <a:gd name="connsiteY76" fmla="*/ 326701 h 442525"/>
                <a:gd name="connsiteX77" fmla="*/ 470159 w 626029"/>
                <a:gd name="connsiteY77" fmla="*/ 326701 h 442525"/>
                <a:gd name="connsiteX78" fmla="*/ 470159 w 626029"/>
                <a:gd name="connsiteY78" fmla="*/ 404832 h 442525"/>
                <a:gd name="connsiteX79" fmla="*/ 494003 w 626029"/>
                <a:gd name="connsiteY79" fmla="*/ 167564 h 442525"/>
                <a:gd name="connsiteX80" fmla="*/ 529672 w 626029"/>
                <a:gd name="connsiteY80" fmla="*/ 167564 h 442525"/>
                <a:gd name="connsiteX81" fmla="*/ 529672 w 626029"/>
                <a:gd name="connsiteY81" fmla="*/ 203559 h 442525"/>
                <a:gd name="connsiteX82" fmla="*/ 494003 w 626029"/>
                <a:gd name="connsiteY82" fmla="*/ 203559 h 442525"/>
                <a:gd name="connsiteX83" fmla="*/ 494003 w 626029"/>
                <a:gd name="connsiteY83" fmla="*/ 167564 h 442525"/>
                <a:gd name="connsiteX84" fmla="*/ 529933 w 626029"/>
                <a:gd name="connsiteY84" fmla="*/ 283062 h 442525"/>
                <a:gd name="connsiteX85" fmla="*/ 494069 w 626029"/>
                <a:gd name="connsiteY85" fmla="*/ 283062 h 442525"/>
                <a:gd name="connsiteX86" fmla="*/ 494069 w 626029"/>
                <a:gd name="connsiteY86" fmla="*/ 247132 h 442525"/>
                <a:gd name="connsiteX87" fmla="*/ 529933 w 626029"/>
                <a:gd name="connsiteY87" fmla="*/ 247132 h 442525"/>
                <a:gd name="connsiteX88" fmla="*/ 529933 w 626029"/>
                <a:gd name="connsiteY88" fmla="*/ 283062 h 44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26029" h="442525">
                  <a:moveTo>
                    <a:pt x="610220" y="405224"/>
                  </a:moveTo>
                  <a:lnTo>
                    <a:pt x="610220" y="36648"/>
                  </a:lnTo>
                  <a:lnTo>
                    <a:pt x="625899" y="36648"/>
                  </a:lnTo>
                  <a:lnTo>
                    <a:pt x="625899" y="65"/>
                  </a:lnTo>
                  <a:lnTo>
                    <a:pt x="507461" y="65"/>
                  </a:lnTo>
                  <a:lnTo>
                    <a:pt x="507461" y="87538"/>
                  </a:lnTo>
                  <a:lnTo>
                    <a:pt x="278032" y="87538"/>
                  </a:lnTo>
                  <a:lnTo>
                    <a:pt x="278032" y="0"/>
                  </a:lnTo>
                  <a:lnTo>
                    <a:pt x="159529" y="0"/>
                  </a:lnTo>
                  <a:lnTo>
                    <a:pt x="159529" y="36387"/>
                  </a:lnTo>
                  <a:lnTo>
                    <a:pt x="175207" y="36387"/>
                  </a:lnTo>
                  <a:lnTo>
                    <a:pt x="175207" y="404897"/>
                  </a:lnTo>
                  <a:lnTo>
                    <a:pt x="139081" y="404897"/>
                  </a:lnTo>
                  <a:lnTo>
                    <a:pt x="139081" y="87734"/>
                  </a:lnTo>
                  <a:lnTo>
                    <a:pt x="0" y="87734"/>
                  </a:lnTo>
                  <a:lnTo>
                    <a:pt x="0" y="124448"/>
                  </a:lnTo>
                  <a:lnTo>
                    <a:pt x="16070" y="124448"/>
                  </a:lnTo>
                  <a:lnTo>
                    <a:pt x="16070" y="404897"/>
                  </a:lnTo>
                  <a:cubicBezTo>
                    <a:pt x="10452" y="405224"/>
                    <a:pt x="5226" y="405550"/>
                    <a:pt x="0" y="405812"/>
                  </a:cubicBezTo>
                  <a:lnTo>
                    <a:pt x="0" y="442525"/>
                  </a:lnTo>
                  <a:cubicBezTo>
                    <a:pt x="2809" y="442330"/>
                    <a:pt x="5683" y="442003"/>
                    <a:pt x="8492" y="442003"/>
                  </a:cubicBezTo>
                  <a:cubicBezTo>
                    <a:pt x="211398" y="442003"/>
                    <a:pt x="414239" y="442003"/>
                    <a:pt x="617145" y="442003"/>
                  </a:cubicBezTo>
                  <a:lnTo>
                    <a:pt x="626029" y="442003"/>
                  </a:lnTo>
                  <a:lnTo>
                    <a:pt x="626029" y="405224"/>
                  </a:lnTo>
                  <a:lnTo>
                    <a:pt x="610286" y="405224"/>
                  </a:lnTo>
                  <a:close/>
                  <a:moveTo>
                    <a:pt x="95639" y="362631"/>
                  </a:moveTo>
                  <a:lnTo>
                    <a:pt x="59774" y="362631"/>
                  </a:lnTo>
                  <a:lnTo>
                    <a:pt x="59774" y="326570"/>
                  </a:lnTo>
                  <a:lnTo>
                    <a:pt x="95639" y="326570"/>
                  </a:lnTo>
                  <a:lnTo>
                    <a:pt x="95639" y="362631"/>
                  </a:lnTo>
                  <a:close/>
                  <a:moveTo>
                    <a:pt x="95639" y="282997"/>
                  </a:moveTo>
                  <a:lnTo>
                    <a:pt x="59774" y="282997"/>
                  </a:lnTo>
                  <a:lnTo>
                    <a:pt x="59774" y="247067"/>
                  </a:lnTo>
                  <a:lnTo>
                    <a:pt x="95639" y="247067"/>
                  </a:lnTo>
                  <a:lnTo>
                    <a:pt x="95639" y="282997"/>
                  </a:lnTo>
                  <a:close/>
                  <a:moveTo>
                    <a:pt x="95704" y="203363"/>
                  </a:moveTo>
                  <a:lnTo>
                    <a:pt x="59644" y="203363"/>
                  </a:lnTo>
                  <a:lnTo>
                    <a:pt x="59644" y="167629"/>
                  </a:lnTo>
                  <a:lnTo>
                    <a:pt x="95704" y="167629"/>
                  </a:lnTo>
                  <a:lnTo>
                    <a:pt x="95704" y="203363"/>
                  </a:lnTo>
                  <a:close/>
                  <a:moveTo>
                    <a:pt x="414370" y="167629"/>
                  </a:moveTo>
                  <a:lnTo>
                    <a:pt x="450365" y="167629"/>
                  </a:lnTo>
                  <a:lnTo>
                    <a:pt x="450365" y="203428"/>
                  </a:lnTo>
                  <a:lnTo>
                    <a:pt x="414370" y="203428"/>
                  </a:lnTo>
                  <a:lnTo>
                    <a:pt x="414370" y="167629"/>
                  </a:lnTo>
                  <a:close/>
                  <a:moveTo>
                    <a:pt x="450430" y="247067"/>
                  </a:moveTo>
                  <a:lnTo>
                    <a:pt x="450430" y="282997"/>
                  </a:lnTo>
                  <a:lnTo>
                    <a:pt x="414566" y="282997"/>
                  </a:lnTo>
                  <a:lnTo>
                    <a:pt x="414566" y="247067"/>
                  </a:lnTo>
                  <a:lnTo>
                    <a:pt x="450430" y="247067"/>
                  </a:lnTo>
                  <a:close/>
                  <a:moveTo>
                    <a:pt x="334736" y="167694"/>
                  </a:moveTo>
                  <a:lnTo>
                    <a:pt x="370796" y="167694"/>
                  </a:lnTo>
                  <a:lnTo>
                    <a:pt x="370796" y="203559"/>
                  </a:lnTo>
                  <a:lnTo>
                    <a:pt x="334736" y="203559"/>
                  </a:lnTo>
                  <a:lnTo>
                    <a:pt x="334736" y="167694"/>
                  </a:lnTo>
                  <a:close/>
                  <a:moveTo>
                    <a:pt x="370862" y="247132"/>
                  </a:moveTo>
                  <a:lnTo>
                    <a:pt x="370862" y="282736"/>
                  </a:lnTo>
                  <a:lnTo>
                    <a:pt x="334801" y="282736"/>
                  </a:lnTo>
                  <a:lnTo>
                    <a:pt x="334801" y="247132"/>
                  </a:lnTo>
                  <a:lnTo>
                    <a:pt x="370862" y="247132"/>
                  </a:lnTo>
                  <a:close/>
                  <a:moveTo>
                    <a:pt x="255364" y="167694"/>
                  </a:moveTo>
                  <a:lnTo>
                    <a:pt x="291228" y="167694"/>
                  </a:lnTo>
                  <a:lnTo>
                    <a:pt x="291228" y="203559"/>
                  </a:lnTo>
                  <a:lnTo>
                    <a:pt x="255364" y="203559"/>
                  </a:lnTo>
                  <a:lnTo>
                    <a:pt x="255364" y="167694"/>
                  </a:lnTo>
                  <a:close/>
                  <a:moveTo>
                    <a:pt x="291228" y="282932"/>
                  </a:moveTo>
                  <a:lnTo>
                    <a:pt x="255298" y="282932"/>
                  </a:lnTo>
                  <a:lnTo>
                    <a:pt x="255298" y="247198"/>
                  </a:lnTo>
                  <a:lnTo>
                    <a:pt x="291228" y="247198"/>
                  </a:lnTo>
                  <a:lnTo>
                    <a:pt x="291228" y="282932"/>
                  </a:lnTo>
                  <a:close/>
                  <a:moveTo>
                    <a:pt x="470224" y="404897"/>
                  </a:moveTo>
                  <a:lnTo>
                    <a:pt x="434164" y="404897"/>
                  </a:lnTo>
                  <a:lnTo>
                    <a:pt x="434164" y="363349"/>
                  </a:lnTo>
                  <a:lnTo>
                    <a:pt x="351329" y="363349"/>
                  </a:lnTo>
                  <a:lnTo>
                    <a:pt x="351329" y="404766"/>
                  </a:lnTo>
                  <a:lnTo>
                    <a:pt x="314811" y="404766"/>
                  </a:lnTo>
                  <a:lnTo>
                    <a:pt x="314811" y="326701"/>
                  </a:lnTo>
                  <a:lnTo>
                    <a:pt x="470159" y="326701"/>
                  </a:lnTo>
                  <a:lnTo>
                    <a:pt x="470159" y="404832"/>
                  </a:lnTo>
                  <a:close/>
                  <a:moveTo>
                    <a:pt x="494003" y="167564"/>
                  </a:moveTo>
                  <a:lnTo>
                    <a:pt x="529672" y="167564"/>
                  </a:lnTo>
                  <a:lnTo>
                    <a:pt x="529672" y="203559"/>
                  </a:lnTo>
                  <a:lnTo>
                    <a:pt x="494003" y="203559"/>
                  </a:lnTo>
                  <a:lnTo>
                    <a:pt x="494003" y="167564"/>
                  </a:lnTo>
                  <a:close/>
                  <a:moveTo>
                    <a:pt x="529933" y="283062"/>
                  </a:moveTo>
                  <a:lnTo>
                    <a:pt x="494069" y="283062"/>
                  </a:lnTo>
                  <a:lnTo>
                    <a:pt x="494069" y="247132"/>
                  </a:lnTo>
                  <a:lnTo>
                    <a:pt x="529933" y="247132"/>
                  </a:lnTo>
                  <a:lnTo>
                    <a:pt x="529933" y="283062"/>
                  </a:ln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2" name="Полилиния: фигура 74">
              <a:extLst>
                <a:ext uri="{FF2B5EF4-FFF2-40B4-BE49-F238E27FC236}">
                  <a16:creationId xmlns:a16="http://schemas.microsoft.com/office/drawing/2014/main" id="{15F495DB-02DF-4802-C84D-0DF22B4CB800}"/>
                </a:ext>
              </a:extLst>
            </p:cNvPr>
            <p:cNvSpPr/>
            <p:nvPr/>
          </p:nvSpPr>
          <p:spPr>
            <a:xfrm>
              <a:off x="2175489" y="2882844"/>
              <a:ext cx="155413" cy="138166"/>
            </a:xfrm>
            <a:custGeom>
              <a:avLst/>
              <a:gdLst>
                <a:gd name="connsiteX0" fmla="*/ 155413 w 155413"/>
                <a:gd name="connsiteY0" fmla="*/ 0 h 138166"/>
                <a:gd name="connsiteX1" fmla="*/ 0 w 155413"/>
                <a:gd name="connsiteY1" fmla="*/ 0 h 138166"/>
                <a:gd name="connsiteX2" fmla="*/ 0 w 155413"/>
                <a:gd name="connsiteY2" fmla="*/ 138167 h 138166"/>
                <a:gd name="connsiteX3" fmla="*/ 155413 w 155413"/>
                <a:gd name="connsiteY3" fmla="*/ 138167 h 138166"/>
                <a:gd name="connsiteX4" fmla="*/ 155413 w 155413"/>
                <a:gd name="connsiteY4" fmla="*/ 0 h 138166"/>
                <a:gd name="connsiteX5" fmla="*/ 121247 w 155413"/>
                <a:gd name="connsiteY5" fmla="*/ 87342 h 138166"/>
                <a:gd name="connsiteX6" fmla="*/ 96161 w 155413"/>
                <a:gd name="connsiteY6" fmla="*/ 87342 h 138166"/>
                <a:gd name="connsiteX7" fmla="*/ 96161 w 155413"/>
                <a:gd name="connsiteY7" fmla="*/ 112755 h 138166"/>
                <a:gd name="connsiteX8" fmla="*/ 59513 w 155413"/>
                <a:gd name="connsiteY8" fmla="*/ 112755 h 138166"/>
                <a:gd name="connsiteX9" fmla="*/ 59513 w 155413"/>
                <a:gd name="connsiteY9" fmla="*/ 87669 h 138166"/>
                <a:gd name="connsiteX10" fmla="*/ 33774 w 155413"/>
                <a:gd name="connsiteY10" fmla="*/ 87669 h 138166"/>
                <a:gd name="connsiteX11" fmla="*/ 33774 w 155413"/>
                <a:gd name="connsiteY11" fmla="*/ 51020 h 138166"/>
                <a:gd name="connsiteX12" fmla="*/ 59252 w 155413"/>
                <a:gd name="connsiteY12" fmla="*/ 51020 h 138166"/>
                <a:gd name="connsiteX13" fmla="*/ 59252 w 155413"/>
                <a:gd name="connsiteY13" fmla="*/ 25282 h 138166"/>
                <a:gd name="connsiteX14" fmla="*/ 95835 w 155413"/>
                <a:gd name="connsiteY14" fmla="*/ 25282 h 138166"/>
                <a:gd name="connsiteX15" fmla="*/ 95835 w 155413"/>
                <a:gd name="connsiteY15" fmla="*/ 50498 h 138166"/>
                <a:gd name="connsiteX16" fmla="*/ 121247 w 155413"/>
                <a:gd name="connsiteY16" fmla="*/ 50498 h 138166"/>
                <a:gd name="connsiteX17" fmla="*/ 121247 w 155413"/>
                <a:gd name="connsiteY17" fmla="*/ 87342 h 13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413" h="138166">
                  <a:moveTo>
                    <a:pt x="155413" y="0"/>
                  </a:moveTo>
                  <a:lnTo>
                    <a:pt x="0" y="0"/>
                  </a:lnTo>
                  <a:lnTo>
                    <a:pt x="0" y="138167"/>
                  </a:lnTo>
                  <a:lnTo>
                    <a:pt x="155413" y="138167"/>
                  </a:lnTo>
                  <a:lnTo>
                    <a:pt x="155413" y="0"/>
                  </a:lnTo>
                  <a:close/>
                  <a:moveTo>
                    <a:pt x="121247" y="87342"/>
                  </a:moveTo>
                  <a:lnTo>
                    <a:pt x="96161" y="87342"/>
                  </a:lnTo>
                  <a:lnTo>
                    <a:pt x="96161" y="112755"/>
                  </a:lnTo>
                  <a:lnTo>
                    <a:pt x="59513" y="112755"/>
                  </a:lnTo>
                  <a:lnTo>
                    <a:pt x="59513" y="87669"/>
                  </a:lnTo>
                  <a:lnTo>
                    <a:pt x="33774" y="87669"/>
                  </a:lnTo>
                  <a:lnTo>
                    <a:pt x="33774" y="51020"/>
                  </a:lnTo>
                  <a:lnTo>
                    <a:pt x="59252" y="51020"/>
                  </a:lnTo>
                  <a:lnTo>
                    <a:pt x="59252" y="25282"/>
                  </a:lnTo>
                  <a:lnTo>
                    <a:pt x="95835" y="25282"/>
                  </a:lnTo>
                  <a:lnTo>
                    <a:pt x="95835" y="50498"/>
                  </a:lnTo>
                  <a:lnTo>
                    <a:pt x="121247" y="50498"/>
                  </a:lnTo>
                  <a:lnTo>
                    <a:pt x="121247" y="87342"/>
                  </a:ln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23" name="Рисунок 1">
            <a:extLst>
              <a:ext uri="{FF2B5EF4-FFF2-40B4-BE49-F238E27FC236}">
                <a16:creationId xmlns:a16="http://schemas.microsoft.com/office/drawing/2014/main" id="{BA811ED6-DDD1-9483-0E0C-115495C3D553}"/>
              </a:ext>
            </a:extLst>
          </p:cNvPr>
          <p:cNvGrpSpPr/>
          <p:nvPr/>
        </p:nvGrpSpPr>
        <p:grpSpPr>
          <a:xfrm>
            <a:off x="3305501" y="3883524"/>
            <a:ext cx="840148" cy="844156"/>
            <a:chOff x="3305501" y="3883524"/>
            <a:chExt cx="840148" cy="844156"/>
          </a:xfrm>
          <a:solidFill>
            <a:srgbClr val="3FA3FF"/>
          </a:solidFill>
        </p:grpSpPr>
        <p:sp>
          <p:nvSpPr>
            <p:cNvPr id="124" name="Полилиния: фигура 92">
              <a:extLst>
                <a:ext uri="{FF2B5EF4-FFF2-40B4-BE49-F238E27FC236}">
                  <a16:creationId xmlns:a16="http://schemas.microsoft.com/office/drawing/2014/main" id="{2C2E1461-699C-E93B-0BF8-AF8D89537FA5}"/>
                </a:ext>
              </a:extLst>
            </p:cNvPr>
            <p:cNvSpPr/>
            <p:nvPr/>
          </p:nvSpPr>
          <p:spPr>
            <a:xfrm>
              <a:off x="3332758" y="4396652"/>
              <a:ext cx="680498" cy="331028"/>
            </a:xfrm>
            <a:custGeom>
              <a:avLst/>
              <a:gdLst>
                <a:gd name="connsiteX0" fmla="*/ 660195 w 680498"/>
                <a:gd name="connsiteY0" fmla="*/ 122308 h 331028"/>
                <a:gd name="connsiteX1" fmla="*/ 653924 w 680498"/>
                <a:gd name="connsiteY1" fmla="*/ 122570 h 331028"/>
                <a:gd name="connsiteX2" fmla="*/ 629622 w 680498"/>
                <a:gd name="connsiteY2" fmla="*/ 141776 h 331028"/>
                <a:gd name="connsiteX3" fmla="*/ 604602 w 680498"/>
                <a:gd name="connsiteY3" fmla="*/ 121982 h 331028"/>
                <a:gd name="connsiteX4" fmla="*/ 599768 w 680498"/>
                <a:gd name="connsiteY4" fmla="*/ 121851 h 331028"/>
                <a:gd name="connsiteX5" fmla="*/ 582979 w 680498"/>
                <a:gd name="connsiteY5" fmla="*/ 141711 h 331028"/>
                <a:gd name="connsiteX6" fmla="*/ 580039 w 680498"/>
                <a:gd name="connsiteY6" fmla="*/ 149158 h 331028"/>
                <a:gd name="connsiteX7" fmla="*/ 548160 w 680498"/>
                <a:gd name="connsiteY7" fmla="*/ 146153 h 331028"/>
                <a:gd name="connsiteX8" fmla="*/ 526210 w 680498"/>
                <a:gd name="connsiteY8" fmla="*/ 139032 h 331028"/>
                <a:gd name="connsiteX9" fmla="*/ 524707 w 680498"/>
                <a:gd name="connsiteY9" fmla="*/ 133022 h 331028"/>
                <a:gd name="connsiteX10" fmla="*/ 534441 w 680498"/>
                <a:gd name="connsiteY10" fmla="*/ 117148 h 331028"/>
                <a:gd name="connsiteX11" fmla="*/ 546004 w 680498"/>
                <a:gd name="connsiteY11" fmla="*/ 68087 h 331028"/>
                <a:gd name="connsiteX12" fmla="*/ 489757 w 680498"/>
                <a:gd name="connsiteY12" fmla="*/ 27519 h 331028"/>
                <a:gd name="connsiteX13" fmla="*/ 489757 w 680498"/>
                <a:gd name="connsiteY13" fmla="*/ 31243 h 331028"/>
                <a:gd name="connsiteX14" fmla="*/ 489757 w 680498"/>
                <a:gd name="connsiteY14" fmla="*/ 71680 h 331028"/>
                <a:gd name="connsiteX15" fmla="*/ 489300 w 680498"/>
                <a:gd name="connsiteY15" fmla="*/ 78343 h 331028"/>
                <a:gd name="connsiteX16" fmla="*/ 463692 w 680498"/>
                <a:gd name="connsiteY16" fmla="*/ 100163 h 331028"/>
                <a:gd name="connsiteX17" fmla="*/ 431681 w 680498"/>
                <a:gd name="connsiteY17" fmla="*/ 100359 h 331028"/>
                <a:gd name="connsiteX18" fmla="*/ 409209 w 680498"/>
                <a:gd name="connsiteY18" fmla="*/ 107087 h 331028"/>
                <a:gd name="connsiteX19" fmla="*/ 392224 w 680498"/>
                <a:gd name="connsiteY19" fmla="*/ 121916 h 331028"/>
                <a:gd name="connsiteX20" fmla="*/ 390591 w 680498"/>
                <a:gd name="connsiteY20" fmla="*/ 119957 h 331028"/>
                <a:gd name="connsiteX21" fmla="*/ 350284 w 680498"/>
                <a:gd name="connsiteY21" fmla="*/ 100359 h 331028"/>
                <a:gd name="connsiteX22" fmla="*/ 323238 w 680498"/>
                <a:gd name="connsiteY22" fmla="*/ 100359 h 331028"/>
                <a:gd name="connsiteX23" fmla="*/ 295801 w 680498"/>
                <a:gd name="connsiteY23" fmla="*/ 71680 h 331028"/>
                <a:gd name="connsiteX24" fmla="*/ 295801 w 680498"/>
                <a:gd name="connsiteY24" fmla="*/ 31243 h 331028"/>
                <a:gd name="connsiteX25" fmla="*/ 295801 w 680498"/>
                <a:gd name="connsiteY25" fmla="*/ 26931 h 331028"/>
                <a:gd name="connsiteX26" fmla="*/ 283128 w 680498"/>
                <a:gd name="connsiteY26" fmla="*/ 27846 h 331028"/>
                <a:gd name="connsiteX27" fmla="*/ 239816 w 680498"/>
                <a:gd name="connsiteY27" fmla="*/ 84941 h 331028"/>
                <a:gd name="connsiteX28" fmla="*/ 259545 w 680498"/>
                <a:gd name="connsiteY28" fmla="*/ 131062 h 331028"/>
                <a:gd name="connsiteX29" fmla="*/ 256866 w 680498"/>
                <a:gd name="connsiteY29" fmla="*/ 140600 h 331028"/>
                <a:gd name="connsiteX30" fmla="*/ 255560 w 680498"/>
                <a:gd name="connsiteY30" fmla="*/ 141123 h 331028"/>
                <a:gd name="connsiteX31" fmla="*/ 201077 w 680498"/>
                <a:gd name="connsiteY31" fmla="*/ 149485 h 331028"/>
                <a:gd name="connsiteX32" fmla="*/ 197680 w 680498"/>
                <a:gd name="connsiteY32" fmla="*/ 148113 h 331028"/>
                <a:gd name="connsiteX33" fmla="*/ 166780 w 680498"/>
                <a:gd name="connsiteY33" fmla="*/ 140992 h 331028"/>
                <a:gd name="connsiteX34" fmla="*/ 162599 w 680498"/>
                <a:gd name="connsiteY34" fmla="*/ 140012 h 331028"/>
                <a:gd name="connsiteX35" fmla="*/ 148489 w 680498"/>
                <a:gd name="connsiteY35" fmla="*/ 126816 h 331028"/>
                <a:gd name="connsiteX36" fmla="*/ 79830 w 680498"/>
                <a:gd name="connsiteY36" fmla="*/ 62273 h 331028"/>
                <a:gd name="connsiteX37" fmla="*/ 78850 w 680498"/>
                <a:gd name="connsiteY37" fmla="*/ 59137 h 331028"/>
                <a:gd name="connsiteX38" fmla="*/ 79307 w 680498"/>
                <a:gd name="connsiteY38" fmla="*/ 48228 h 331028"/>
                <a:gd name="connsiteX39" fmla="*/ 72513 w 680498"/>
                <a:gd name="connsiteY39" fmla="*/ 39278 h 331028"/>
                <a:gd name="connsiteX40" fmla="*/ 47362 w 680498"/>
                <a:gd name="connsiteY40" fmla="*/ 16 h 331028"/>
                <a:gd name="connsiteX41" fmla="*/ 48342 w 680498"/>
                <a:gd name="connsiteY41" fmla="*/ 16479 h 331028"/>
                <a:gd name="connsiteX42" fmla="*/ 44292 w 680498"/>
                <a:gd name="connsiteY42" fmla="*/ 14846 h 331028"/>
                <a:gd name="connsiteX43" fmla="*/ 22407 w 680498"/>
                <a:gd name="connsiteY43" fmla="*/ 10926 h 331028"/>
                <a:gd name="connsiteX44" fmla="*/ 9995 w 680498"/>
                <a:gd name="connsiteY44" fmla="*/ 23795 h 331028"/>
                <a:gd name="connsiteX45" fmla="*/ 11367 w 680498"/>
                <a:gd name="connsiteY45" fmla="*/ 35554 h 331028"/>
                <a:gd name="connsiteX46" fmla="*/ 16724 w 680498"/>
                <a:gd name="connsiteY46" fmla="*/ 49142 h 331028"/>
                <a:gd name="connsiteX47" fmla="*/ 0 w 680498"/>
                <a:gd name="connsiteY47" fmla="*/ 49142 h 331028"/>
                <a:gd name="connsiteX48" fmla="*/ 43116 w 680498"/>
                <a:gd name="connsiteY48" fmla="*/ 70961 h 331028"/>
                <a:gd name="connsiteX49" fmla="*/ 54222 w 680498"/>
                <a:gd name="connsiteY49" fmla="*/ 78082 h 331028"/>
                <a:gd name="connsiteX50" fmla="*/ 62910 w 680498"/>
                <a:gd name="connsiteY50" fmla="*/ 75926 h 331028"/>
                <a:gd name="connsiteX51" fmla="*/ 68920 w 680498"/>
                <a:gd name="connsiteY51" fmla="*/ 76906 h 331028"/>
                <a:gd name="connsiteX52" fmla="*/ 142152 w 680498"/>
                <a:gd name="connsiteY52" fmla="*/ 146349 h 331028"/>
                <a:gd name="connsiteX53" fmla="*/ 149403 w 680498"/>
                <a:gd name="connsiteY53" fmla="*/ 153274 h 331028"/>
                <a:gd name="connsiteX54" fmla="*/ 152996 w 680498"/>
                <a:gd name="connsiteY54" fmla="*/ 188093 h 331028"/>
                <a:gd name="connsiteX55" fmla="*/ 189710 w 680498"/>
                <a:gd name="connsiteY55" fmla="*/ 194364 h 331028"/>
                <a:gd name="connsiteX56" fmla="*/ 194805 w 680498"/>
                <a:gd name="connsiteY56" fmla="*/ 195214 h 331028"/>
                <a:gd name="connsiteX57" fmla="*/ 213358 w 680498"/>
                <a:gd name="connsiteY57" fmla="*/ 212460 h 331028"/>
                <a:gd name="connsiteX58" fmla="*/ 217343 w 680498"/>
                <a:gd name="connsiteY58" fmla="*/ 215204 h 331028"/>
                <a:gd name="connsiteX59" fmla="*/ 229167 w 680498"/>
                <a:gd name="connsiteY59" fmla="*/ 211806 h 331028"/>
                <a:gd name="connsiteX60" fmla="*/ 227469 w 680498"/>
                <a:gd name="connsiteY60" fmla="*/ 200440 h 331028"/>
                <a:gd name="connsiteX61" fmla="*/ 222831 w 680498"/>
                <a:gd name="connsiteY61" fmla="*/ 196128 h 331028"/>
                <a:gd name="connsiteX62" fmla="*/ 205388 w 680498"/>
                <a:gd name="connsiteY62" fmla="*/ 179862 h 331028"/>
                <a:gd name="connsiteX63" fmla="*/ 214273 w 680498"/>
                <a:gd name="connsiteY63" fmla="*/ 174766 h 331028"/>
                <a:gd name="connsiteX64" fmla="*/ 282017 w 680498"/>
                <a:gd name="connsiteY64" fmla="*/ 158565 h 331028"/>
                <a:gd name="connsiteX65" fmla="*/ 290052 w 680498"/>
                <a:gd name="connsiteY65" fmla="*/ 147394 h 331028"/>
                <a:gd name="connsiteX66" fmla="*/ 288027 w 680498"/>
                <a:gd name="connsiteY66" fmla="*/ 131585 h 331028"/>
                <a:gd name="connsiteX67" fmla="*/ 310042 w 680498"/>
                <a:gd name="connsiteY67" fmla="*/ 109308 h 331028"/>
                <a:gd name="connsiteX68" fmla="*/ 340093 w 680498"/>
                <a:gd name="connsiteY68" fmla="*/ 120479 h 331028"/>
                <a:gd name="connsiteX69" fmla="*/ 362500 w 680498"/>
                <a:gd name="connsiteY69" fmla="*/ 152032 h 331028"/>
                <a:gd name="connsiteX70" fmla="*/ 367792 w 680498"/>
                <a:gd name="connsiteY70" fmla="*/ 164510 h 331028"/>
                <a:gd name="connsiteX71" fmla="*/ 363284 w 680498"/>
                <a:gd name="connsiteY71" fmla="*/ 165751 h 331028"/>
                <a:gd name="connsiteX72" fmla="*/ 278489 w 680498"/>
                <a:gd name="connsiteY72" fmla="*/ 206777 h 331028"/>
                <a:gd name="connsiteX73" fmla="*/ 253142 w 680498"/>
                <a:gd name="connsiteY73" fmla="*/ 236435 h 331028"/>
                <a:gd name="connsiteX74" fmla="*/ 254253 w 680498"/>
                <a:gd name="connsiteY74" fmla="*/ 256490 h 331028"/>
                <a:gd name="connsiteX75" fmla="*/ 278293 w 680498"/>
                <a:gd name="connsiteY75" fmla="*/ 274129 h 331028"/>
                <a:gd name="connsiteX76" fmla="*/ 282148 w 680498"/>
                <a:gd name="connsiteY76" fmla="*/ 271777 h 331028"/>
                <a:gd name="connsiteX77" fmla="*/ 287700 w 680498"/>
                <a:gd name="connsiteY77" fmla="*/ 254465 h 331028"/>
                <a:gd name="connsiteX78" fmla="*/ 362173 w 680498"/>
                <a:gd name="connsiteY78" fmla="*/ 183259 h 331028"/>
                <a:gd name="connsiteX79" fmla="*/ 373214 w 680498"/>
                <a:gd name="connsiteY79" fmla="*/ 179405 h 331028"/>
                <a:gd name="connsiteX80" fmla="*/ 375435 w 680498"/>
                <a:gd name="connsiteY80" fmla="*/ 185349 h 331028"/>
                <a:gd name="connsiteX81" fmla="*/ 354334 w 680498"/>
                <a:gd name="connsiteY81" fmla="*/ 198937 h 331028"/>
                <a:gd name="connsiteX82" fmla="*/ 307168 w 680498"/>
                <a:gd name="connsiteY82" fmla="*/ 266028 h 331028"/>
                <a:gd name="connsiteX83" fmla="*/ 309520 w 680498"/>
                <a:gd name="connsiteY83" fmla="*/ 282948 h 331028"/>
                <a:gd name="connsiteX84" fmla="*/ 335520 w 680498"/>
                <a:gd name="connsiteY84" fmla="*/ 302677 h 331028"/>
                <a:gd name="connsiteX85" fmla="*/ 338590 w 680498"/>
                <a:gd name="connsiteY85" fmla="*/ 300390 h 331028"/>
                <a:gd name="connsiteX86" fmla="*/ 339897 w 680498"/>
                <a:gd name="connsiteY86" fmla="*/ 288500 h 331028"/>
                <a:gd name="connsiteX87" fmla="*/ 369490 w 680498"/>
                <a:gd name="connsiteY87" fmla="*/ 211545 h 331028"/>
                <a:gd name="connsiteX88" fmla="*/ 379616 w 680498"/>
                <a:gd name="connsiteY88" fmla="*/ 199068 h 331028"/>
                <a:gd name="connsiteX89" fmla="*/ 379485 w 680498"/>
                <a:gd name="connsiteY89" fmla="*/ 214420 h 331028"/>
                <a:gd name="connsiteX90" fmla="*/ 373279 w 680498"/>
                <a:gd name="connsiteY90" fmla="*/ 234541 h 331028"/>
                <a:gd name="connsiteX91" fmla="*/ 362369 w 680498"/>
                <a:gd name="connsiteY91" fmla="*/ 294184 h 331028"/>
                <a:gd name="connsiteX92" fmla="*/ 374324 w 680498"/>
                <a:gd name="connsiteY92" fmla="*/ 319662 h 331028"/>
                <a:gd name="connsiteX93" fmla="*/ 392028 w 680498"/>
                <a:gd name="connsiteY93" fmla="*/ 331028 h 331028"/>
                <a:gd name="connsiteX94" fmla="*/ 393465 w 680498"/>
                <a:gd name="connsiteY94" fmla="*/ 331028 h 331028"/>
                <a:gd name="connsiteX95" fmla="*/ 396078 w 680498"/>
                <a:gd name="connsiteY95" fmla="*/ 329461 h 331028"/>
                <a:gd name="connsiteX96" fmla="*/ 417048 w 680498"/>
                <a:gd name="connsiteY96" fmla="*/ 314305 h 331028"/>
                <a:gd name="connsiteX97" fmla="*/ 423450 w 680498"/>
                <a:gd name="connsiteY97" fmla="*/ 299084 h 331028"/>
                <a:gd name="connsiteX98" fmla="*/ 422601 w 680498"/>
                <a:gd name="connsiteY98" fmla="*/ 284712 h 331028"/>
                <a:gd name="connsiteX99" fmla="*/ 406073 w 680498"/>
                <a:gd name="connsiteY99" fmla="*/ 212656 h 331028"/>
                <a:gd name="connsiteX100" fmla="*/ 405289 w 680498"/>
                <a:gd name="connsiteY100" fmla="*/ 200113 h 331028"/>
                <a:gd name="connsiteX101" fmla="*/ 406661 w 680498"/>
                <a:gd name="connsiteY101" fmla="*/ 199917 h 331028"/>
                <a:gd name="connsiteX102" fmla="*/ 435601 w 680498"/>
                <a:gd name="connsiteY102" fmla="*/ 247867 h 331028"/>
                <a:gd name="connsiteX103" fmla="*/ 447556 w 680498"/>
                <a:gd name="connsiteY103" fmla="*/ 303134 h 331028"/>
                <a:gd name="connsiteX104" fmla="*/ 465913 w 680498"/>
                <a:gd name="connsiteY104" fmla="*/ 294445 h 331028"/>
                <a:gd name="connsiteX105" fmla="*/ 476888 w 680498"/>
                <a:gd name="connsiteY105" fmla="*/ 259757 h 331028"/>
                <a:gd name="connsiteX106" fmla="*/ 414435 w 680498"/>
                <a:gd name="connsiteY106" fmla="*/ 188158 h 331028"/>
                <a:gd name="connsiteX107" fmla="*/ 410124 w 680498"/>
                <a:gd name="connsiteY107" fmla="*/ 185806 h 331028"/>
                <a:gd name="connsiteX108" fmla="*/ 412606 w 680498"/>
                <a:gd name="connsiteY108" fmla="*/ 179600 h 331028"/>
                <a:gd name="connsiteX109" fmla="*/ 418289 w 680498"/>
                <a:gd name="connsiteY109" fmla="*/ 181299 h 331028"/>
                <a:gd name="connsiteX110" fmla="*/ 503803 w 680498"/>
                <a:gd name="connsiteY110" fmla="*/ 272104 h 331028"/>
                <a:gd name="connsiteX111" fmla="*/ 506742 w 680498"/>
                <a:gd name="connsiteY111" fmla="*/ 274390 h 331028"/>
                <a:gd name="connsiteX112" fmla="*/ 533200 w 680498"/>
                <a:gd name="connsiteY112" fmla="*/ 253159 h 331028"/>
                <a:gd name="connsiteX113" fmla="*/ 533330 w 680498"/>
                <a:gd name="connsiteY113" fmla="*/ 238199 h 331028"/>
                <a:gd name="connsiteX114" fmla="*/ 513732 w 680498"/>
                <a:gd name="connsiteY114" fmla="*/ 212329 h 331028"/>
                <a:gd name="connsiteX115" fmla="*/ 440631 w 680498"/>
                <a:gd name="connsiteY115" fmla="*/ 171434 h 331028"/>
                <a:gd name="connsiteX116" fmla="*/ 418159 w 680498"/>
                <a:gd name="connsiteY116" fmla="*/ 164379 h 331028"/>
                <a:gd name="connsiteX117" fmla="*/ 443244 w 680498"/>
                <a:gd name="connsiteY117" fmla="*/ 122831 h 331028"/>
                <a:gd name="connsiteX118" fmla="*/ 466174 w 680498"/>
                <a:gd name="connsiteY118" fmla="*/ 109831 h 331028"/>
                <a:gd name="connsiteX119" fmla="*/ 497858 w 680498"/>
                <a:gd name="connsiteY119" fmla="*/ 132238 h 331028"/>
                <a:gd name="connsiteX120" fmla="*/ 495114 w 680498"/>
                <a:gd name="connsiteY120" fmla="*/ 149746 h 331028"/>
                <a:gd name="connsiteX121" fmla="*/ 500797 w 680498"/>
                <a:gd name="connsiteY121" fmla="*/ 158500 h 331028"/>
                <a:gd name="connsiteX122" fmla="*/ 505370 w 680498"/>
                <a:gd name="connsiteY122" fmla="*/ 158631 h 331028"/>
                <a:gd name="connsiteX123" fmla="*/ 570044 w 680498"/>
                <a:gd name="connsiteY123" fmla="*/ 174309 h 331028"/>
                <a:gd name="connsiteX124" fmla="*/ 587225 w 680498"/>
                <a:gd name="connsiteY124" fmla="*/ 186656 h 331028"/>
                <a:gd name="connsiteX125" fmla="*/ 646346 w 680498"/>
                <a:gd name="connsiteY125" fmla="*/ 205013 h 331028"/>
                <a:gd name="connsiteX126" fmla="*/ 680055 w 680498"/>
                <a:gd name="connsiteY126" fmla="*/ 166078 h 331028"/>
                <a:gd name="connsiteX127" fmla="*/ 660261 w 680498"/>
                <a:gd name="connsiteY127" fmla="*/ 122635 h 33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680498" h="331028">
                  <a:moveTo>
                    <a:pt x="660195" y="122308"/>
                  </a:moveTo>
                  <a:cubicBezTo>
                    <a:pt x="657778" y="120545"/>
                    <a:pt x="656211" y="120675"/>
                    <a:pt x="653924" y="122570"/>
                  </a:cubicBezTo>
                  <a:cubicBezTo>
                    <a:pt x="645954" y="129103"/>
                    <a:pt x="637788" y="135309"/>
                    <a:pt x="629622" y="141776"/>
                  </a:cubicBezTo>
                  <a:cubicBezTo>
                    <a:pt x="621130" y="135113"/>
                    <a:pt x="612833" y="128645"/>
                    <a:pt x="604602" y="121982"/>
                  </a:cubicBezTo>
                  <a:cubicBezTo>
                    <a:pt x="602838" y="120545"/>
                    <a:pt x="601597" y="120545"/>
                    <a:pt x="599768" y="121851"/>
                  </a:cubicBezTo>
                  <a:cubicBezTo>
                    <a:pt x="592386" y="127012"/>
                    <a:pt x="586637" y="133545"/>
                    <a:pt x="582979" y="141711"/>
                  </a:cubicBezTo>
                  <a:cubicBezTo>
                    <a:pt x="581868" y="144128"/>
                    <a:pt x="581019" y="146676"/>
                    <a:pt x="580039" y="149158"/>
                  </a:cubicBezTo>
                  <a:cubicBezTo>
                    <a:pt x="569130" y="150007"/>
                    <a:pt x="558547" y="148635"/>
                    <a:pt x="548160" y="146153"/>
                  </a:cubicBezTo>
                  <a:cubicBezTo>
                    <a:pt x="540712" y="144389"/>
                    <a:pt x="533396" y="141776"/>
                    <a:pt x="526210" y="139032"/>
                  </a:cubicBezTo>
                  <a:cubicBezTo>
                    <a:pt x="522682" y="137660"/>
                    <a:pt x="522747" y="136223"/>
                    <a:pt x="524707" y="133022"/>
                  </a:cubicBezTo>
                  <a:cubicBezTo>
                    <a:pt x="528039" y="127796"/>
                    <a:pt x="531567" y="122635"/>
                    <a:pt x="534441" y="117148"/>
                  </a:cubicBezTo>
                  <a:cubicBezTo>
                    <a:pt x="542541" y="101861"/>
                    <a:pt x="548160" y="85922"/>
                    <a:pt x="546004" y="68087"/>
                  </a:cubicBezTo>
                  <a:cubicBezTo>
                    <a:pt x="542999" y="42871"/>
                    <a:pt x="515235" y="22554"/>
                    <a:pt x="489757" y="27519"/>
                  </a:cubicBezTo>
                  <a:lnTo>
                    <a:pt x="489757" y="31243"/>
                  </a:lnTo>
                  <a:cubicBezTo>
                    <a:pt x="489757" y="44700"/>
                    <a:pt x="489757" y="58222"/>
                    <a:pt x="489757" y="71680"/>
                  </a:cubicBezTo>
                  <a:cubicBezTo>
                    <a:pt x="489757" y="73901"/>
                    <a:pt x="489757" y="76187"/>
                    <a:pt x="489300" y="78343"/>
                  </a:cubicBezTo>
                  <a:cubicBezTo>
                    <a:pt x="486817" y="90364"/>
                    <a:pt x="476235" y="99640"/>
                    <a:pt x="463692" y="100163"/>
                  </a:cubicBezTo>
                  <a:cubicBezTo>
                    <a:pt x="453043" y="100620"/>
                    <a:pt x="442395" y="100424"/>
                    <a:pt x="431681" y="100359"/>
                  </a:cubicBezTo>
                  <a:cubicBezTo>
                    <a:pt x="423450" y="100359"/>
                    <a:pt x="415742" y="102122"/>
                    <a:pt x="409209" y="107087"/>
                  </a:cubicBezTo>
                  <a:cubicBezTo>
                    <a:pt x="403264" y="111595"/>
                    <a:pt x="397973" y="116821"/>
                    <a:pt x="392224" y="121916"/>
                  </a:cubicBezTo>
                  <a:cubicBezTo>
                    <a:pt x="392028" y="121721"/>
                    <a:pt x="391309" y="120806"/>
                    <a:pt x="390591" y="119957"/>
                  </a:cubicBezTo>
                  <a:cubicBezTo>
                    <a:pt x="380204" y="107218"/>
                    <a:pt x="367465" y="99444"/>
                    <a:pt x="350284" y="100359"/>
                  </a:cubicBezTo>
                  <a:cubicBezTo>
                    <a:pt x="341269" y="100816"/>
                    <a:pt x="332254" y="100620"/>
                    <a:pt x="323238" y="100359"/>
                  </a:cubicBezTo>
                  <a:cubicBezTo>
                    <a:pt x="307037" y="99771"/>
                    <a:pt x="295801" y="87816"/>
                    <a:pt x="295801" y="71680"/>
                  </a:cubicBezTo>
                  <a:cubicBezTo>
                    <a:pt x="295801" y="58222"/>
                    <a:pt x="295801" y="44700"/>
                    <a:pt x="295801" y="31243"/>
                  </a:cubicBezTo>
                  <a:lnTo>
                    <a:pt x="295801" y="26931"/>
                  </a:lnTo>
                  <a:cubicBezTo>
                    <a:pt x="291294" y="27258"/>
                    <a:pt x="287178" y="27388"/>
                    <a:pt x="283128" y="27846"/>
                  </a:cubicBezTo>
                  <a:cubicBezTo>
                    <a:pt x="253600" y="31112"/>
                    <a:pt x="235047" y="55805"/>
                    <a:pt x="239816" y="84941"/>
                  </a:cubicBezTo>
                  <a:cubicBezTo>
                    <a:pt x="242625" y="101992"/>
                    <a:pt x="250072" y="116886"/>
                    <a:pt x="259545" y="131062"/>
                  </a:cubicBezTo>
                  <a:cubicBezTo>
                    <a:pt x="263464" y="136942"/>
                    <a:pt x="263268" y="137660"/>
                    <a:pt x="256866" y="140600"/>
                  </a:cubicBezTo>
                  <a:cubicBezTo>
                    <a:pt x="256409" y="140796"/>
                    <a:pt x="256017" y="140992"/>
                    <a:pt x="255560" y="141123"/>
                  </a:cubicBezTo>
                  <a:cubicBezTo>
                    <a:pt x="237921" y="147394"/>
                    <a:pt x="219760" y="150334"/>
                    <a:pt x="201077" y="149485"/>
                  </a:cubicBezTo>
                  <a:cubicBezTo>
                    <a:pt x="199901" y="149485"/>
                    <a:pt x="198594" y="148832"/>
                    <a:pt x="197680" y="148113"/>
                  </a:cubicBezTo>
                  <a:cubicBezTo>
                    <a:pt x="188599" y="140404"/>
                    <a:pt x="178343" y="138183"/>
                    <a:pt x="166780" y="140992"/>
                  </a:cubicBezTo>
                  <a:cubicBezTo>
                    <a:pt x="165539" y="141319"/>
                    <a:pt x="163579" y="140861"/>
                    <a:pt x="162599" y="140012"/>
                  </a:cubicBezTo>
                  <a:cubicBezTo>
                    <a:pt x="157765" y="135766"/>
                    <a:pt x="153192" y="131259"/>
                    <a:pt x="148489" y="126816"/>
                  </a:cubicBezTo>
                  <a:cubicBezTo>
                    <a:pt x="125624" y="105323"/>
                    <a:pt x="102694" y="83831"/>
                    <a:pt x="79830" y="62273"/>
                  </a:cubicBezTo>
                  <a:cubicBezTo>
                    <a:pt x="79111" y="61620"/>
                    <a:pt x="78523" y="59921"/>
                    <a:pt x="78850" y="59137"/>
                  </a:cubicBezTo>
                  <a:cubicBezTo>
                    <a:pt x="80352" y="55479"/>
                    <a:pt x="81202" y="51755"/>
                    <a:pt x="79307" y="48228"/>
                  </a:cubicBezTo>
                  <a:cubicBezTo>
                    <a:pt x="77674" y="45092"/>
                    <a:pt x="74996" y="42544"/>
                    <a:pt x="72513" y="39278"/>
                  </a:cubicBezTo>
                  <a:cubicBezTo>
                    <a:pt x="79373" y="22554"/>
                    <a:pt x="65131" y="-702"/>
                    <a:pt x="47362" y="16"/>
                  </a:cubicBezTo>
                  <a:cubicBezTo>
                    <a:pt x="47689" y="5373"/>
                    <a:pt x="48015" y="10665"/>
                    <a:pt x="48342" y="16479"/>
                  </a:cubicBezTo>
                  <a:cubicBezTo>
                    <a:pt x="46644" y="15760"/>
                    <a:pt x="45468" y="15303"/>
                    <a:pt x="44292" y="14846"/>
                  </a:cubicBezTo>
                  <a:cubicBezTo>
                    <a:pt x="37302" y="11971"/>
                    <a:pt x="30116" y="9946"/>
                    <a:pt x="22407" y="10926"/>
                  </a:cubicBezTo>
                  <a:cubicBezTo>
                    <a:pt x="14960" y="11906"/>
                    <a:pt x="10387" y="16283"/>
                    <a:pt x="9995" y="23795"/>
                  </a:cubicBezTo>
                  <a:cubicBezTo>
                    <a:pt x="9799" y="27715"/>
                    <a:pt x="10322" y="31765"/>
                    <a:pt x="11367" y="35554"/>
                  </a:cubicBezTo>
                  <a:cubicBezTo>
                    <a:pt x="12608" y="40127"/>
                    <a:pt x="14829" y="44439"/>
                    <a:pt x="16724" y="49142"/>
                  </a:cubicBezTo>
                  <a:lnTo>
                    <a:pt x="0" y="49142"/>
                  </a:lnTo>
                  <a:cubicBezTo>
                    <a:pt x="4965" y="70569"/>
                    <a:pt x="27241" y="78735"/>
                    <a:pt x="43116" y="70961"/>
                  </a:cubicBezTo>
                  <a:cubicBezTo>
                    <a:pt x="45206" y="75731"/>
                    <a:pt x="49322" y="78017"/>
                    <a:pt x="54222" y="78082"/>
                  </a:cubicBezTo>
                  <a:cubicBezTo>
                    <a:pt x="57096" y="78082"/>
                    <a:pt x="60232" y="77168"/>
                    <a:pt x="62910" y="75926"/>
                  </a:cubicBezTo>
                  <a:cubicBezTo>
                    <a:pt x="65458" y="74750"/>
                    <a:pt x="66895" y="74946"/>
                    <a:pt x="68920" y="76906"/>
                  </a:cubicBezTo>
                  <a:cubicBezTo>
                    <a:pt x="93287" y="100097"/>
                    <a:pt x="117720" y="123223"/>
                    <a:pt x="142152" y="146349"/>
                  </a:cubicBezTo>
                  <a:cubicBezTo>
                    <a:pt x="144634" y="148701"/>
                    <a:pt x="147051" y="150987"/>
                    <a:pt x="149403" y="153274"/>
                  </a:cubicBezTo>
                  <a:cubicBezTo>
                    <a:pt x="142479" y="167123"/>
                    <a:pt x="143720" y="178686"/>
                    <a:pt x="152996" y="188093"/>
                  </a:cubicBezTo>
                  <a:cubicBezTo>
                    <a:pt x="162403" y="197631"/>
                    <a:pt x="177102" y="200244"/>
                    <a:pt x="189710" y="194364"/>
                  </a:cubicBezTo>
                  <a:cubicBezTo>
                    <a:pt x="191996" y="193319"/>
                    <a:pt x="193107" y="193646"/>
                    <a:pt x="194805" y="195214"/>
                  </a:cubicBezTo>
                  <a:cubicBezTo>
                    <a:pt x="200881" y="201028"/>
                    <a:pt x="207152" y="206777"/>
                    <a:pt x="213358" y="212460"/>
                  </a:cubicBezTo>
                  <a:cubicBezTo>
                    <a:pt x="214534" y="213570"/>
                    <a:pt x="215906" y="214551"/>
                    <a:pt x="217343" y="215204"/>
                  </a:cubicBezTo>
                  <a:cubicBezTo>
                    <a:pt x="221524" y="217098"/>
                    <a:pt x="226750" y="215530"/>
                    <a:pt x="229167" y="211806"/>
                  </a:cubicBezTo>
                  <a:cubicBezTo>
                    <a:pt x="231650" y="208083"/>
                    <a:pt x="231062" y="204033"/>
                    <a:pt x="227469" y="200440"/>
                  </a:cubicBezTo>
                  <a:cubicBezTo>
                    <a:pt x="225967" y="198937"/>
                    <a:pt x="224399" y="197565"/>
                    <a:pt x="222831" y="196128"/>
                  </a:cubicBezTo>
                  <a:cubicBezTo>
                    <a:pt x="217147" y="190837"/>
                    <a:pt x="211399" y="185480"/>
                    <a:pt x="205388" y="179862"/>
                  </a:cubicBezTo>
                  <a:cubicBezTo>
                    <a:pt x="208590" y="178033"/>
                    <a:pt x="211333" y="176203"/>
                    <a:pt x="214273" y="174766"/>
                  </a:cubicBezTo>
                  <a:cubicBezTo>
                    <a:pt x="235635" y="164183"/>
                    <a:pt x="258303" y="159088"/>
                    <a:pt x="282017" y="158565"/>
                  </a:cubicBezTo>
                  <a:cubicBezTo>
                    <a:pt x="289399" y="158369"/>
                    <a:pt x="293123" y="155952"/>
                    <a:pt x="290052" y="147394"/>
                  </a:cubicBezTo>
                  <a:cubicBezTo>
                    <a:pt x="288288" y="142495"/>
                    <a:pt x="287766" y="136811"/>
                    <a:pt x="288027" y="131585"/>
                  </a:cubicBezTo>
                  <a:cubicBezTo>
                    <a:pt x="288615" y="119761"/>
                    <a:pt x="298283" y="110419"/>
                    <a:pt x="310042" y="109308"/>
                  </a:cubicBezTo>
                  <a:cubicBezTo>
                    <a:pt x="321867" y="108198"/>
                    <a:pt x="331535" y="113032"/>
                    <a:pt x="340093" y="120479"/>
                  </a:cubicBezTo>
                  <a:cubicBezTo>
                    <a:pt x="350153" y="129168"/>
                    <a:pt x="357013" y="140143"/>
                    <a:pt x="362500" y="152032"/>
                  </a:cubicBezTo>
                  <a:cubicBezTo>
                    <a:pt x="364329" y="156017"/>
                    <a:pt x="365962" y="160133"/>
                    <a:pt x="367792" y="164510"/>
                  </a:cubicBezTo>
                  <a:cubicBezTo>
                    <a:pt x="365962" y="165032"/>
                    <a:pt x="364656" y="165359"/>
                    <a:pt x="363284" y="165751"/>
                  </a:cubicBezTo>
                  <a:cubicBezTo>
                    <a:pt x="332515" y="174309"/>
                    <a:pt x="303771" y="186982"/>
                    <a:pt x="278489" y="206777"/>
                  </a:cubicBezTo>
                  <a:cubicBezTo>
                    <a:pt x="268102" y="214942"/>
                    <a:pt x="259022" y="224350"/>
                    <a:pt x="253142" y="236435"/>
                  </a:cubicBezTo>
                  <a:cubicBezTo>
                    <a:pt x="249745" y="243490"/>
                    <a:pt x="250333" y="250088"/>
                    <a:pt x="254253" y="256490"/>
                  </a:cubicBezTo>
                  <a:cubicBezTo>
                    <a:pt x="259871" y="265571"/>
                    <a:pt x="268037" y="271254"/>
                    <a:pt x="278293" y="274129"/>
                  </a:cubicBezTo>
                  <a:cubicBezTo>
                    <a:pt x="280841" y="274847"/>
                    <a:pt x="281495" y="273998"/>
                    <a:pt x="282148" y="271777"/>
                  </a:cubicBezTo>
                  <a:cubicBezTo>
                    <a:pt x="283846" y="265963"/>
                    <a:pt x="285218" y="259953"/>
                    <a:pt x="287700" y="254465"/>
                  </a:cubicBezTo>
                  <a:cubicBezTo>
                    <a:pt x="303118" y="220952"/>
                    <a:pt x="328987" y="198219"/>
                    <a:pt x="362173" y="183259"/>
                  </a:cubicBezTo>
                  <a:cubicBezTo>
                    <a:pt x="365636" y="181691"/>
                    <a:pt x="369359" y="180711"/>
                    <a:pt x="373214" y="179405"/>
                  </a:cubicBezTo>
                  <a:cubicBezTo>
                    <a:pt x="374128" y="181887"/>
                    <a:pt x="374847" y="183847"/>
                    <a:pt x="375435" y="185349"/>
                  </a:cubicBezTo>
                  <a:cubicBezTo>
                    <a:pt x="368053" y="190053"/>
                    <a:pt x="360867" y="194038"/>
                    <a:pt x="354334" y="198937"/>
                  </a:cubicBezTo>
                  <a:cubicBezTo>
                    <a:pt x="331404" y="216184"/>
                    <a:pt x="314615" y="237807"/>
                    <a:pt x="307168" y="266028"/>
                  </a:cubicBezTo>
                  <a:cubicBezTo>
                    <a:pt x="305600" y="272038"/>
                    <a:pt x="306384" y="277656"/>
                    <a:pt x="309520" y="282948"/>
                  </a:cubicBezTo>
                  <a:cubicBezTo>
                    <a:pt x="315465" y="293073"/>
                    <a:pt x="324676" y="298953"/>
                    <a:pt x="335520" y="302677"/>
                  </a:cubicBezTo>
                  <a:cubicBezTo>
                    <a:pt x="337741" y="303461"/>
                    <a:pt x="338394" y="302546"/>
                    <a:pt x="338590" y="300390"/>
                  </a:cubicBezTo>
                  <a:cubicBezTo>
                    <a:pt x="338852" y="296405"/>
                    <a:pt x="339309" y="292486"/>
                    <a:pt x="339897" y="288500"/>
                  </a:cubicBezTo>
                  <a:cubicBezTo>
                    <a:pt x="343882" y="260606"/>
                    <a:pt x="353158" y="234736"/>
                    <a:pt x="369490" y="211545"/>
                  </a:cubicBezTo>
                  <a:cubicBezTo>
                    <a:pt x="372430" y="207364"/>
                    <a:pt x="375892" y="203641"/>
                    <a:pt x="379616" y="199068"/>
                  </a:cubicBezTo>
                  <a:cubicBezTo>
                    <a:pt x="380661" y="204882"/>
                    <a:pt x="381314" y="209520"/>
                    <a:pt x="379485" y="214420"/>
                  </a:cubicBezTo>
                  <a:cubicBezTo>
                    <a:pt x="377068" y="221018"/>
                    <a:pt x="375174" y="227812"/>
                    <a:pt x="373279" y="234541"/>
                  </a:cubicBezTo>
                  <a:cubicBezTo>
                    <a:pt x="367792" y="254073"/>
                    <a:pt x="363806" y="273867"/>
                    <a:pt x="362369" y="294184"/>
                  </a:cubicBezTo>
                  <a:cubicBezTo>
                    <a:pt x="361585" y="305224"/>
                    <a:pt x="366028" y="313390"/>
                    <a:pt x="374324" y="319662"/>
                  </a:cubicBezTo>
                  <a:cubicBezTo>
                    <a:pt x="379877" y="323908"/>
                    <a:pt x="386083" y="327240"/>
                    <a:pt x="392028" y="331028"/>
                  </a:cubicBezTo>
                  <a:lnTo>
                    <a:pt x="393465" y="331028"/>
                  </a:lnTo>
                  <a:cubicBezTo>
                    <a:pt x="394314" y="330506"/>
                    <a:pt x="395164" y="329918"/>
                    <a:pt x="396078" y="329461"/>
                  </a:cubicBezTo>
                  <a:cubicBezTo>
                    <a:pt x="403917" y="325607"/>
                    <a:pt x="411234" y="320968"/>
                    <a:pt x="417048" y="314305"/>
                  </a:cubicBezTo>
                  <a:cubicBezTo>
                    <a:pt x="420837" y="309928"/>
                    <a:pt x="423516" y="305028"/>
                    <a:pt x="423450" y="299084"/>
                  </a:cubicBezTo>
                  <a:cubicBezTo>
                    <a:pt x="423385" y="294315"/>
                    <a:pt x="423124" y="289480"/>
                    <a:pt x="422601" y="284712"/>
                  </a:cubicBezTo>
                  <a:cubicBezTo>
                    <a:pt x="420053" y="260018"/>
                    <a:pt x="413390" y="236239"/>
                    <a:pt x="406073" y="212656"/>
                  </a:cubicBezTo>
                  <a:cubicBezTo>
                    <a:pt x="404832" y="208802"/>
                    <a:pt x="405485" y="204294"/>
                    <a:pt x="405289" y="200113"/>
                  </a:cubicBezTo>
                  <a:cubicBezTo>
                    <a:pt x="405747" y="200048"/>
                    <a:pt x="406204" y="199982"/>
                    <a:pt x="406661" y="199917"/>
                  </a:cubicBezTo>
                  <a:cubicBezTo>
                    <a:pt x="419923" y="213636"/>
                    <a:pt x="428742" y="230163"/>
                    <a:pt x="435601" y="247867"/>
                  </a:cubicBezTo>
                  <a:cubicBezTo>
                    <a:pt x="442395" y="265506"/>
                    <a:pt x="446184" y="283928"/>
                    <a:pt x="447556" y="303134"/>
                  </a:cubicBezTo>
                  <a:cubicBezTo>
                    <a:pt x="454807" y="301697"/>
                    <a:pt x="460687" y="298626"/>
                    <a:pt x="465913" y="294445"/>
                  </a:cubicBezTo>
                  <a:cubicBezTo>
                    <a:pt x="478848" y="284058"/>
                    <a:pt x="482114" y="274521"/>
                    <a:pt x="476888" y="259757"/>
                  </a:cubicBezTo>
                  <a:cubicBezTo>
                    <a:pt x="465521" y="227551"/>
                    <a:pt x="443963" y="204425"/>
                    <a:pt x="414435" y="188158"/>
                  </a:cubicBezTo>
                  <a:cubicBezTo>
                    <a:pt x="413063" y="187374"/>
                    <a:pt x="411626" y="186656"/>
                    <a:pt x="410124" y="185806"/>
                  </a:cubicBezTo>
                  <a:cubicBezTo>
                    <a:pt x="411038" y="183585"/>
                    <a:pt x="411757" y="181625"/>
                    <a:pt x="412606" y="179600"/>
                  </a:cubicBezTo>
                  <a:cubicBezTo>
                    <a:pt x="414762" y="180188"/>
                    <a:pt x="416591" y="180580"/>
                    <a:pt x="418289" y="181299"/>
                  </a:cubicBezTo>
                  <a:cubicBezTo>
                    <a:pt x="460164" y="198937"/>
                    <a:pt x="491390" y="226701"/>
                    <a:pt x="503803" y="272104"/>
                  </a:cubicBezTo>
                  <a:cubicBezTo>
                    <a:pt x="504260" y="273737"/>
                    <a:pt x="504456" y="274978"/>
                    <a:pt x="506742" y="274390"/>
                  </a:cubicBezTo>
                  <a:cubicBezTo>
                    <a:pt x="518697" y="271189"/>
                    <a:pt x="527908" y="264525"/>
                    <a:pt x="533200" y="253159"/>
                  </a:cubicBezTo>
                  <a:cubicBezTo>
                    <a:pt x="535486" y="248259"/>
                    <a:pt x="535551" y="243229"/>
                    <a:pt x="533330" y="238199"/>
                  </a:cubicBezTo>
                  <a:cubicBezTo>
                    <a:pt x="528888" y="227942"/>
                    <a:pt x="521963" y="219646"/>
                    <a:pt x="513732" y="212329"/>
                  </a:cubicBezTo>
                  <a:cubicBezTo>
                    <a:pt x="492370" y="193319"/>
                    <a:pt x="467285" y="180907"/>
                    <a:pt x="440631" y="171434"/>
                  </a:cubicBezTo>
                  <a:cubicBezTo>
                    <a:pt x="433315" y="168822"/>
                    <a:pt x="425802" y="166731"/>
                    <a:pt x="418159" y="164379"/>
                  </a:cubicBezTo>
                  <a:cubicBezTo>
                    <a:pt x="423973" y="148832"/>
                    <a:pt x="431289" y="134394"/>
                    <a:pt x="443244" y="122831"/>
                  </a:cubicBezTo>
                  <a:cubicBezTo>
                    <a:pt x="449712" y="116495"/>
                    <a:pt x="457159" y="111791"/>
                    <a:pt x="466174" y="109831"/>
                  </a:cubicBezTo>
                  <a:cubicBezTo>
                    <a:pt x="482310" y="106369"/>
                    <a:pt x="496486" y="115972"/>
                    <a:pt x="497858" y="132238"/>
                  </a:cubicBezTo>
                  <a:cubicBezTo>
                    <a:pt x="498315" y="137987"/>
                    <a:pt x="496486" y="143997"/>
                    <a:pt x="495114" y="149746"/>
                  </a:cubicBezTo>
                  <a:cubicBezTo>
                    <a:pt x="493808" y="155037"/>
                    <a:pt x="495441" y="157977"/>
                    <a:pt x="500797" y="158500"/>
                  </a:cubicBezTo>
                  <a:cubicBezTo>
                    <a:pt x="502300" y="158631"/>
                    <a:pt x="503868" y="158565"/>
                    <a:pt x="505370" y="158631"/>
                  </a:cubicBezTo>
                  <a:cubicBezTo>
                    <a:pt x="527973" y="159610"/>
                    <a:pt x="549793" y="164118"/>
                    <a:pt x="570044" y="174309"/>
                  </a:cubicBezTo>
                  <a:cubicBezTo>
                    <a:pt x="576315" y="177444"/>
                    <a:pt x="582914" y="181364"/>
                    <a:pt x="587225" y="186656"/>
                  </a:cubicBezTo>
                  <a:cubicBezTo>
                    <a:pt x="601793" y="204621"/>
                    <a:pt x="624396" y="212460"/>
                    <a:pt x="646346" y="205013"/>
                  </a:cubicBezTo>
                  <a:cubicBezTo>
                    <a:pt x="665030" y="198676"/>
                    <a:pt x="677376" y="186002"/>
                    <a:pt x="680055" y="166078"/>
                  </a:cubicBezTo>
                  <a:cubicBezTo>
                    <a:pt x="682472" y="147851"/>
                    <a:pt x="674894" y="133479"/>
                    <a:pt x="660261" y="122635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5" name="Полилиния: фигура 93">
              <a:extLst>
                <a:ext uri="{FF2B5EF4-FFF2-40B4-BE49-F238E27FC236}">
                  <a16:creationId xmlns:a16="http://schemas.microsoft.com/office/drawing/2014/main" id="{BA4FD56E-42C1-E753-CA22-DC466A1F93AF}"/>
                </a:ext>
              </a:extLst>
            </p:cNvPr>
            <p:cNvSpPr/>
            <p:nvPr/>
          </p:nvSpPr>
          <p:spPr>
            <a:xfrm>
              <a:off x="3822450" y="4021384"/>
              <a:ext cx="323199" cy="429545"/>
            </a:xfrm>
            <a:custGeom>
              <a:avLst/>
              <a:gdLst>
                <a:gd name="connsiteX0" fmla="*/ 163775 w 323199"/>
                <a:gd name="connsiteY0" fmla="*/ 240972 h 429545"/>
                <a:gd name="connsiteX1" fmla="*/ 165539 w 323199"/>
                <a:gd name="connsiteY1" fmla="*/ 231173 h 429545"/>
                <a:gd name="connsiteX2" fmla="*/ 168283 w 323199"/>
                <a:gd name="connsiteY2" fmla="*/ 229279 h 429545"/>
                <a:gd name="connsiteX3" fmla="*/ 203363 w 323199"/>
                <a:gd name="connsiteY3" fmla="*/ 224183 h 429545"/>
                <a:gd name="connsiteX4" fmla="*/ 270323 w 323199"/>
                <a:gd name="connsiteY4" fmla="*/ 207394 h 429545"/>
                <a:gd name="connsiteX5" fmla="*/ 308344 w 323199"/>
                <a:gd name="connsiteY5" fmla="*/ 181394 h 429545"/>
                <a:gd name="connsiteX6" fmla="*/ 317947 w 323199"/>
                <a:gd name="connsiteY6" fmla="*/ 113388 h 429545"/>
                <a:gd name="connsiteX7" fmla="*/ 315595 w 323199"/>
                <a:gd name="connsiteY7" fmla="*/ 109207 h 429545"/>
                <a:gd name="connsiteX8" fmla="*/ 247982 w 323199"/>
                <a:gd name="connsiteY8" fmla="*/ 164539 h 429545"/>
                <a:gd name="connsiteX9" fmla="*/ 167629 w 323199"/>
                <a:gd name="connsiteY9" fmla="*/ 196680 h 429545"/>
                <a:gd name="connsiteX10" fmla="*/ 166715 w 323199"/>
                <a:gd name="connsiteY10" fmla="*/ 187534 h 429545"/>
                <a:gd name="connsiteX11" fmla="*/ 169850 w 323199"/>
                <a:gd name="connsiteY11" fmla="*/ 181524 h 429545"/>
                <a:gd name="connsiteX12" fmla="*/ 242494 w 323199"/>
                <a:gd name="connsiteY12" fmla="*/ 132986 h 429545"/>
                <a:gd name="connsiteX13" fmla="*/ 275550 w 323199"/>
                <a:gd name="connsiteY13" fmla="*/ 95554 h 429545"/>
                <a:gd name="connsiteX14" fmla="*/ 282866 w 323199"/>
                <a:gd name="connsiteY14" fmla="*/ 25785 h 429545"/>
                <a:gd name="connsiteX15" fmla="*/ 266926 w 323199"/>
                <a:gd name="connsiteY15" fmla="*/ 1287 h 429545"/>
                <a:gd name="connsiteX16" fmla="*/ 262615 w 323199"/>
                <a:gd name="connsiteY16" fmla="*/ 1810 h 429545"/>
                <a:gd name="connsiteX17" fmla="*/ 261308 w 323199"/>
                <a:gd name="connsiteY17" fmla="*/ 3900 h 429545"/>
                <a:gd name="connsiteX18" fmla="*/ 152408 w 323199"/>
                <a:gd name="connsiteY18" fmla="*/ 145464 h 429545"/>
                <a:gd name="connsiteX19" fmla="*/ 82573 w 323199"/>
                <a:gd name="connsiteY19" fmla="*/ 204062 h 429545"/>
                <a:gd name="connsiteX20" fmla="*/ 81463 w 323199"/>
                <a:gd name="connsiteY20" fmla="*/ 213796 h 429545"/>
                <a:gd name="connsiteX21" fmla="*/ 96357 w 323199"/>
                <a:gd name="connsiteY21" fmla="*/ 244761 h 429545"/>
                <a:gd name="connsiteX22" fmla="*/ 55071 w 323199"/>
                <a:gd name="connsiteY22" fmla="*/ 298786 h 429545"/>
                <a:gd name="connsiteX23" fmla="*/ 3724 w 323199"/>
                <a:gd name="connsiteY23" fmla="*/ 295977 h 429545"/>
                <a:gd name="connsiteX24" fmla="*/ 0 w 323199"/>
                <a:gd name="connsiteY24" fmla="*/ 298329 h 429545"/>
                <a:gd name="connsiteX25" fmla="*/ 65 w 323199"/>
                <a:gd name="connsiteY25" fmla="*/ 374239 h 429545"/>
                <a:gd name="connsiteX26" fmla="*/ 1045 w 323199"/>
                <a:gd name="connsiteY26" fmla="*/ 376918 h 429545"/>
                <a:gd name="connsiteX27" fmla="*/ 3005 w 323199"/>
                <a:gd name="connsiteY27" fmla="*/ 374892 h 429545"/>
                <a:gd name="connsiteX28" fmla="*/ 14307 w 323199"/>
                <a:gd name="connsiteY28" fmla="*/ 358561 h 429545"/>
                <a:gd name="connsiteX29" fmla="*/ 58141 w 323199"/>
                <a:gd name="connsiteY29" fmla="*/ 341184 h 429545"/>
                <a:gd name="connsiteX30" fmla="*/ 61081 w 323199"/>
                <a:gd name="connsiteY30" fmla="*/ 343731 h 429545"/>
                <a:gd name="connsiteX31" fmla="*/ 66111 w 323199"/>
                <a:gd name="connsiteY31" fmla="*/ 366727 h 429545"/>
                <a:gd name="connsiteX32" fmla="*/ 84206 w 323199"/>
                <a:gd name="connsiteY32" fmla="*/ 408340 h 429545"/>
                <a:gd name="connsiteX33" fmla="*/ 135162 w 323199"/>
                <a:gd name="connsiteY33" fmla="*/ 428265 h 429545"/>
                <a:gd name="connsiteX34" fmla="*/ 152865 w 323199"/>
                <a:gd name="connsiteY34" fmla="*/ 417486 h 429545"/>
                <a:gd name="connsiteX35" fmla="*/ 112036 w 323199"/>
                <a:gd name="connsiteY35" fmla="*/ 383646 h 429545"/>
                <a:gd name="connsiteX36" fmla="*/ 88061 w 323199"/>
                <a:gd name="connsiteY36" fmla="*/ 336937 h 429545"/>
                <a:gd name="connsiteX37" fmla="*/ 98644 w 323199"/>
                <a:gd name="connsiteY37" fmla="*/ 332561 h 429545"/>
                <a:gd name="connsiteX38" fmla="*/ 100669 w 323199"/>
                <a:gd name="connsiteY38" fmla="*/ 335696 h 429545"/>
                <a:gd name="connsiteX39" fmla="*/ 127845 w 323199"/>
                <a:gd name="connsiteY39" fmla="*/ 369209 h 429545"/>
                <a:gd name="connsiteX40" fmla="*/ 177690 w 323199"/>
                <a:gd name="connsiteY40" fmla="*/ 394948 h 429545"/>
                <a:gd name="connsiteX41" fmla="*/ 219825 w 323199"/>
                <a:gd name="connsiteY41" fmla="*/ 377048 h 429545"/>
                <a:gd name="connsiteX42" fmla="*/ 221981 w 323199"/>
                <a:gd name="connsiteY42" fmla="*/ 373063 h 429545"/>
                <a:gd name="connsiteX43" fmla="*/ 217800 w 323199"/>
                <a:gd name="connsiteY43" fmla="*/ 372279 h 429545"/>
                <a:gd name="connsiteX44" fmla="*/ 142086 w 323199"/>
                <a:gd name="connsiteY44" fmla="*/ 338440 h 429545"/>
                <a:gd name="connsiteX45" fmla="*/ 122880 w 323199"/>
                <a:gd name="connsiteY45" fmla="*/ 316490 h 429545"/>
                <a:gd name="connsiteX46" fmla="*/ 130589 w 323199"/>
                <a:gd name="connsiteY46" fmla="*/ 308324 h 429545"/>
                <a:gd name="connsiteX47" fmla="*/ 133202 w 323199"/>
                <a:gd name="connsiteY47" fmla="*/ 310153 h 429545"/>
                <a:gd name="connsiteX48" fmla="*/ 185072 w 323199"/>
                <a:gd name="connsiteY48" fmla="*/ 338636 h 429545"/>
                <a:gd name="connsiteX49" fmla="*/ 243735 w 323199"/>
                <a:gd name="connsiteY49" fmla="*/ 346802 h 429545"/>
                <a:gd name="connsiteX50" fmla="*/ 279600 w 323199"/>
                <a:gd name="connsiteY50" fmla="*/ 311329 h 429545"/>
                <a:gd name="connsiteX51" fmla="*/ 275288 w 323199"/>
                <a:gd name="connsiteY51" fmla="*/ 306495 h 429545"/>
                <a:gd name="connsiteX52" fmla="*/ 174881 w 323199"/>
                <a:gd name="connsiteY52" fmla="*/ 293168 h 429545"/>
                <a:gd name="connsiteX53" fmla="*/ 148619 w 323199"/>
                <a:gd name="connsiteY53" fmla="*/ 282063 h 429545"/>
                <a:gd name="connsiteX54" fmla="*/ 153714 w 323199"/>
                <a:gd name="connsiteY54" fmla="*/ 271545 h 429545"/>
                <a:gd name="connsiteX55" fmla="*/ 230147 w 323199"/>
                <a:gd name="connsiteY55" fmla="*/ 283761 h 429545"/>
                <a:gd name="connsiteX56" fmla="*/ 270323 w 323199"/>
                <a:gd name="connsiteY56" fmla="*/ 281997 h 429545"/>
                <a:gd name="connsiteX57" fmla="*/ 316052 w 323199"/>
                <a:gd name="connsiteY57" fmla="*/ 233002 h 429545"/>
                <a:gd name="connsiteX58" fmla="*/ 315334 w 323199"/>
                <a:gd name="connsiteY58" fmla="*/ 217258 h 429545"/>
                <a:gd name="connsiteX59" fmla="*/ 163644 w 323199"/>
                <a:gd name="connsiteY59" fmla="*/ 241037 h 42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23199" h="429545">
                  <a:moveTo>
                    <a:pt x="163775" y="240972"/>
                  </a:moveTo>
                  <a:cubicBezTo>
                    <a:pt x="164363" y="237379"/>
                    <a:pt x="164755" y="234243"/>
                    <a:pt x="165539" y="231173"/>
                  </a:cubicBezTo>
                  <a:cubicBezTo>
                    <a:pt x="165735" y="230324"/>
                    <a:pt x="167303" y="229409"/>
                    <a:pt x="168283" y="229279"/>
                  </a:cubicBezTo>
                  <a:cubicBezTo>
                    <a:pt x="179976" y="227515"/>
                    <a:pt x="191735" y="226143"/>
                    <a:pt x="203363" y="224183"/>
                  </a:cubicBezTo>
                  <a:cubicBezTo>
                    <a:pt x="226162" y="220459"/>
                    <a:pt x="248700" y="215690"/>
                    <a:pt x="270323" y="207394"/>
                  </a:cubicBezTo>
                  <a:cubicBezTo>
                    <a:pt x="285022" y="201710"/>
                    <a:pt x="298806" y="194525"/>
                    <a:pt x="308344" y="181394"/>
                  </a:cubicBezTo>
                  <a:cubicBezTo>
                    <a:pt x="323434" y="160489"/>
                    <a:pt x="327746" y="137886"/>
                    <a:pt x="317947" y="113388"/>
                  </a:cubicBezTo>
                  <a:cubicBezTo>
                    <a:pt x="317424" y="112082"/>
                    <a:pt x="316510" y="110906"/>
                    <a:pt x="315595" y="109207"/>
                  </a:cubicBezTo>
                  <a:cubicBezTo>
                    <a:pt x="295474" y="131288"/>
                    <a:pt x="273067" y="149579"/>
                    <a:pt x="247982" y="164539"/>
                  </a:cubicBezTo>
                  <a:cubicBezTo>
                    <a:pt x="222961" y="179499"/>
                    <a:pt x="196308" y="190474"/>
                    <a:pt x="167629" y="196680"/>
                  </a:cubicBezTo>
                  <a:cubicBezTo>
                    <a:pt x="167303" y="193349"/>
                    <a:pt x="167237" y="190409"/>
                    <a:pt x="166715" y="187534"/>
                  </a:cubicBezTo>
                  <a:cubicBezTo>
                    <a:pt x="166127" y="184529"/>
                    <a:pt x="167237" y="183027"/>
                    <a:pt x="169850" y="181524"/>
                  </a:cubicBezTo>
                  <a:cubicBezTo>
                    <a:pt x="195197" y="167087"/>
                    <a:pt x="219956" y="151670"/>
                    <a:pt x="242494" y="132986"/>
                  </a:cubicBezTo>
                  <a:cubicBezTo>
                    <a:pt x="255494" y="122273"/>
                    <a:pt x="267449" y="110579"/>
                    <a:pt x="275550" y="95554"/>
                  </a:cubicBezTo>
                  <a:cubicBezTo>
                    <a:pt x="287505" y="73343"/>
                    <a:pt x="291293" y="50151"/>
                    <a:pt x="282866" y="25785"/>
                  </a:cubicBezTo>
                  <a:cubicBezTo>
                    <a:pt x="279600" y="16312"/>
                    <a:pt x="274178" y="8212"/>
                    <a:pt x="266926" y="1287"/>
                  </a:cubicBezTo>
                  <a:cubicBezTo>
                    <a:pt x="265097" y="-477"/>
                    <a:pt x="263856" y="-542"/>
                    <a:pt x="262615" y="1810"/>
                  </a:cubicBezTo>
                  <a:cubicBezTo>
                    <a:pt x="262223" y="2528"/>
                    <a:pt x="261766" y="3181"/>
                    <a:pt x="261308" y="3900"/>
                  </a:cubicBezTo>
                  <a:cubicBezTo>
                    <a:pt x="229429" y="54463"/>
                    <a:pt x="194021" y="102348"/>
                    <a:pt x="152408" y="145464"/>
                  </a:cubicBezTo>
                  <a:cubicBezTo>
                    <a:pt x="131177" y="167479"/>
                    <a:pt x="108443" y="187665"/>
                    <a:pt x="82573" y="204062"/>
                  </a:cubicBezTo>
                  <a:cubicBezTo>
                    <a:pt x="77282" y="207394"/>
                    <a:pt x="77020" y="209353"/>
                    <a:pt x="81463" y="213796"/>
                  </a:cubicBezTo>
                  <a:cubicBezTo>
                    <a:pt x="90086" y="222354"/>
                    <a:pt x="95312" y="232610"/>
                    <a:pt x="96357" y="244761"/>
                  </a:cubicBezTo>
                  <a:cubicBezTo>
                    <a:pt x="98644" y="271088"/>
                    <a:pt x="79830" y="292972"/>
                    <a:pt x="55071" y="298786"/>
                  </a:cubicBezTo>
                  <a:cubicBezTo>
                    <a:pt x="37759" y="302836"/>
                    <a:pt x="20643" y="301008"/>
                    <a:pt x="3724" y="295977"/>
                  </a:cubicBezTo>
                  <a:cubicBezTo>
                    <a:pt x="1306" y="295259"/>
                    <a:pt x="0" y="295193"/>
                    <a:pt x="0" y="298329"/>
                  </a:cubicBezTo>
                  <a:cubicBezTo>
                    <a:pt x="0" y="323611"/>
                    <a:pt x="0" y="348957"/>
                    <a:pt x="65" y="374239"/>
                  </a:cubicBezTo>
                  <a:cubicBezTo>
                    <a:pt x="65" y="375154"/>
                    <a:pt x="719" y="376003"/>
                    <a:pt x="1045" y="376918"/>
                  </a:cubicBezTo>
                  <a:cubicBezTo>
                    <a:pt x="1698" y="376264"/>
                    <a:pt x="2678" y="375676"/>
                    <a:pt x="3005" y="374892"/>
                  </a:cubicBezTo>
                  <a:cubicBezTo>
                    <a:pt x="5683" y="368686"/>
                    <a:pt x="9342" y="363134"/>
                    <a:pt x="14307" y="358561"/>
                  </a:cubicBezTo>
                  <a:cubicBezTo>
                    <a:pt x="26653" y="347128"/>
                    <a:pt x="41744" y="342490"/>
                    <a:pt x="58141" y="341184"/>
                  </a:cubicBezTo>
                  <a:cubicBezTo>
                    <a:pt x="60166" y="341053"/>
                    <a:pt x="60689" y="341968"/>
                    <a:pt x="61081" y="343731"/>
                  </a:cubicBezTo>
                  <a:cubicBezTo>
                    <a:pt x="62649" y="351440"/>
                    <a:pt x="64086" y="359149"/>
                    <a:pt x="66111" y="366727"/>
                  </a:cubicBezTo>
                  <a:cubicBezTo>
                    <a:pt x="70031" y="381491"/>
                    <a:pt x="75126" y="395797"/>
                    <a:pt x="84206" y="408340"/>
                  </a:cubicBezTo>
                  <a:cubicBezTo>
                    <a:pt x="96292" y="424933"/>
                    <a:pt x="116478" y="432838"/>
                    <a:pt x="135162" y="428265"/>
                  </a:cubicBezTo>
                  <a:cubicBezTo>
                    <a:pt x="141956" y="426566"/>
                    <a:pt x="148031" y="423496"/>
                    <a:pt x="152865" y="417486"/>
                  </a:cubicBezTo>
                  <a:cubicBezTo>
                    <a:pt x="137383" y="408144"/>
                    <a:pt x="123599" y="397104"/>
                    <a:pt x="112036" y="383646"/>
                  </a:cubicBezTo>
                  <a:cubicBezTo>
                    <a:pt x="100342" y="370058"/>
                    <a:pt x="91654" y="354902"/>
                    <a:pt x="88061" y="336937"/>
                  </a:cubicBezTo>
                  <a:cubicBezTo>
                    <a:pt x="91654" y="335435"/>
                    <a:pt x="94985" y="334063"/>
                    <a:pt x="98644" y="332561"/>
                  </a:cubicBezTo>
                  <a:cubicBezTo>
                    <a:pt x="99428" y="333736"/>
                    <a:pt x="100016" y="334716"/>
                    <a:pt x="100669" y="335696"/>
                  </a:cubicBezTo>
                  <a:cubicBezTo>
                    <a:pt x="108443" y="347912"/>
                    <a:pt x="117458" y="359083"/>
                    <a:pt x="127845" y="369209"/>
                  </a:cubicBezTo>
                  <a:cubicBezTo>
                    <a:pt x="141825" y="382862"/>
                    <a:pt x="157700" y="393053"/>
                    <a:pt x="177690" y="394948"/>
                  </a:cubicBezTo>
                  <a:cubicBezTo>
                    <a:pt x="194805" y="396516"/>
                    <a:pt x="209373" y="391551"/>
                    <a:pt x="219825" y="377048"/>
                  </a:cubicBezTo>
                  <a:cubicBezTo>
                    <a:pt x="220610" y="375937"/>
                    <a:pt x="221067" y="374696"/>
                    <a:pt x="221981" y="373063"/>
                  </a:cubicBezTo>
                  <a:cubicBezTo>
                    <a:pt x="220218" y="372737"/>
                    <a:pt x="218976" y="372475"/>
                    <a:pt x="217800" y="372279"/>
                  </a:cubicBezTo>
                  <a:cubicBezTo>
                    <a:pt x="189644" y="367510"/>
                    <a:pt x="164232" y="356601"/>
                    <a:pt x="142086" y="338440"/>
                  </a:cubicBezTo>
                  <a:cubicBezTo>
                    <a:pt x="134378" y="332103"/>
                    <a:pt x="127780" y="324721"/>
                    <a:pt x="122880" y="316490"/>
                  </a:cubicBezTo>
                  <a:cubicBezTo>
                    <a:pt x="125624" y="313616"/>
                    <a:pt x="128106" y="311002"/>
                    <a:pt x="130589" y="308324"/>
                  </a:cubicBezTo>
                  <a:cubicBezTo>
                    <a:pt x="131503" y="308977"/>
                    <a:pt x="132353" y="309565"/>
                    <a:pt x="133202" y="310153"/>
                  </a:cubicBezTo>
                  <a:cubicBezTo>
                    <a:pt x="149272" y="321847"/>
                    <a:pt x="166584" y="331319"/>
                    <a:pt x="185072" y="338636"/>
                  </a:cubicBezTo>
                  <a:cubicBezTo>
                    <a:pt x="203951" y="346083"/>
                    <a:pt x="223223" y="350460"/>
                    <a:pt x="243735" y="346802"/>
                  </a:cubicBezTo>
                  <a:cubicBezTo>
                    <a:pt x="264313" y="343078"/>
                    <a:pt x="277052" y="330666"/>
                    <a:pt x="279600" y="311329"/>
                  </a:cubicBezTo>
                  <a:cubicBezTo>
                    <a:pt x="280253" y="306430"/>
                    <a:pt x="280057" y="306364"/>
                    <a:pt x="275288" y="306495"/>
                  </a:cubicBezTo>
                  <a:cubicBezTo>
                    <a:pt x="241122" y="307475"/>
                    <a:pt x="207413" y="304470"/>
                    <a:pt x="174881" y="293168"/>
                  </a:cubicBezTo>
                  <a:cubicBezTo>
                    <a:pt x="165996" y="290098"/>
                    <a:pt x="157503" y="285852"/>
                    <a:pt x="148619" y="282063"/>
                  </a:cubicBezTo>
                  <a:cubicBezTo>
                    <a:pt x="150579" y="278012"/>
                    <a:pt x="152147" y="274811"/>
                    <a:pt x="153714" y="271545"/>
                  </a:cubicBezTo>
                  <a:cubicBezTo>
                    <a:pt x="179127" y="277098"/>
                    <a:pt x="204408" y="281867"/>
                    <a:pt x="230147" y="283761"/>
                  </a:cubicBezTo>
                  <a:cubicBezTo>
                    <a:pt x="243605" y="284741"/>
                    <a:pt x="257062" y="285264"/>
                    <a:pt x="270323" y="281997"/>
                  </a:cubicBezTo>
                  <a:cubicBezTo>
                    <a:pt x="296062" y="275791"/>
                    <a:pt x="312721" y="258088"/>
                    <a:pt x="316052" y="233002"/>
                  </a:cubicBezTo>
                  <a:cubicBezTo>
                    <a:pt x="316706" y="227907"/>
                    <a:pt x="317032" y="222615"/>
                    <a:pt x="315334" y="217258"/>
                  </a:cubicBezTo>
                  <a:cubicBezTo>
                    <a:pt x="266796" y="239535"/>
                    <a:pt x="216494" y="247635"/>
                    <a:pt x="163644" y="24103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6" name="Полилиния: фигура 94">
              <a:extLst>
                <a:ext uri="{FF2B5EF4-FFF2-40B4-BE49-F238E27FC236}">
                  <a16:creationId xmlns:a16="http://schemas.microsoft.com/office/drawing/2014/main" id="{869CB24A-0170-03AA-9A29-E63EDBA77F07}"/>
                </a:ext>
              </a:extLst>
            </p:cNvPr>
            <p:cNvSpPr/>
            <p:nvPr/>
          </p:nvSpPr>
          <p:spPr>
            <a:xfrm>
              <a:off x="3305501" y="4021218"/>
              <a:ext cx="322797" cy="429660"/>
            </a:xfrm>
            <a:custGeom>
              <a:avLst/>
              <a:gdLst>
                <a:gd name="connsiteX0" fmla="*/ 140274 w 322797"/>
                <a:gd name="connsiteY0" fmla="*/ 277459 h 429660"/>
                <a:gd name="connsiteX1" fmla="*/ 169540 w 322797"/>
                <a:gd name="connsiteY1" fmla="*/ 271710 h 429660"/>
                <a:gd name="connsiteX2" fmla="*/ 174244 w 322797"/>
                <a:gd name="connsiteY2" fmla="*/ 281575 h 429660"/>
                <a:gd name="connsiteX3" fmla="*/ 170389 w 322797"/>
                <a:gd name="connsiteY3" fmla="*/ 283665 h 429660"/>
                <a:gd name="connsiteX4" fmla="*/ 131716 w 322797"/>
                <a:gd name="connsiteY4" fmla="*/ 298233 h 429660"/>
                <a:gd name="connsiteX5" fmla="*/ 46987 w 322797"/>
                <a:gd name="connsiteY5" fmla="*/ 306399 h 429660"/>
                <a:gd name="connsiteX6" fmla="*/ 43393 w 322797"/>
                <a:gd name="connsiteY6" fmla="*/ 310123 h 429660"/>
                <a:gd name="connsiteX7" fmla="*/ 67369 w 322797"/>
                <a:gd name="connsiteY7" fmla="*/ 343178 h 429660"/>
                <a:gd name="connsiteX8" fmla="*/ 108459 w 322797"/>
                <a:gd name="connsiteY8" fmla="*/ 347098 h 429660"/>
                <a:gd name="connsiteX9" fmla="*/ 162223 w 322797"/>
                <a:gd name="connsiteY9" fmla="*/ 327304 h 429660"/>
                <a:gd name="connsiteX10" fmla="*/ 192862 w 322797"/>
                <a:gd name="connsiteY10" fmla="*/ 308816 h 429660"/>
                <a:gd name="connsiteX11" fmla="*/ 200636 w 322797"/>
                <a:gd name="connsiteY11" fmla="*/ 316525 h 429660"/>
                <a:gd name="connsiteX12" fmla="*/ 101012 w 322797"/>
                <a:gd name="connsiteY12" fmla="*/ 373425 h 429660"/>
                <a:gd name="connsiteX13" fmla="*/ 103037 w 322797"/>
                <a:gd name="connsiteY13" fmla="*/ 376887 h 429660"/>
                <a:gd name="connsiteX14" fmla="*/ 138052 w 322797"/>
                <a:gd name="connsiteY14" fmla="*/ 395244 h 429660"/>
                <a:gd name="connsiteX15" fmla="*/ 181299 w 322797"/>
                <a:gd name="connsiteY15" fmla="*/ 380937 h 429660"/>
                <a:gd name="connsiteX16" fmla="*/ 222259 w 322797"/>
                <a:gd name="connsiteY16" fmla="*/ 335927 h 429660"/>
                <a:gd name="connsiteX17" fmla="*/ 224480 w 322797"/>
                <a:gd name="connsiteY17" fmla="*/ 332595 h 429660"/>
                <a:gd name="connsiteX18" fmla="*/ 235063 w 322797"/>
                <a:gd name="connsiteY18" fmla="*/ 337037 h 429660"/>
                <a:gd name="connsiteX19" fmla="*/ 225983 w 322797"/>
                <a:gd name="connsiteY19" fmla="*/ 362123 h 429660"/>
                <a:gd name="connsiteX20" fmla="*/ 173917 w 322797"/>
                <a:gd name="connsiteY20" fmla="*/ 415234 h 429660"/>
                <a:gd name="connsiteX21" fmla="*/ 173525 w 322797"/>
                <a:gd name="connsiteY21" fmla="*/ 421113 h 429660"/>
                <a:gd name="connsiteX22" fmla="*/ 201746 w 322797"/>
                <a:gd name="connsiteY22" fmla="*/ 429475 h 429660"/>
                <a:gd name="connsiteX23" fmla="*/ 242902 w 322797"/>
                <a:gd name="connsiteY23" fmla="*/ 402430 h 429660"/>
                <a:gd name="connsiteX24" fmla="*/ 258189 w 322797"/>
                <a:gd name="connsiteY24" fmla="*/ 362253 h 429660"/>
                <a:gd name="connsiteX25" fmla="*/ 262827 w 322797"/>
                <a:gd name="connsiteY25" fmla="*/ 341153 h 429660"/>
                <a:gd name="connsiteX26" fmla="*/ 274521 w 322797"/>
                <a:gd name="connsiteY26" fmla="*/ 342590 h 429660"/>
                <a:gd name="connsiteX27" fmla="*/ 320315 w 322797"/>
                <a:gd name="connsiteY27" fmla="*/ 375580 h 429660"/>
                <a:gd name="connsiteX28" fmla="*/ 322797 w 322797"/>
                <a:gd name="connsiteY28" fmla="*/ 377932 h 429660"/>
                <a:gd name="connsiteX29" fmla="*/ 322797 w 322797"/>
                <a:gd name="connsiteY29" fmla="*/ 295359 h 429660"/>
                <a:gd name="connsiteX30" fmla="*/ 318878 w 322797"/>
                <a:gd name="connsiteY30" fmla="*/ 296339 h 429660"/>
                <a:gd name="connsiteX31" fmla="*/ 276546 w 322797"/>
                <a:gd name="connsiteY31" fmla="*/ 300454 h 429660"/>
                <a:gd name="connsiteX32" fmla="*/ 238918 w 322797"/>
                <a:gd name="connsiteY32" fmla="*/ 281379 h 429660"/>
                <a:gd name="connsiteX33" fmla="*/ 242184 w 322797"/>
                <a:gd name="connsiteY33" fmla="*/ 213504 h 429660"/>
                <a:gd name="connsiteX34" fmla="*/ 241661 w 322797"/>
                <a:gd name="connsiteY34" fmla="*/ 204815 h 429660"/>
                <a:gd name="connsiteX35" fmla="*/ 174113 w 322797"/>
                <a:gd name="connsiteY35" fmla="*/ 148961 h 429660"/>
                <a:gd name="connsiteX36" fmla="*/ 61293 w 322797"/>
                <a:gd name="connsiteY36" fmla="*/ 2955 h 429660"/>
                <a:gd name="connsiteX37" fmla="*/ 55479 w 322797"/>
                <a:gd name="connsiteY37" fmla="*/ 2301 h 429660"/>
                <a:gd name="connsiteX38" fmla="*/ 36077 w 322797"/>
                <a:gd name="connsiteY38" fmla="*/ 48096 h 429660"/>
                <a:gd name="connsiteX39" fmla="*/ 57047 w 322797"/>
                <a:gd name="connsiteY39" fmla="*/ 109568 h 429660"/>
                <a:gd name="connsiteX40" fmla="*/ 99967 w 322797"/>
                <a:gd name="connsiteY40" fmla="*/ 147720 h 429660"/>
                <a:gd name="connsiteX41" fmla="*/ 154188 w 322797"/>
                <a:gd name="connsiteY41" fmla="*/ 182212 h 429660"/>
                <a:gd name="connsiteX42" fmla="*/ 156736 w 322797"/>
                <a:gd name="connsiteY42" fmla="*/ 184695 h 429660"/>
                <a:gd name="connsiteX43" fmla="*/ 155560 w 322797"/>
                <a:gd name="connsiteY43" fmla="*/ 196976 h 429660"/>
                <a:gd name="connsiteX44" fmla="*/ 7790 w 322797"/>
                <a:gd name="connsiteY44" fmla="*/ 109830 h 429660"/>
                <a:gd name="connsiteX45" fmla="*/ 6614 w 322797"/>
                <a:gd name="connsiteY45" fmla="*/ 110744 h 429660"/>
                <a:gd name="connsiteX46" fmla="*/ 5046 w 322797"/>
                <a:gd name="connsiteY46" fmla="*/ 113880 h 429660"/>
                <a:gd name="connsiteX47" fmla="*/ 4655 w 322797"/>
                <a:gd name="connsiteY47" fmla="*/ 163202 h 429660"/>
                <a:gd name="connsiteX48" fmla="*/ 48881 w 322797"/>
                <a:gd name="connsiteY48" fmla="*/ 206057 h 429660"/>
                <a:gd name="connsiteX49" fmla="*/ 133284 w 322797"/>
                <a:gd name="connsiteY49" fmla="*/ 226504 h 429660"/>
                <a:gd name="connsiteX50" fmla="*/ 157389 w 322797"/>
                <a:gd name="connsiteY50" fmla="*/ 229770 h 429660"/>
                <a:gd name="connsiteX51" fmla="*/ 159414 w 322797"/>
                <a:gd name="connsiteY51" fmla="*/ 241137 h 429660"/>
                <a:gd name="connsiteX52" fmla="*/ 7790 w 322797"/>
                <a:gd name="connsiteY52" fmla="*/ 217358 h 429660"/>
                <a:gd name="connsiteX53" fmla="*/ 7072 w 322797"/>
                <a:gd name="connsiteY53" fmla="*/ 219383 h 429660"/>
                <a:gd name="connsiteX54" fmla="*/ 14715 w 322797"/>
                <a:gd name="connsiteY54" fmla="*/ 255770 h 429660"/>
                <a:gd name="connsiteX55" fmla="*/ 66585 w 322797"/>
                <a:gd name="connsiteY55" fmla="*/ 284123 h 429660"/>
                <a:gd name="connsiteX56" fmla="*/ 140274 w 322797"/>
                <a:gd name="connsiteY56" fmla="*/ 277459 h 42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22797" h="429660">
                  <a:moveTo>
                    <a:pt x="140274" y="277459"/>
                  </a:moveTo>
                  <a:cubicBezTo>
                    <a:pt x="150007" y="275761"/>
                    <a:pt x="159741" y="273670"/>
                    <a:pt x="169540" y="271710"/>
                  </a:cubicBezTo>
                  <a:cubicBezTo>
                    <a:pt x="171108" y="274977"/>
                    <a:pt x="172610" y="278112"/>
                    <a:pt x="174244" y="281575"/>
                  </a:cubicBezTo>
                  <a:cubicBezTo>
                    <a:pt x="172807" y="282359"/>
                    <a:pt x="171631" y="283012"/>
                    <a:pt x="170389" y="283665"/>
                  </a:cubicBezTo>
                  <a:cubicBezTo>
                    <a:pt x="158108" y="290198"/>
                    <a:pt x="145173" y="294836"/>
                    <a:pt x="131716" y="298233"/>
                  </a:cubicBezTo>
                  <a:cubicBezTo>
                    <a:pt x="103886" y="305223"/>
                    <a:pt x="75600" y="307509"/>
                    <a:pt x="46987" y="306399"/>
                  </a:cubicBezTo>
                  <a:cubicBezTo>
                    <a:pt x="43982" y="306268"/>
                    <a:pt x="43132" y="307117"/>
                    <a:pt x="43393" y="310123"/>
                  </a:cubicBezTo>
                  <a:cubicBezTo>
                    <a:pt x="44635" y="326062"/>
                    <a:pt x="52866" y="337037"/>
                    <a:pt x="67369" y="343178"/>
                  </a:cubicBezTo>
                  <a:cubicBezTo>
                    <a:pt x="80630" y="348731"/>
                    <a:pt x="94479" y="349319"/>
                    <a:pt x="108459" y="347098"/>
                  </a:cubicBezTo>
                  <a:cubicBezTo>
                    <a:pt x="127666" y="344027"/>
                    <a:pt x="145369" y="336645"/>
                    <a:pt x="162223" y="327304"/>
                  </a:cubicBezTo>
                  <a:cubicBezTo>
                    <a:pt x="172676" y="321555"/>
                    <a:pt x="182606" y="315022"/>
                    <a:pt x="192862" y="308816"/>
                  </a:cubicBezTo>
                  <a:cubicBezTo>
                    <a:pt x="195148" y="311037"/>
                    <a:pt x="197696" y="313585"/>
                    <a:pt x="200636" y="316525"/>
                  </a:cubicBezTo>
                  <a:cubicBezTo>
                    <a:pt x="176334" y="350691"/>
                    <a:pt x="140992" y="365651"/>
                    <a:pt x="101012" y="373425"/>
                  </a:cubicBezTo>
                  <a:cubicBezTo>
                    <a:pt x="101796" y="374731"/>
                    <a:pt x="102319" y="375907"/>
                    <a:pt x="103037" y="376887"/>
                  </a:cubicBezTo>
                  <a:cubicBezTo>
                    <a:pt x="111530" y="389103"/>
                    <a:pt x="123550" y="394852"/>
                    <a:pt x="138052" y="395244"/>
                  </a:cubicBezTo>
                  <a:cubicBezTo>
                    <a:pt x="154058" y="395636"/>
                    <a:pt x="168430" y="390344"/>
                    <a:pt x="181299" y="380937"/>
                  </a:cubicBezTo>
                  <a:cubicBezTo>
                    <a:pt x="197957" y="368721"/>
                    <a:pt x="211023" y="353173"/>
                    <a:pt x="222259" y="335927"/>
                  </a:cubicBezTo>
                  <a:cubicBezTo>
                    <a:pt x="222978" y="334816"/>
                    <a:pt x="223762" y="333640"/>
                    <a:pt x="224480" y="332595"/>
                  </a:cubicBezTo>
                  <a:cubicBezTo>
                    <a:pt x="228204" y="334163"/>
                    <a:pt x="231536" y="335535"/>
                    <a:pt x="235063" y="337037"/>
                  </a:cubicBezTo>
                  <a:cubicBezTo>
                    <a:pt x="233234" y="345987"/>
                    <a:pt x="230229" y="354284"/>
                    <a:pt x="225983" y="362123"/>
                  </a:cubicBezTo>
                  <a:cubicBezTo>
                    <a:pt x="213701" y="384791"/>
                    <a:pt x="195410" y="401580"/>
                    <a:pt x="173917" y="415234"/>
                  </a:cubicBezTo>
                  <a:cubicBezTo>
                    <a:pt x="170063" y="417716"/>
                    <a:pt x="169932" y="418108"/>
                    <a:pt x="173525" y="421113"/>
                  </a:cubicBezTo>
                  <a:cubicBezTo>
                    <a:pt x="181691" y="427972"/>
                    <a:pt x="191359" y="430390"/>
                    <a:pt x="201746" y="429475"/>
                  </a:cubicBezTo>
                  <a:cubicBezTo>
                    <a:pt x="220234" y="427907"/>
                    <a:pt x="233626" y="418173"/>
                    <a:pt x="242902" y="402430"/>
                  </a:cubicBezTo>
                  <a:cubicBezTo>
                    <a:pt x="250284" y="389887"/>
                    <a:pt x="254792" y="376234"/>
                    <a:pt x="258189" y="362253"/>
                  </a:cubicBezTo>
                  <a:cubicBezTo>
                    <a:pt x="259887" y="355394"/>
                    <a:pt x="261259" y="348404"/>
                    <a:pt x="262827" y="341153"/>
                  </a:cubicBezTo>
                  <a:cubicBezTo>
                    <a:pt x="266877" y="341676"/>
                    <a:pt x="270732" y="341871"/>
                    <a:pt x="274521" y="342590"/>
                  </a:cubicBezTo>
                  <a:cubicBezTo>
                    <a:pt x="294903" y="346444"/>
                    <a:pt x="311627" y="355394"/>
                    <a:pt x="320315" y="375580"/>
                  </a:cubicBezTo>
                  <a:cubicBezTo>
                    <a:pt x="320642" y="376299"/>
                    <a:pt x="321556" y="376756"/>
                    <a:pt x="322797" y="377932"/>
                  </a:cubicBezTo>
                  <a:lnTo>
                    <a:pt x="322797" y="295359"/>
                  </a:lnTo>
                  <a:cubicBezTo>
                    <a:pt x="321099" y="295751"/>
                    <a:pt x="319988" y="296012"/>
                    <a:pt x="318878" y="296339"/>
                  </a:cubicBezTo>
                  <a:cubicBezTo>
                    <a:pt x="305028" y="300454"/>
                    <a:pt x="290918" y="302153"/>
                    <a:pt x="276546" y="300454"/>
                  </a:cubicBezTo>
                  <a:cubicBezTo>
                    <a:pt x="261651" y="298756"/>
                    <a:pt x="248847" y="292811"/>
                    <a:pt x="238918" y="281379"/>
                  </a:cubicBezTo>
                  <a:cubicBezTo>
                    <a:pt x="221345" y="261062"/>
                    <a:pt x="222782" y="232710"/>
                    <a:pt x="242184" y="213504"/>
                  </a:cubicBezTo>
                  <a:cubicBezTo>
                    <a:pt x="245907" y="209846"/>
                    <a:pt x="245842" y="207429"/>
                    <a:pt x="241661" y="204815"/>
                  </a:cubicBezTo>
                  <a:cubicBezTo>
                    <a:pt x="216706" y="189137"/>
                    <a:pt x="194626" y="169931"/>
                    <a:pt x="174113" y="148961"/>
                  </a:cubicBezTo>
                  <a:cubicBezTo>
                    <a:pt x="130801" y="104669"/>
                    <a:pt x="94153" y="55282"/>
                    <a:pt x="61293" y="2955"/>
                  </a:cubicBezTo>
                  <a:cubicBezTo>
                    <a:pt x="58941" y="-834"/>
                    <a:pt x="58680" y="-899"/>
                    <a:pt x="55479" y="2301"/>
                  </a:cubicBezTo>
                  <a:cubicBezTo>
                    <a:pt x="42806" y="14910"/>
                    <a:pt x="36796" y="30457"/>
                    <a:pt x="36077" y="48096"/>
                  </a:cubicBezTo>
                  <a:cubicBezTo>
                    <a:pt x="35162" y="71221"/>
                    <a:pt x="42871" y="91603"/>
                    <a:pt x="57047" y="109568"/>
                  </a:cubicBezTo>
                  <a:cubicBezTo>
                    <a:pt x="69067" y="124790"/>
                    <a:pt x="84027" y="137006"/>
                    <a:pt x="99967" y="147720"/>
                  </a:cubicBezTo>
                  <a:cubicBezTo>
                    <a:pt x="117736" y="159674"/>
                    <a:pt x="136093" y="170714"/>
                    <a:pt x="154188" y="182212"/>
                  </a:cubicBezTo>
                  <a:cubicBezTo>
                    <a:pt x="155168" y="182866"/>
                    <a:pt x="156736" y="183845"/>
                    <a:pt x="156736" y="184695"/>
                  </a:cubicBezTo>
                  <a:cubicBezTo>
                    <a:pt x="156605" y="188745"/>
                    <a:pt x="156017" y="192730"/>
                    <a:pt x="155560" y="196976"/>
                  </a:cubicBezTo>
                  <a:cubicBezTo>
                    <a:pt x="96766" y="183388"/>
                    <a:pt x="48358" y="153076"/>
                    <a:pt x="7790" y="109830"/>
                  </a:cubicBezTo>
                  <a:cubicBezTo>
                    <a:pt x="7137" y="110287"/>
                    <a:pt x="6810" y="110483"/>
                    <a:pt x="6614" y="110744"/>
                  </a:cubicBezTo>
                  <a:cubicBezTo>
                    <a:pt x="6026" y="111790"/>
                    <a:pt x="5504" y="112835"/>
                    <a:pt x="5046" y="113880"/>
                  </a:cubicBezTo>
                  <a:cubicBezTo>
                    <a:pt x="-1813" y="130277"/>
                    <a:pt x="-1421" y="146740"/>
                    <a:pt x="4655" y="163202"/>
                  </a:cubicBezTo>
                  <a:cubicBezTo>
                    <a:pt x="12559" y="184499"/>
                    <a:pt x="28238" y="197760"/>
                    <a:pt x="48881" y="206057"/>
                  </a:cubicBezTo>
                  <a:cubicBezTo>
                    <a:pt x="76057" y="216901"/>
                    <a:pt x="104540" y="222192"/>
                    <a:pt x="133284" y="226504"/>
                  </a:cubicBezTo>
                  <a:cubicBezTo>
                    <a:pt x="141253" y="227680"/>
                    <a:pt x="149289" y="228660"/>
                    <a:pt x="157389" y="229770"/>
                  </a:cubicBezTo>
                  <a:cubicBezTo>
                    <a:pt x="158043" y="233559"/>
                    <a:pt x="158696" y="237218"/>
                    <a:pt x="159414" y="241137"/>
                  </a:cubicBezTo>
                  <a:cubicBezTo>
                    <a:pt x="106369" y="247735"/>
                    <a:pt x="56067" y="239504"/>
                    <a:pt x="7790" y="217358"/>
                  </a:cubicBezTo>
                  <a:cubicBezTo>
                    <a:pt x="7464" y="218338"/>
                    <a:pt x="7137" y="218861"/>
                    <a:pt x="7072" y="219383"/>
                  </a:cubicBezTo>
                  <a:cubicBezTo>
                    <a:pt x="5634" y="232383"/>
                    <a:pt x="7660" y="244665"/>
                    <a:pt x="14715" y="255770"/>
                  </a:cubicBezTo>
                  <a:cubicBezTo>
                    <a:pt x="26735" y="274650"/>
                    <a:pt x="45092" y="282685"/>
                    <a:pt x="66585" y="284123"/>
                  </a:cubicBezTo>
                  <a:cubicBezTo>
                    <a:pt x="91409" y="285821"/>
                    <a:pt x="115907" y="281770"/>
                    <a:pt x="140274" y="277459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7" name="Полилиния: фигура 95">
              <a:extLst>
                <a:ext uri="{FF2B5EF4-FFF2-40B4-BE49-F238E27FC236}">
                  <a16:creationId xmlns:a16="http://schemas.microsoft.com/office/drawing/2014/main" id="{DC12E0E3-60B6-A5A1-99DE-7F811C9932DC}"/>
                </a:ext>
              </a:extLst>
            </p:cNvPr>
            <p:cNvSpPr/>
            <p:nvPr/>
          </p:nvSpPr>
          <p:spPr>
            <a:xfrm>
              <a:off x="3529183" y="4083882"/>
              <a:ext cx="393992" cy="202710"/>
            </a:xfrm>
            <a:custGeom>
              <a:avLst/>
              <a:gdLst>
                <a:gd name="connsiteX0" fmla="*/ 386619 w 393992"/>
                <a:gd name="connsiteY0" fmla="*/ 64151 h 202710"/>
                <a:gd name="connsiteX1" fmla="*/ 391911 w 393992"/>
                <a:gd name="connsiteY1" fmla="*/ 52262 h 202710"/>
                <a:gd name="connsiteX2" fmla="*/ 373032 w 393992"/>
                <a:gd name="connsiteY2" fmla="*/ 13849 h 202710"/>
                <a:gd name="connsiteX3" fmla="*/ 360489 w 393992"/>
                <a:gd name="connsiteY3" fmla="*/ 10518 h 202710"/>
                <a:gd name="connsiteX4" fmla="*/ 306855 w 393992"/>
                <a:gd name="connsiteY4" fmla="*/ 7578 h 202710"/>
                <a:gd name="connsiteX5" fmla="*/ 248584 w 393992"/>
                <a:gd name="connsiteY5" fmla="*/ 5422 h 202710"/>
                <a:gd name="connsiteX6" fmla="*/ 223041 w 393992"/>
                <a:gd name="connsiteY6" fmla="*/ 719 h 202710"/>
                <a:gd name="connsiteX7" fmla="*/ 256423 w 393992"/>
                <a:gd name="connsiteY7" fmla="*/ 43116 h 202710"/>
                <a:gd name="connsiteX8" fmla="*/ 196910 w 393992"/>
                <a:gd name="connsiteY8" fmla="*/ 176187 h 202710"/>
                <a:gd name="connsiteX9" fmla="*/ 137266 w 393992"/>
                <a:gd name="connsiteY9" fmla="*/ 42985 h 202710"/>
                <a:gd name="connsiteX10" fmla="*/ 139879 w 393992"/>
                <a:gd name="connsiteY10" fmla="*/ 41483 h 202710"/>
                <a:gd name="connsiteX11" fmla="*/ 167578 w 393992"/>
                <a:gd name="connsiteY11" fmla="*/ 11955 h 202710"/>
                <a:gd name="connsiteX12" fmla="*/ 171171 w 393992"/>
                <a:gd name="connsiteY12" fmla="*/ 0 h 202710"/>
                <a:gd name="connsiteX13" fmla="*/ 163593 w 393992"/>
                <a:gd name="connsiteY13" fmla="*/ 2156 h 202710"/>
                <a:gd name="connsiteX14" fmla="*/ 108522 w 393992"/>
                <a:gd name="connsiteY14" fmla="*/ 7643 h 202710"/>
                <a:gd name="connsiteX15" fmla="*/ 50185 w 393992"/>
                <a:gd name="connsiteY15" fmla="*/ 8558 h 202710"/>
                <a:gd name="connsiteX16" fmla="*/ 15758 w 393992"/>
                <a:gd name="connsiteY16" fmla="*/ 16005 h 202710"/>
                <a:gd name="connsiteX17" fmla="*/ 145 w 393992"/>
                <a:gd name="connsiteY17" fmla="*/ 43312 h 202710"/>
                <a:gd name="connsiteX18" fmla="*/ 8115 w 393992"/>
                <a:gd name="connsiteY18" fmla="*/ 64282 h 202710"/>
                <a:gd name="connsiteX19" fmla="*/ 30130 w 393992"/>
                <a:gd name="connsiteY19" fmla="*/ 48603 h 202710"/>
                <a:gd name="connsiteX20" fmla="*/ 70436 w 393992"/>
                <a:gd name="connsiteY20" fmla="*/ 55136 h 202710"/>
                <a:gd name="connsiteX21" fmla="*/ 132497 w 393992"/>
                <a:gd name="connsiteY21" fmla="*/ 151102 h 202710"/>
                <a:gd name="connsiteX22" fmla="*/ 111985 w 393992"/>
                <a:gd name="connsiteY22" fmla="*/ 199966 h 202710"/>
                <a:gd name="connsiteX23" fmla="*/ 109764 w 393992"/>
                <a:gd name="connsiteY23" fmla="*/ 202710 h 202710"/>
                <a:gd name="connsiteX24" fmla="*/ 283403 w 393992"/>
                <a:gd name="connsiteY24" fmla="*/ 202710 h 202710"/>
                <a:gd name="connsiteX25" fmla="*/ 283403 w 393992"/>
                <a:gd name="connsiteY25" fmla="*/ 201599 h 202710"/>
                <a:gd name="connsiteX26" fmla="*/ 282031 w 393992"/>
                <a:gd name="connsiteY26" fmla="*/ 200031 h 202710"/>
                <a:gd name="connsiteX27" fmla="*/ 262106 w 393992"/>
                <a:gd name="connsiteY27" fmla="*/ 139996 h 202710"/>
                <a:gd name="connsiteX28" fmla="*/ 299996 w 393992"/>
                <a:gd name="connsiteY28" fmla="*/ 70553 h 202710"/>
                <a:gd name="connsiteX29" fmla="*/ 356700 w 393992"/>
                <a:gd name="connsiteY29" fmla="*/ 48015 h 202710"/>
                <a:gd name="connsiteX30" fmla="*/ 386685 w 393992"/>
                <a:gd name="connsiteY30" fmla="*/ 64151 h 20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93992" h="202710">
                  <a:moveTo>
                    <a:pt x="386619" y="64151"/>
                  </a:moveTo>
                  <a:cubicBezTo>
                    <a:pt x="388383" y="60232"/>
                    <a:pt x="390604" y="56377"/>
                    <a:pt x="391911" y="52262"/>
                  </a:cubicBezTo>
                  <a:cubicBezTo>
                    <a:pt x="397791" y="33905"/>
                    <a:pt x="391127" y="20447"/>
                    <a:pt x="373032" y="13849"/>
                  </a:cubicBezTo>
                  <a:cubicBezTo>
                    <a:pt x="368981" y="12412"/>
                    <a:pt x="364735" y="11301"/>
                    <a:pt x="360489" y="10518"/>
                  </a:cubicBezTo>
                  <a:cubicBezTo>
                    <a:pt x="342785" y="7186"/>
                    <a:pt x="324820" y="7905"/>
                    <a:pt x="306855" y="7578"/>
                  </a:cubicBezTo>
                  <a:cubicBezTo>
                    <a:pt x="287453" y="7186"/>
                    <a:pt x="267986" y="6663"/>
                    <a:pt x="248584" y="5422"/>
                  </a:cubicBezTo>
                  <a:cubicBezTo>
                    <a:pt x="240287" y="4900"/>
                    <a:pt x="232056" y="2482"/>
                    <a:pt x="223041" y="719"/>
                  </a:cubicBezTo>
                  <a:cubicBezTo>
                    <a:pt x="226764" y="20905"/>
                    <a:pt x="240352" y="32990"/>
                    <a:pt x="256423" y="43116"/>
                  </a:cubicBezTo>
                  <a:cubicBezTo>
                    <a:pt x="219056" y="79568"/>
                    <a:pt x="203508" y="125885"/>
                    <a:pt x="196910" y="176187"/>
                  </a:cubicBezTo>
                  <a:cubicBezTo>
                    <a:pt x="190312" y="125755"/>
                    <a:pt x="174699" y="79568"/>
                    <a:pt x="137266" y="42985"/>
                  </a:cubicBezTo>
                  <a:cubicBezTo>
                    <a:pt x="138246" y="42397"/>
                    <a:pt x="139030" y="42005"/>
                    <a:pt x="139879" y="41483"/>
                  </a:cubicBezTo>
                  <a:cubicBezTo>
                    <a:pt x="151965" y="34297"/>
                    <a:pt x="161502" y="24694"/>
                    <a:pt x="167578" y="11955"/>
                  </a:cubicBezTo>
                  <a:cubicBezTo>
                    <a:pt x="169211" y="8492"/>
                    <a:pt x="169864" y="4508"/>
                    <a:pt x="171171" y="0"/>
                  </a:cubicBezTo>
                  <a:cubicBezTo>
                    <a:pt x="167839" y="915"/>
                    <a:pt x="165749" y="1568"/>
                    <a:pt x="163593" y="2156"/>
                  </a:cubicBezTo>
                  <a:cubicBezTo>
                    <a:pt x="145497" y="6990"/>
                    <a:pt x="127010" y="7317"/>
                    <a:pt x="108522" y="7643"/>
                  </a:cubicBezTo>
                  <a:cubicBezTo>
                    <a:pt x="89055" y="7970"/>
                    <a:pt x="69587" y="7905"/>
                    <a:pt x="50185" y="8558"/>
                  </a:cubicBezTo>
                  <a:cubicBezTo>
                    <a:pt x="38361" y="8950"/>
                    <a:pt x="26602" y="10648"/>
                    <a:pt x="15758" y="16005"/>
                  </a:cubicBezTo>
                  <a:cubicBezTo>
                    <a:pt x="4326" y="21689"/>
                    <a:pt x="-966" y="30638"/>
                    <a:pt x="145" y="43312"/>
                  </a:cubicBezTo>
                  <a:cubicBezTo>
                    <a:pt x="798" y="50825"/>
                    <a:pt x="2888" y="57945"/>
                    <a:pt x="8115" y="64282"/>
                  </a:cubicBezTo>
                  <a:cubicBezTo>
                    <a:pt x="12426" y="54352"/>
                    <a:pt x="20200" y="49975"/>
                    <a:pt x="30130" y="48603"/>
                  </a:cubicBezTo>
                  <a:cubicBezTo>
                    <a:pt x="44240" y="46709"/>
                    <a:pt x="57959" y="48603"/>
                    <a:pt x="70436" y="55136"/>
                  </a:cubicBezTo>
                  <a:cubicBezTo>
                    <a:pt x="109110" y="75322"/>
                    <a:pt x="130080" y="107594"/>
                    <a:pt x="132497" y="151102"/>
                  </a:cubicBezTo>
                  <a:cubicBezTo>
                    <a:pt x="133608" y="170177"/>
                    <a:pt x="126618" y="186966"/>
                    <a:pt x="111985" y="199966"/>
                  </a:cubicBezTo>
                  <a:cubicBezTo>
                    <a:pt x="111266" y="200554"/>
                    <a:pt x="110809" y="201403"/>
                    <a:pt x="109764" y="202710"/>
                  </a:cubicBezTo>
                  <a:lnTo>
                    <a:pt x="283403" y="202710"/>
                  </a:lnTo>
                  <a:cubicBezTo>
                    <a:pt x="283403" y="201991"/>
                    <a:pt x="283468" y="201730"/>
                    <a:pt x="283403" y="201599"/>
                  </a:cubicBezTo>
                  <a:cubicBezTo>
                    <a:pt x="283011" y="201077"/>
                    <a:pt x="282554" y="200489"/>
                    <a:pt x="282031" y="200031"/>
                  </a:cubicBezTo>
                  <a:cubicBezTo>
                    <a:pt x="264001" y="183830"/>
                    <a:pt x="258840" y="163122"/>
                    <a:pt x="262106" y="139996"/>
                  </a:cubicBezTo>
                  <a:cubicBezTo>
                    <a:pt x="266026" y="112232"/>
                    <a:pt x="279222" y="89172"/>
                    <a:pt x="299996" y="70553"/>
                  </a:cubicBezTo>
                  <a:cubicBezTo>
                    <a:pt x="316066" y="56181"/>
                    <a:pt x="334685" y="47558"/>
                    <a:pt x="356700" y="48015"/>
                  </a:cubicBezTo>
                  <a:cubicBezTo>
                    <a:pt x="368981" y="48277"/>
                    <a:pt x="380087" y="51151"/>
                    <a:pt x="386685" y="64151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8" name="Полилиния: фигура 96">
              <a:extLst>
                <a:ext uri="{FF2B5EF4-FFF2-40B4-BE49-F238E27FC236}">
                  <a16:creationId xmlns:a16="http://schemas.microsoft.com/office/drawing/2014/main" id="{4CCF44F7-059B-59F9-57A6-2E961727C5C9}"/>
                </a:ext>
              </a:extLst>
            </p:cNvPr>
            <p:cNvSpPr/>
            <p:nvPr/>
          </p:nvSpPr>
          <p:spPr>
            <a:xfrm>
              <a:off x="3561009" y="3940412"/>
              <a:ext cx="329298" cy="130337"/>
            </a:xfrm>
            <a:custGeom>
              <a:avLst/>
              <a:gdLst>
                <a:gd name="connsiteX0" fmla="*/ 13917 w 329298"/>
                <a:gd name="connsiteY0" fmla="*/ 128902 h 130337"/>
                <a:gd name="connsiteX1" fmla="*/ 17183 w 329298"/>
                <a:gd name="connsiteY1" fmla="*/ 130144 h 130337"/>
                <a:gd name="connsiteX2" fmla="*/ 38611 w 329298"/>
                <a:gd name="connsiteY2" fmla="*/ 130144 h 130337"/>
                <a:gd name="connsiteX3" fmla="*/ 81792 w 329298"/>
                <a:gd name="connsiteY3" fmla="*/ 129164 h 130337"/>
                <a:gd name="connsiteX4" fmla="*/ 132747 w 329298"/>
                <a:gd name="connsiteY4" fmla="*/ 97807 h 130337"/>
                <a:gd name="connsiteX5" fmla="*/ 142220 w 329298"/>
                <a:gd name="connsiteY5" fmla="*/ 78012 h 130337"/>
                <a:gd name="connsiteX6" fmla="*/ 185662 w 329298"/>
                <a:gd name="connsiteY6" fmla="*/ 78012 h 130337"/>
                <a:gd name="connsiteX7" fmla="*/ 188602 w 329298"/>
                <a:gd name="connsiteY7" fmla="*/ 80691 h 130337"/>
                <a:gd name="connsiteX8" fmla="*/ 253668 w 329298"/>
                <a:gd name="connsiteY8" fmla="*/ 130013 h 130337"/>
                <a:gd name="connsiteX9" fmla="*/ 312397 w 329298"/>
                <a:gd name="connsiteY9" fmla="*/ 130209 h 130337"/>
                <a:gd name="connsiteX10" fmla="*/ 315140 w 329298"/>
                <a:gd name="connsiteY10" fmla="*/ 129229 h 130337"/>
                <a:gd name="connsiteX11" fmla="*/ 328859 w 329298"/>
                <a:gd name="connsiteY11" fmla="*/ 101922 h 130337"/>
                <a:gd name="connsiteX12" fmla="*/ 311613 w 329298"/>
                <a:gd name="connsiteY12" fmla="*/ 77620 h 130337"/>
                <a:gd name="connsiteX13" fmla="*/ 305602 w 329298"/>
                <a:gd name="connsiteY13" fmla="*/ 79450 h 130337"/>
                <a:gd name="connsiteX14" fmla="*/ 287311 w 329298"/>
                <a:gd name="connsiteY14" fmla="*/ 96108 h 130337"/>
                <a:gd name="connsiteX15" fmla="*/ 268628 w 329298"/>
                <a:gd name="connsiteY15" fmla="*/ 79254 h 130337"/>
                <a:gd name="connsiteX16" fmla="*/ 265753 w 329298"/>
                <a:gd name="connsiteY16" fmla="*/ 77490 h 130337"/>
                <a:gd name="connsiteX17" fmla="*/ 246090 w 329298"/>
                <a:gd name="connsiteY17" fmla="*/ 90686 h 130337"/>
                <a:gd name="connsiteX18" fmla="*/ 249944 w 329298"/>
                <a:gd name="connsiteY18" fmla="*/ 114465 h 130337"/>
                <a:gd name="connsiteX19" fmla="*/ 254190 w 329298"/>
                <a:gd name="connsiteY19" fmla="*/ 121978 h 130337"/>
                <a:gd name="connsiteX20" fmla="*/ 248833 w 329298"/>
                <a:gd name="connsiteY20" fmla="*/ 120998 h 130337"/>
                <a:gd name="connsiteX21" fmla="*/ 206371 w 329298"/>
                <a:gd name="connsiteY21" fmla="*/ 82651 h 130337"/>
                <a:gd name="connsiteX22" fmla="*/ 207351 w 329298"/>
                <a:gd name="connsiteY22" fmla="*/ 74485 h 130337"/>
                <a:gd name="connsiteX23" fmla="*/ 220547 w 329298"/>
                <a:gd name="connsiteY23" fmla="*/ 51686 h 130337"/>
                <a:gd name="connsiteX24" fmla="*/ 227537 w 329298"/>
                <a:gd name="connsiteY24" fmla="*/ 28299 h 130337"/>
                <a:gd name="connsiteX25" fmla="*/ 210421 w 329298"/>
                <a:gd name="connsiteY25" fmla="*/ 2168 h 130337"/>
                <a:gd name="connsiteX26" fmla="*/ 201536 w 329298"/>
                <a:gd name="connsiteY26" fmla="*/ 273 h 130337"/>
                <a:gd name="connsiteX27" fmla="*/ 192195 w 329298"/>
                <a:gd name="connsiteY27" fmla="*/ 3866 h 130337"/>
                <a:gd name="connsiteX28" fmla="*/ 164692 w 329298"/>
                <a:gd name="connsiteY28" fmla="*/ 36399 h 130337"/>
                <a:gd name="connsiteX29" fmla="*/ 139476 w 329298"/>
                <a:gd name="connsiteY29" fmla="*/ 6414 h 130337"/>
                <a:gd name="connsiteX30" fmla="*/ 123601 w 329298"/>
                <a:gd name="connsiteY30" fmla="*/ 861 h 130337"/>
                <a:gd name="connsiteX31" fmla="*/ 102109 w 329298"/>
                <a:gd name="connsiteY31" fmla="*/ 28429 h 130337"/>
                <a:gd name="connsiteX32" fmla="*/ 107400 w 329298"/>
                <a:gd name="connsiteY32" fmla="*/ 48289 h 130337"/>
                <a:gd name="connsiteX33" fmla="*/ 122425 w 329298"/>
                <a:gd name="connsiteY33" fmla="*/ 75661 h 130337"/>
                <a:gd name="connsiteX34" fmla="*/ 123275 w 329298"/>
                <a:gd name="connsiteY34" fmla="*/ 81148 h 130337"/>
                <a:gd name="connsiteX35" fmla="*/ 96099 w 329298"/>
                <a:gd name="connsiteY35" fmla="*/ 115184 h 130337"/>
                <a:gd name="connsiteX36" fmla="*/ 76239 w 329298"/>
                <a:gd name="connsiteY36" fmla="*/ 121847 h 130337"/>
                <a:gd name="connsiteX37" fmla="*/ 83229 w 329298"/>
                <a:gd name="connsiteY37" fmla="*/ 102967 h 130337"/>
                <a:gd name="connsiteX38" fmla="*/ 67028 w 329298"/>
                <a:gd name="connsiteY38" fmla="*/ 77817 h 130337"/>
                <a:gd name="connsiteX39" fmla="*/ 60038 w 329298"/>
                <a:gd name="connsiteY39" fmla="*/ 79842 h 130337"/>
                <a:gd name="connsiteX40" fmla="*/ 42008 w 329298"/>
                <a:gd name="connsiteY40" fmla="*/ 96304 h 130337"/>
                <a:gd name="connsiteX41" fmla="*/ 23259 w 329298"/>
                <a:gd name="connsiteY41" fmla="*/ 79450 h 130337"/>
                <a:gd name="connsiteX42" fmla="*/ 18686 w 329298"/>
                <a:gd name="connsiteY42" fmla="*/ 77751 h 130337"/>
                <a:gd name="connsiteX43" fmla="*/ 264 w 329298"/>
                <a:gd name="connsiteY43" fmla="*/ 100681 h 130337"/>
                <a:gd name="connsiteX44" fmla="*/ 14048 w 329298"/>
                <a:gd name="connsiteY44" fmla="*/ 129098 h 1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9298" h="130337">
                  <a:moveTo>
                    <a:pt x="13917" y="128902"/>
                  </a:moveTo>
                  <a:cubicBezTo>
                    <a:pt x="14505" y="129686"/>
                    <a:pt x="16073" y="130144"/>
                    <a:pt x="17183" y="130144"/>
                  </a:cubicBezTo>
                  <a:cubicBezTo>
                    <a:pt x="24304" y="130274"/>
                    <a:pt x="31490" y="130274"/>
                    <a:pt x="38611" y="130144"/>
                  </a:cubicBezTo>
                  <a:cubicBezTo>
                    <a:pt x="52983" y="129948"/>
                    <a:pt x="67485" y="130536"/>
                    <a:pt x="81792" y="129164"/>
                  </a:cubicBezTo>
                  <a:cubicBezTo>
                    <a:pt x="103611" y="127073"/>
                    <a:pt x="121249" y="116882"/>
                    <a:pt x="132747" y="97807"/>
                  </a:cubicBezTo>
                  <a:cubicBezTo>
                    <a:pt x="136471" y="91666"/>
                    <a:pt x="138953" y="84872"/>
                    <a:pt x="142220" y="78012"/>
                  </a:cubicBezTo>
                  <a:cubicBezTo>
                    <a:pt x="156330" y="78012"/>
                    <a:pt x="170963" y="78012"/>
                    <a:pt x="185662" y="78012"/>
                  </a:cubicBezTo>
                  <a:cubicBezTo>
                    <a:pt x="187753" y="78012"/>
                    <a:pt x="188079" y="79123"/>
                    <a:pt x="188602" y="80691"/>
                  </a:cubicBezTo>
                  <a:cubicBezTo>
                    <a:pt x="198074" y="110611"/>
                    <a:pt x="221918" y="129033"/>
                    <a:pt x="253668" y="130013"/>
                  </a:cubicBezTo>
                  <a:cubicBezTo>
                    <a:pt x="273200" y="130601"/>
                    <a:pt x="292798" y="130209"/>
                    <a:pt x="312397" y="130209"/>
                  </a:cubicBezTo>
                  <a:cubicBezTo>
                    <a:pt x="313311" y="130209"/>
                    <a:pt x="314683" y="129882"/>
                    <a:pt x="315140" y="129229"/>
                  </a:cubicBezTo>
                  <a:cubicBezTo>
                    <a:pt x="321150" y="120867"/>
                    <a:pt x="327161" y="112440"/>
                    <a:pt x="328859" y="101922"/>
                  </a:cubicBezTo>
                  <a:cubicBezTo>
                    <a:pt x="331080" y="88334"/>
                    <a:pt x="324809" y="79384"/>
                    <a:pt x="311613" y="77620"/>
                  </a:cubicBezTo>
                  <a:cubicBezTo>
                    <a:pt x="309261" y="77294"/>
                    <a:pt x="307432" y="77751"/>
                    <a:pt x="305602" y="79450"/>
                  </a:cubicBezTo>
                  <a:cubicBezTo>
                    <a:pt x="299658" y="85068"/>
                    <a:pt x="293517" y="90490"/>
                    <a:pt x="287311" y="96108"/>
                  </a:cubicBezTo>
                  <a:cubicBezTo>
                    <a:pt x="280974" y="90359"/>
                    <a:pt x="274833" y="84807"/>
                    <a:pt x="268628" y="79254"/>
                  </a:cubicBezTo>
                  <a:cubicBezTo>
                    <a:pt x="267778" y="78535"/>
                    <a:pt x="266798" y="77686"/>
                    <a:pt x="265753" y="77490"/>
                  </a:cubicBezTo>
                  <a:cubicBezTo>
                    <a:pt x="257587" y="76249"/>
                    <a:pt x="248049" y="82585"/>
                    <a:pt x="246090" y="90686"/>
                  </a:cubicBezTo>
                  <a:cubicBezTo>
                    <a:pt x="243999" y="99113"/>
                    <a:pt x="246351" y="106887"/>
                    <a:pt x="249944" y="114465"/>
                  </a:cubicBezTo>
                  <a:cubicBezTo>
                    <a:pt x="251120" y="116882"/>
                    <a:pt x="252557" y="119103"/>
                    <a:pt x="254190" y="121978"/>
                  </a:cubicBezTo>
                  <a:cubicBezTo>
                    <a:pt x="251969" y="121586"/>
                    <a:pt x="250401" y="121455"/>
                    <a:pt x="248833" y="120998"/>
                  </a:cubicBezTo>
                  <a:cubicBezTo>
                    <a:pt x="228125" y="115510"/>
                    <a:pt x="212904" y="103882"/>
                    <a:pt x="206371" y="82651"/>
                  </a:cubicBezTo>
                  <a:cubicBezTo>
                    <a:pt x="205456" y="79646"/>
                    <a:pt x="205652" y="77294"/>
                    <a:pt x="207351" y="74485"/>
                  </a:cubicBezTo>
                  <a:cubicBezTo>
                    <a:pt x="211989" y="67038"/>
                    <a:pt x="216366" y="59394"/>
                    <a:pt x="220547" y="51686"/>
                  </a:cubicBezTo>
                  <a:cubicBezTo>
                    <a:pt x="224466" y="44435"/>
                    <a:pt x="226753" y="36530"/>
                    <a:pt x="227537" y="28299"/>
                  </a:cubicBezTo>
                  <a:cubicBezTo>
                    <a:pt x="228713" y="15691"/>
                    <a:pt x="222441" y="6022"/>
                    <a:pt x="210421" y="2168"/>
                  </a:cubicBezTo>
                  <a:cubicBezTo>
                    <a:pt x="207547" y="1253"/>
                    <a:pt x="204476" y="861"/>
                    <a:pt x="201536" y="273"/>
                  </a:cubicBezTo>
                  <a:cubicBezTo>
                    <a:pt x="197617" y="-576"/>
                    <a:pt x="194873" y="535"/>
                    <a:pt x="192195" y="3866"/>
                  </a:cubicBezTo>
                  <a:cubicBezTo>
                    <a:pt x="183310" y="14776"/>
                    <a:pt x="174099" y="25359"/>
                    <a:pt x="164692" y="36399"/>
                  </a:cubicBezTo>
                  <a:cubicBezTo>
                    <a:pt x="156003" y="26143"/>
                    <a:pt x="147184" y="16736"/>
                    <a:pt x="139476" y="6414"/>
                  </a:cubicBezTo>
                  <a:cubicBezTo>
                    <a:pt x="134968" y="404"/>
                    <a:pt x="130199" y="-510"/>
                    <a:pt x="123601" y="861"/>
                  </a:cubicBezTo>
                  <a:cubicBezTo>
                    <a:pt x="108641" y="3997"/>
                    <a:pt x="100802" y="13208"/>
                    <a:pt x="102109" y="28429"/>
                  </a:cubicBezTo>
                  <a:cubicBezTo>
                    <a:pt x="102697" y="35158"/>
                    <a:pt x="104526" y="42148"/>
                    <a:pt x="107400" y="48289"/>
                  </a:cubicBezTo>
                  <a:cubicBezTo>
                    <a:pt x="111712" y="57696"/>
                    <a:pt x="117461" y="66515"/>
                    <a:pt x="122425" y="75661"/>
                  </a:cubicBezTo>
                  <a:cubicBezTo>
                    <a:pt x="123275" y="77229"/>
                    <a:pt x="123667" y="79450"/>
                    <a:pt x="123275" y="81148"/>
                  </a:cubicBezTo>
                  <a:cubicBezTo>
                    <a:pt x="119486" y="96631"/>
                    <a:pt x="109948" y="107737"/>
                    <a:pt x="96099" y="115184"/>
                  </a:cubicBezTo>
                  <a:cubicBezTo>
                    <a:pt x="89697" y="118646"/>
                    <a:pt x="82968" y="121063"/>
                    <a:pt x="76239" y="121847"/>
                  </a:cubicBezTo>
                  <a:cubicBezTo>
                    <a:pt x="78591" y="115575"/>
                    <a:pt x="81661" y="109435"/>
                    <a:pt x="83229" y="102967"/>
                  </a:cubicBezTo>
                  <a:cubicBezTo>
                    <a:pt x="86496" y="89249"/>
                    <a:pt x="80224" y="80038"/>
                    <a:pt x="67028" y="77817"/>
                  </a:cubicBezTo>
                  <a:cubicBezTo>
                    <a:pt x="64284" y="77359"/>
                    <a:pt x="62194" y="77817"/>
                    <a:pt x="60038" y="79842"/>
                  </a:cubicBezTo>
                  <a:cubicBezTo>
                    <a:pt x="54224" y="85394"/>
                    <a:pt x="48149" y="90751"/>
                    <a:pt x="42008" y="96304"/>
                  </a:cubicBezTo>
                  <a:cubicBezTo>
                    <a:pt x="35606" y="90555"/>
                    <a:pt x="29530" y="84872"/>
                    <a:pt x="23259" y="79450"/>
                  </a:cubicBezTo>
                  <a:cubicBezTo>
                    <a:pt x="22083" y="78470"/>
                    <a:pt x="20189" y="77686"/>
                    <a:pt x="18686" y="77751"/>
                  </a:cubicBezTo>
                  <a:cubicBezTo>
                    <a:pt x="5686" y="78535"/>
                    <a:pt x="-1500" y="87811"/>
                    <a:pt x="264" y="100681"/>
                  </a:cubicBezTo>
                  <a:cubicBezTo>
                    <a:pt x="1766" y="111721"/>
                    <a:pt x="7776" y="120475"/>
                    <a:pt x="14048" y="129098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9" name="Полилиния: фигура 97">
              <a:extLst>
                <a:ext uri="{FF2B5EF4-FFF2-40B4-BE49-F238E27FC236}">
                  <a16:creationId xmlns:a16="http://schemas.microsoft.com/office/drawing/2014/main" id="{CAB8722A-C851-AFEB-CBBD-24745308DC6E}"/>
                </a:ext>
              </a:extLst>
            </p:cNvPr>
            <p:cNvSpPr/>
            <p:nvPr/>
          </p:nvSpPr>
          <p:spPr>
            <a:xfrm>
              <a:off x="3660744" y="4294301"/>
              <a:ext cx="95660" cy="193476"/>
            </a:xfrm>
            <a:custGeom>
              <a:avLst/>
              <a:gdLst>
                <a:gd name="connsiteX0" fmla="*/ 6489 w 95660"/>
                <a:gd name="connsiteY0" fmla="*/ 151167 h 193476"/>
                <a:gd name="connsiteX1" fmla="*/ 4007 w 95660"/>
                <a:gd name="connsiteY1" fmla="*/ 153127 h 193476"/>
                <a:gd name="connsiteX2" fmla="*/ 13414 w 95660"/>
                <a:gd name="connsiteY2" fmla="*/ 180564 h 193476"/>
                <a:gd name="connsiteX3" fmla="*/ 22756 w 95660"/>
                <a:gd name="connsiteY3" fmla="*/ 180891 h 193476"/>
                <a:gd name="connsiteX4" fmla="*/ 26806 w 95660"/>
                <a:gd name="connsiteY4" fmla="*/ 182001 h 193476"/>
                <a:gd name="connsiteX5" fmla="*/ 41243 w 95660"/>
                <a:gd name="connsiteY5" fmla="*/ 189710 h 193476"/>
                <a:gd name="connsiteX6" fmla="*/ 74495 w 95660"/>
                <a:gd name="connsiteY6" fmla="*/ 192911 h 193476"/>
                <a:gd name="connsiteX7" fmla="*/ 95661 w 95660"/>
                <a:gd name="connsiteY7" fmla="*/ 187685 h 193476"/>
                <a:gd name="connsiteX8" fmla="*/ 95269 w 95660"/>
                <a:gd name="connsiteY8" fmla="*/ 186182 h 193476"/>
                <a:gd name="connsiteX9" fmla="*/ 28700 w 95660"/>
                <a:gd name="connsiteY9" fmla="*/ 3528 h 193476"/>
                <a:gd name="connsiteX10" fmla="*/ 27917 w 95660"/>
                <a:gd name="connsiteY10" fmla="*/ 1633 h 193476"/>
                <a:gd name="connsiteX11" fmla="*/ 24454 w 95660"/>
                <a:gd name="connsiteY11" fmla="*/ 0 h 193476"/>
                <a:gd name="connsiteX12" fmla="*/ 23017 w 95660"/>
                <a:gd name="connsiteY12" fmla="*/ 3462 h 193476"/>
                <a:gd name="connsiteX13" fmla="*/ 23997 w 95660"/>
                <a:gd name="connsiteY13" fmla="*/ 6794 h 193476"/>
                <a:gd name="connsiteX14" fmla="*/ 34319 w 95660"/>
                <a:gd name="connsiteY14" fmla="*/ 35342 h 193476"/>
                <a:gd name="connsiteX15" fmla="*/ 30856 w 95660"/>
                <a:gd name="connsiteY15" fmla="*/ 36452 h 193476"/>
                <a:gd name="connsiteX16" fmla="*/ 13937 w 95660"/>
                <a:gd name="connsiteY16" fmla="*/ 45402 h 193476"/>
                <a:gd name="connsiteX17" fmla="*/ 13741 w 95660"/>
                <a:gd name="connsiteY17" fmla="*/ 64086 h 193476"/>
                <a:gd name="connsiteX18" fmla="*/ 28374 w 95660"/>
                <a:gd name="connsiteY18" fmla="*/ 71990 h 193476"/>
                <a:gd name="connsiteX19" fmla="*/ 43530 w 95660"/>
                <a:gd name="connsiteY19" fmla="*/ 74995 h 193476"/>
                <a:gd name="connsiteX20" fmla="*/ 45163 w 95660"/>
                <a:gd name="connsiteY20" fmla="*/ 81528 h 193476"/>
                <a:gd name="connsiteX21" fmla="*/ 29223 w 95660"/>
                <a:gd name="connsiteY21" fmla="*/ 86558 h 193476"/>
                <a:gd name="connsiteX22" fmla="*/ 20143 w 95660"/>
                <a:gd name="connsiteY22" fmla="*/ 81985 h 193476"/>
                <a:gd name="connsiteX23" fmla="*/ 4987 w 95660"/>
                <a:gd name="connsiteY23" fmla="*/ 84599 h 193476"/>
                <a:gd name="connsiteX24" fmla="*/ 6293 w 95660"/>
                <a:gd name="connsiteY24" fmla="*/ 99558 h 193476"/>
                <a:gd name="connsiteX25" fmla="*/ 7992 w 95660"/>
                <a:gd name="connsiteY25" fmla="*/ 117001 h 193476"/>
                <a:gd name="connsiteX26" fmla="*/ 18248 w 95660"/>
                <a:gd name="connsiteY26" fmla="*/ 110337 h 193476"/>
                <a:gd name="connsiteX27" fmla="*/ 20992 w 95660"/>
                <a:gd name="connsiteY27" fmla="*/ 100538 h 193476"/>
                <a:gd name="connsiteX28" fmla="*/ 23017 w 95660"/>
                <a:gd name="connsiteY28" fmla="*/ 96749 h 193476"/>
                <a:gd name="connsiteX29" fmla="*/ 25304 w 95660"/>
                <a:gd name="connsiteY29" fmla="*/ 109684 h 193476"/>
                <a:gd name="connsiteX30" fmla="*/ 23932 w 95660"/>
                <a:gd name="connsiteY30" fmla="*/ 120398 h 193476"/>
                <a:gd name="connsiteX31" fmla="*/ 13806 w 95660"/>
                <a:gd name="connsiteY31" fmla="*/ 147900 h 193476"/>
                <a:gd name="connsiteX32" fmla="*/ 12108 w 95660"/>
                <a:gd name="connsiteY32" fmla="*/ 162338 h 193476"/>
                <a:gd name="connsiteX33" fmla="*/ 6359 w 95660"/>
                <a:gd name="connsiteY33" fmla="*/ 150905 h 193476"/>
                <a:gd name="connsiteX34" fmla="*/ 42419 w 95660"/>
                <a:gd name="connsiteY34" fmla="*/ 123338 h 193476"/>
                <a:gd name="connsiteX35" fmla="*/ 46861 w 95660"/>
                <a:gd name="connsiteY35" fmla="*/ 149860 h 193476"/>
                <a:gd name="connsiteX36" fmla="*/ 20273 w 95660"/>
                <a:gd name="connsiteY36" fmla="*/ 155282 h 193476"/>
                <a:gd name="connsiteX37" fmla="*/ 42419 w 95660"/>
                <a:gd name="connsiteY37" fmla="*/ 123338 h 19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5660" h="193476">
                  <a:moveTo>
                    <a:pt x="6489" y="151167"/>
                  </a:moveTo>
                  <a:cubicBezTo>
                    <a:pt x="5313" y="152081"/>
                    <a:pt x="4530" y="152473"/>
                    <a:pt x="4007" y="153127"/>
                  </a:cubicBezTo>
                  <a:cubicBezTo>
                    <a:pt x="-4159" y="163318"/>
                    <a:pt x="740" y="177820"/>
                    <a:pt x="13414" y="180564"/>
                  </a:cubicBezTo>
                  <a:cubicBezTo>
                    <a:pt x="16419" y="181217"/>
                    <a:pt x="19685" y="180629"/>
                    <a:pt x="22756" y="180891"/>
                  </a:cubicBezTo>
                  <a:cubicBezTo>
                    <a:pt x="24128" y="180956"/>
                    <a:pt x="25565" y="181413"/>
                    <a:pt x="26806" y="182001"/>
                  </a:cubicBezTo>
                  <a:cubicBezTo>
                    <a:pt x="31640" y="184549"/>
                    <a:pt x="36213" y="187815"/>
                    <a:pt x="41243" y="189710"/>
                  </a:cubicBezTo>
                  <a:cubicBezTo>
                    <a:pt x="51957" y="193760"/>
                    <a:pt x="63259" y="194021"/>
                    <a:pt x="74495" y="192911"/>
                  </a:cubicBezTo>
                  <a:cubicBezTo>
                    <a:pt x="81746" y="192192"/>
                    <a:pt x="88801" y="190885"/>
                    <a:pt x="95661" y="187685"/>
                  </a:cubicBezTo>
                  <a:cubicBezTo>
                    <a:pt x="95465" y="186901"/>
                    <a:pt x="95400" y="186509"/>
                    <a:pt x="95269" y="186182"/>
                  </a:cubicBezTo>
                  <a:cubicBezTo>
                    <a:pt x="73058" y="125297"/>
                    <a:pt x="50912" y="64412"/>
                    <a:pt x="28700" y="3528"/>
                  </a:cubicBezTo>
                  <a:cubicBezTo>
                    <a:pt x="28439" y="2874"/>
                    <a:pt x="28374" y="1960"/>
                    <a:pt x="27917" y="1633"/>
                  </a:cubicBezTo>
                  <a:cubicBezTo>
                    <a:pt x="26871" y="914"/>
                    <a:pt x="25630" y="522"/>
                    <a:pt x="24454" y="0"/>
                  </a:cubicBezTo>
                  <a:cubicBezTo>
                    <a:pt x="23932" y="1176"/>
                    <a:pt x="23148" y="2286"/>
                    <a:pt x="23017" y="3462"/>
                  </a:cubicBezTo>
                  <a:cubicBezTo>
                    <a:pt x="22952" y="4573"/>
                    <a:pt x="23605" y="5683"/>
                    <a:pt x="23997" y="6794"/>
                  </a:cubicBezTo>
                  <a:cubicBezTo>
                    <a:pt x="27394" y="16266"/>
                    <a:pt x="30791" y="25673"/>
                    <a:pt x="34319" y="35342"/>
                  </a:cubicBezTo>
                  <a:cubicBezTo>
                    <a:pt x="33012" y="35734"/>
                    <a:pt x="31836" y="35930"/>
                    <a:pt x="30856" y="36452"/>
                  </a:cubicBezTo>
                  <a:cubicBezTo>
                    <a:pt x="25173" y="39327"/>
                    <a:pt x="18967" y="41679"/>
                    <a:pt x="13937" y="45402"/>
                  </a:cubicBezTo>
                  <a:cubicBezTo>
                    <a:pt x="6751" y="50759"/>
                    <a:pt x="6685" y="58468"/>
                    <a:pt x="13741" y="64086"/>
                  </a:cubicBezTo>
                  <a:cubicBezTo>
                    <a:pt x="17987" y="67548"/>
                    <a:pt x="23213" y="70096"/>
                    <a:pt x="28374" y="71990"/>
                  </a:cubicBezTo>
                  <a:cubicBezTo>
                    <a:pt x="33208" y="73754"/>
                    <a:pt x="38565" y="74081"/>
                    <a:pt x="43530" y="74995"/>
                  </a:cubicBezTo>
                  <a:cubicBezTo>
                    <a:pt x="44052" y="77151"/>
                    <a:pt x="44706" y="79503"/>
                    <a:pt x="45163" y="81528"/>
                  </a:cubicBezTo>
                  <a:cubicBezTo>
                    <a:pt x="40068" y="83161"/>
                    <a:pt x="34776" y="84860"/>
                    <a:pt x="29223" y="86558"/>
                  </a:cubicBezTo>
                  <a:cubicBezTo>
                    <a:pt x="26545" y="85186"/>
                    <a:pt x="23474" y="83227"/>
                    <a:pt x="20143" y="81985"/>
                  </a:cubicBezTo>
                  <a:cubicBezTo>
                    <a:pt x="13479" y="79503"/>
                    <a:pt x="7861" y="80548"/>
                    <a:pt x="4987" y="84599"/>
                  </a:cubicBezTo>
                  <a:cubicBezTo>
                    <a:pt x="1198" y="89890"/>
                    <a:pt x="3158" y="94920"/>
                    <a:pt x="6293" y="99558"/>
                  </a:cubicBezTo>
                  <a:cubicBezTo>
                    <a:pt x="9952" y="104981"/>
                    <a:pt x="12369" y="110468"/>
                    <a:pt x="7992" y="117001"/>
                  </a:cubicBezTo>
                  <a:cubicBezTo>
                    <a:pt x="13349" y="117001"/>
                    <a:pt x="16615" y="114714"/>
                    <a:pt x="18248" y="110337"/>
                  </a:cubicBezTo>
                  <a:cubicBezTo>
                    <a:pt x="19424" y="107136"/>
                    <a:pt x="19947" y="103804"/>
                    <a:pt x="20992" y="100538"/>
                  </a:cubicBezTo>
                  <a:cubicBezTo>
                    <a:pt x="21384" y="99232"/>
                    <a:pt x="22299" y="98056"/>
                    <a:pt x="23017" y="96749"/>
                  </a:cubicBezTo>
                  <a:cubicBezTo>
                    <a:pt x="23801" y="101518"/>
                    <a:pt x="24258" y="105699"/>
                    <a:pt x="25304" y="109684"/>
                  </a:cubicBezTo>
                  <a:cubicBezTo>
                    <a:pt x="26349" y="113603"/>
                    <a:pt x="26022" y="116870"/>
                    <a:pt x="23932" y="120398"/>
                  </a:cubicBezTo>
                  <a:cubicBezTo>
                    <a:pt x="18901" y="128956"/>
                    <a:pt x="15439" y="138167"/>
                    <a:pt x="13806" y="147900"/>
                  </a:cubicBezTo>
                  <a:cubicBezTo>
                    <a:pt x="13022" y="152669"/>
                    <a:pt x="12695" y="157569"/>
                    <a:pt x="12108" y="162338"/>
                  </a:cubicBezTo>
                  <a:cubicBezTo>
                    <a:pt x="3092" y="162599"/>
                    <a:pt x="7535" y="155544"/>
                    <a:pt x="6359" y="150905"/>
                  </a:cubicBezTo>
                  <a:close/>
                  <a:moveTo>
                    <a:pt x="42419" y="123338"/>
                  </a:moveTo>
                  <a:cubicBezTo>
                    <a:pt x="41439" y="132810"/>
                    <a:pt x="41570" y="141890"/>
                    <a:pt x="46861" y="149860"/>
                  </a:cubicBezTo>
                  <a:cubicBezTo>
                    <a:pt x="38108" y="151624"/>
                    <a:pt x="29354" y="153388"/>
                    <a:pt x="20273" y="155282"/>
                  </a:cubicBezTo>
                  <a:cubicBezTo>
                    <a:pt x="22821" y="141760"/>
                    <a:pt x="33469" y="133137"/>
                    <a:pt x="42419" y="123338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0" name="Полилиния: фигура 98">
              <a:extLst>
                <a:ext uri="{FF2B5EF4-FFF2-40B4-BE49-F238E27FC236}">
                  <a16:creationId xmlns:a16="http://schemas.microsoft.com/office/drawing/2014/main" id="{6634035E-C6EA-1E3C-FE65-40D28BBF6861}"/>
                </a:ext>
              </a:extLst>
            </p:cNvPr>
            <p:cNvSpPr/>
            <p:nvPr/>
          </p:nvSpPr>
          <p:spPr>
            <a:xfrm>
              <a:off x="3706952" y="4312184"/>
              <a:ext cx="84130" cy="166077"/>
            </a:xfrm>
            <a:custGeom>
              <a:avLst/>
              <a:gdLst>
                <a:gd name="connsiteX0" fmla="*/ 58990 w 84130"/>
                <a:gd name="connsiteY0" fmla="*/ 86640 h 166077"/>
                <a:gd name="connsiteX1" fmla="*/ 61799 w 84130"/>
                <a:gd name="connsiteY1" fmla="*/ 86313 h 166077"/>
                <a:gd name="connsiteX2" fmla="*/ 77870 w 84130"/>
                <a:gd name="connsiteY2" fmla="*/ 95720 h 166077"/>
                <a:gd name="connsiteX3" fmla="*/ 78784 w 84130"/>
                <a:gd name="connsiteY3" fmla="*/ 101208 h 166077"/>
                <a:gd name="connsiteX4" fmla="*/ 80614 w 84130"/>
                <a:gd name="connsiteY4" fmla="*/ 103233 h 166077"/>
                <a:gd name="connsiteX5" fmla="*/ 83096 w 84130"/>
                <a:gd name="connsiteY5" fmla="*/ 101338 h 166077"/>
                <a:gd name="connsiteX6" fmla="*/ 66764 w 84130"/>
                <a:gd name="connsiteY6" fmla="*/ 76187 h 166077"/>
                <a:gd name="connsiteX7" fmla="*/ 56900 w 84130"/>
                <a:gd name="connsiteY7" fmla="*/ 76187 h 166077"/>
                <a:gd name="connsiteX8" fmla="*/ 51412 w 84130"/>
                <a:gd name="connsiteY8" fmla="*/ 51886 h 166077"/>
                <a:gd name="connsiteX9" fmla="*/ 52000 w 84130"/>
                <a:gd name="connsiteY9" fmla="*/ 45353 h 166077"/>
                <a:gd name="connsiteX10" fmla="*/ 55985 w 84130"/>
                <a:gd name="connsiteY10" fmla="*/ 42087 h 166077"/>
                <a:gd name="connsiteX11" fmla="*/ 57880 w 84130"/>
                <a:gd name="connsiteY11" fmla="*/ 46137 h 166077"/>
                <a:gd name="connsiteX12" fmla="*/ 57749 w 84130"/>
                <a:gd name="connsiteY12" fmla="*/ 56328 h 166077"/>
                <a:gd name="connsiteX13" fmla="*/ 63629 w 84130"/>
                <a:gd name="connsiteY13" fmla="*/ 59137 h 166077"/>
                <a:gd name="connsiteX14" fmla="*/ 72709 w 84130"/>
                <a:gd name="connsiteY14" fmla="*/ 33333 h 166077"/>
                <a:gd name="connsiteX15" fmla="*/ 52523 w 84130"/>
                <a:gd name="connsiteY15" fmla="*/ 22292 h 166077"/>
                <a:gd name="connsiteX16" fmla="*/ 32141 w 84130"/>
                <a:gd name="connsiteY16" fmla="*/ 31242 h 166077"/>
                <a:gd name="connsiteX17" fmla="*/ 25216 w 84130"/>
                <a:gd name="connsiteY17" fmla="*/ 21639 h 166077"/>
                <a:gd name="connsiteX18" fmla="*/ 25608 w 84130"/>
                <a:gd name="connsiteY18" fmla="*/ 14584 h 166077"/>
                <a:gd name="connsiteX19" fmla="*/ 29658 w 84130"/>
                <a:gd name="connsiteY19" fmla="*/ 8574 h 166077"/>
                <a:gd name="connsiteX20" fmla="*/ 25543 w 84130"/>
                <a:gd name="connsiteY20" fmla="*/ 473 h 166077"/>
                <a:gd name="connsiteX21" fmla="*/ 13457 w 84130"/>
                <a:gd name="connsiteY21" fmla="*/ 8247 h 166077"/>
                <a:gd name="connsiteX22" fmla="*/ 13849 w 84130"/>
                <a:gd name="connsiteY22" fmla="*/ 14715 h 166077"/>
                <a:gd name="connsiteX23" fmla="*/ 0 w 84130"/>
                <a:gd name="connsiteY23" fmla="*/ 15499 h 166077"/>
                <a:gd name="connsiteX24" fmla="*/ 54875 w 84130"/>
                <a:gd name="connsiteY24" fmla="*/ 166077 h 166077"/>
                <a:gd name="connsiteX25" fmla="*/ 76694 w 84130"/>
                <a:gd name="connsiteY25" fmla="*/ 148439 h 166077"/>
                <a:gd name="connsiteX26" fmla="*/ 81920 w 84130"/>
                <a:gd name="connsiteY26" fmla="*/ 133414 h 166077"/>
                <a:gd name="connsiteX27" fmla="*/ 74603 w 84130"/>
                <a:gd name="connsiteY27" fmla="*/ 126097 h 166077"/>
                <a:gd name="connsiteX28" fmla="*/ 60689 w 84130"/>
                <a:gd name="connsiteY28" fmla="*/ 131323 h 166077"/>
                <a:gd name="connsiteX29" fmla="*/ 57422 w 84130"/>
                <a:gd name="connsiteY29" fmla="*/ 133871 h 166077"/>
                <a:gd name="connsiteX30" fmla="*/ 50759 w 84130"/>
                <a:gd name="connsiteY30" fmla="*/ 97680 h 166077"/>
                <a:gd name="connsiteX31" fmla="*/ 58860 w 84130"/>
                <a:gd name="connsiteY31" fmla="*/ 86770 h 16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4130" h="166077">
                  <a:moveTo>
                    <a:pt x="58990" y="86640"/>
                  </a:moveTo>
                  <a:cubicBezTo>
                    <a:pt x="59905" y="86509"/>
                    <a:pt x="60819" y="86378"/>
                    <a:pt x="61799" y="86313"/>
                  </a:cubicBezTo>
                  <a:cubicBezTo>
                    <a:pt x="69573" y="85986"/>
                    <a:pt x="76041" y="89710"/>
                    <a:pt x="77870" y="95720"/>
                  </a:cubicBezTo>
                  <a:cubicBezTo>
                    <a:pt x="78392" y="97484"/>
                    <a:pt x="78327" y="99444"/>
                    <a:pt x="78784" y="101208"/>
                  </a:cubicBezTo>
                  <a:cubicBezTo>
                    <a:pt x="79046" y="102057"/>
                    <a:pt x="80156" y="103364"/>
                    <a:pt x="80614" y="103233"/>
                  </a:cubicBezTo>
                  <a:cubicBezTo>
                    <a:pt x="81528" y="103037"/>
                    <a:pt x="82835" y="102188"/>
                    <a:pt x="83096" y="101338"/>
                  </a:cubicBezTo>
                  <a:cubicBezTo>
                    <a:pt x="87081" y="89645"/>
                    <a:pt x="79111" y="77298"/>
                    <a:pt x="66764" y="76187"/>
                  </a:cubicBezTo>
                  <a:cubicBezTo>
                    <a:pt x="63629" y="75926"/>
                    <a:pt x="60493" y="76187"/>
                    <a:pt x="56900" y="76187"/>
                  </a:cubicBezTo>
                  <a:cubicBezTo>
                    <a:pt x="55005" y="68087"/>
                    <a:pt x="53046" y="60052"/>
                    <a:pt x="51412" y="51886"/>
                  </a:cubicBezTo>
                  <a:cubicBezTo>
                    <a:pt x="51020" y="49795"/>
                    <a:pt x="51216" y="47313"/>
                    <a:pt x="52000" y="45353"/>
                  </a:cubicBezTo>
                  <a:cubicBezTo>
                    <a:pt x="52588" y="43981"/>
                    <a:pt x="54613" y="43132"/>
                    <a:pt x="55985" y="42087"/>
                  </a:cubicBezTo>
                  <a:cubicBezTo>
                    <a:pt x="56638" y="43458"/>
                    <a:pt x="57814" y="44765"/>
                    <a:pt x="57880" y="46137"/>
                  </a:cubicBezTo>
                  <a:cubicBezTo>
                    <a:pt x="58076" y="49534"/>
                    <a:pt x="57618" y="52931"/>
                    <a:pt x="57749" y="56328"/>
                  </a:cubicBezTo>
                  <a:cubicBezTo>
                    <a:pt x="57880" y="59855"/>
                    <a:pt x="60689" y="61097"/>
                    <a:pt x="63629" y="59137"/>
                  </a:cubicBezTo>
                  <a:cubicBezTo>
                    <a:pt x="70749" y="54368"/>
                    <a:pt x="75191" y="41629"/>
                    <a:pt x="72709" y="33333"/>
                  </a:cubicBezTo>
                  <a:cubicBezTo>
                    <a:pt x="70227" y="25036"/>
                    <a:pt x="62845" y="20986"/>
                    <a:pt x="52523" y="22292"/>
                  </a:cubicBezTo>
                  <a:cubicBezTo>
                    <a:pt x="44749" y="23272"/>
                    <a:pt x="37563" y="25559"/>
                    <a:pt x="32141" y="31242"/>
                  </a:cubicBezTo>
                  <a:cubicBezTo>
                    <a:pt x="29724" y="27845"/>
                    <a:pt x="27699" y="24579"/>
                    <a:pt x="25216" y="21639"/>
                  </a:cubicBezTo>
                  <a:cubicBezTo>
                    <a:pt x="22995" y="18961"/>
                    <a:pt x="22734" y="17001"/>
                    <a:pt x="25608" y="14584"/>
                  </a:cubicBezTo>
                  <a:cubicBezTo>
                    <a:pt x="27372" y="13081"/>
                    <a:pt x="28744" y="10795"/>
                    <a:pt x="29658" y="8574"/>
                  </a:cubicBezTo>
                  <a:cubicBezTo>
                    <a:pt x="31030" y="5177"/>
                    <a:pt x="28940" y="1584"/>
                    <a:pt x="25543" y="473"/>
                  </a:cubicBezTo>
                  <a:cubicBezTo>
                    <a:pt x="19925" y="-1356"/>
                    <a:pt x="13980" y="2302"/>
                    <a:pt x="13457" y="8247"/>
                  </a:cubicBezTo>
                  <a:cubicBezTo>
                    <a:pt x="13261" y="10403"/>
                    <a:pt x="13719" y="12559"/>
                    <a:pt x="13849" y="14715"/>
                  </a:cubicBezTo>
                  <a:cubicBezTo>
                    <a:pt x="9472" y="14976"/>
                    <a:pt x="4900" y="15172"/>
                    <a:pt x="0" y="15499"/>
                  </a:cubicBezTo>
                  <a:cubicBezTo>
                    <a:pt x="18422" y="65996"/>
                    <a:pt x="36583" y="115841"/>
                    <a:pt x="54875" y="166077"/>
                  </a:cubicBezTo>
                  <a:cubicBezTo>
                    <a:pt x="63824" y="161504"/>
                    <a:pt x="71272" y="156148"/>
                    <a:pt x="76694" y="148439"/>
                  </a:cubicBezTo>
                  <a:cubicBezTo>
                    <a:pt x="79829" y="143931"/>
                    <a:pt x="81920" y="139032"/>
                    <a:pt x="81920" y="133414"/>
                  </a:cubicBezTo>
                  <a:cubicBezTo>
                    <a:pt x="81920" y="128449"/>
                    <a:pt x="79634" y="126097"/>
                    <a:pt x="74603" y="126097"/>
                  </a:cubicBezTo>
                  <a:cubicBezTo>
                    <a:pt x="69312" y="126097"/>
                    <a:pt x="64870" y="128319"/>
                    <a:pt x="60689" y="131323"/>
                  </a:cubicBezTo>
                  <a:cubicBezTo>
                    <a:pt x="59709" y="132042"/>
                    <a:pt x="58729" y="132826"/>
                    <a:pt x="57422" y="133871"/>
                  </a:cubicBezTo>
                  <a:cubicBezTo>
                    <a:pt x="55136" y="121524"/>
                    <a:pt x="52915" y="109635"/>
                    <a:pt x="50759" y="97680"/>
                  </a:cubicBezTo>
                  <a:cubicBezTo>
                    <a:pt x="49322" y="89514"/>
                    <a:pt x="50628" y="87816"/>
                    <a:pt x="58860" y="8677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1" name="Полилиния: фигура 99">
              <a:extLst>
                <a:ext uri="{FF2B5EF4-FFF2-40B4-BE49-F238E27FC236}">
                  <a16:creationId xmlns:a16="http://schemas.microsoft.com/office/drawing/2014/main" id="{81BC2BFA-F1D0-B49D-281A-56434E5FEC27}"/>
                </a:ext>
              </a:extLst>
            </p:cNvPr>
            <p:cNvSpPr/>
            <p:nvPr/>
          </p:nvSpPr>
          <p:spPr>
            <a:xfrm>
              <a:off x="3436045" y="3980598"/>
              <a:ext cx="123202" cy="118243"/>
            </a:xfrm>
            <a:custGeom>
              <a:avLst/>
              <a:gdLst>
                <a:gd name="connsiteX0" fmla="*/ 4242 w 123202"/>
                <a:gd name="connsiteY0" fmla="*/ 61213 h 118243"/>
                <a:gd name="connsiteX1" fmla="*/ 11559 w 123202"/>
                <a:gd name="connsiteY1" fmla="*/ 69313 h 118243"/>
                <a:gd name="connsiteX2" fmla="*/ 19463 w 123202"/>
                <a:gd name="connsiteY2" fmla="*/ 94203 h 118243"/>
                <a:gd name="connsiteX3" fmla="*/ 16916 w 123202"/>
                <a:gd name="connsiteY3" fmla="*/ 107465 h 118243"/>
                <a:gd name="connsiteX4" fmla="*/ 34423 w 123202"/>
                <a:gd name="connsiteY4" fmla="*/ 100278 h 118243"/>
                <a:gd name="connsiteX5" fmla="*/ 46052 w 123202"/>
                <a:gd name="connsiteY5" fmla="*/ 109359 h 118243"/>
                <a:gd name="connsiteX6" fmla="*/ 45333 w 123202"/>
                <a:gd name="connsiteY6" fmla="*/ 118243 h 118243"/>
                <a:gd name="connsiteX7" fmla="*/ 48991 w 123202"/>
                <a:gd name="connsiteY7" fmla="*/ 116349 h 118243"/>
                <a:gd name="connsiteX8" fmla="*/ 55393 w 123202"/>
                <a:gd name="connsiteY8" fmla="*/ 93485 h 118243"/>
                <a:gd name="connsiteX9" fmla="*/ 45660 w 123202"/>
                <a:gd name="connsiteY9" fmla="*/ 80288 h 118243"/>
                <a:gd name="connsiteX10" fmla="*/ 34881 w 123202"/>
                <a:gd name="connsiteY10" fmla="*/ 67354 h 118243"/>
                <a:gd name="connsiteX11" fmla="*/ 41283 w 123202"/>
                <a:gd name="connsiteY11" fmla="*/ 37303 h 118243"/>
                <a:gd name="connsiteX12" fmla="*/ 69831 w 123202"/>
                <a:gd name="connsiteY12" fmla="*/ 30640 h 118243"/>
                <a:gd name="connsiteX13" fmla="*/ 73358 w 123202"/>
                <a:gd name="connsiteY13" fmla="*/ 35539 h 118243"/>
                <a:gd name="connsiteX14" fmla="*/ 122941 w 123202"/>
                <a:gd name="connsiteY14" fmla="*/ 89565 h 118243"/>
                <a:gd name="connsiteX15" fmla="*/ 123203 w 123202"/>
                <a:gd name="connsiteY15" fmla="*/ 87213 h 118243"/>
                <a:gd name="connsiteX16" fmla="*/ 123007 w 123202"/>
                <a:gd name="connsiteY16" fmla="*/ 84274 h 118243"/>
                <a:gd name="connsiteX17" fmla="*/ 116997 w 123202"/>
                <a:gd name="connsiteY17" fmla="*/ 83620 h 118243"/>
                <a:gd name="connsiteX18" fmla="*/ 85705 w 123202"/>
                <a:gd name="connsiteY18" fmla="*/ 47690 h 118243"/>
                <a:gd name="connsiteX19" fmla="*/ 97595 w 123202"/>
                <a:gd name="connsiteY19" fmla="*/ 22474 h 118243"/>
                <a:gd name="connsiteX20" fmla="*/ 99097 w 123202"/>
                <a:gd name="connsiteY20" fmla="*/ 19404 h 118243"/>
                <a:gd name="connsiteX21" fmla="*/ 90801 w 123202"/>
                <a:gd name="connsiteY21" fmla="*/ 3725 h 118243"/>
                <a:gd name="connsiteX22" fmla="*/ 78715 w 123202"/>
                <a:gd name="connsiteY22" fmla="*/ 1308 h 118243"/>
                <a:gd name="connsiteX23" fmla="*/ 68393 w 123202"/>
                <a:gd name="connsiteY23" fmla="*/ 8494 h 118243"/>
                <a:gd name="connsiteX24" fmla="*/ 52127 w 123202"/>
                <a:gd name="connsiteY24" fmla="*/ 25022 h 118243"/>
                <a:gd name="connsiteX25" fmla="*/ 28805 w 123202"/>
                <a:gd name="connsiteY25" fmla="*/ 36650 h 118243"/>
                <a:gd name="connsiteX26" fmla="*/ 7574 w 123202"/>
                <a:gd name="connsiteY26" fmla="*/ 41157 h 118243"/>
                <a:gd name="connsiteX27" fmla="*/ 1629 w 123202"/>
                <a:gd name="connsiteY27" fmla="*/ 57163 h 118243"/>
                <a:gd name="connsiteX28" fmla="*/ 4373 w 123202"/>
                <a:gd name="connsiteY28" fmla="*/ 61213 h 11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3202" h="118243">
                  <a:moveTo>
                    <a:pt x="4242" y="61213"/>
                  </a:moveTo>
                  <a:cubicBezTo>
                    <a:pt x="6594" y="63957"/>
                    <a:pt x="9076" y="66635"/>
                    <a:pt x="11559" y="69313"/>
                  </a:cubicBezTo>
                  <a:cubicBezTo>
                    <a:pt x="17961" y="76434"/>
                    <a:pt x="20835" y="84666"/>
                    <a:pt x="19463" y="94203"/>
                  </a:cubicBezTo>
                  <a:cubicBezTo>
                    <a:pt x="18810" y="98841"/>
                    <a:pt x="17700" y="103480"/>
                    <a:pt x="16916" y="107465"/>
                  </a:cubicBezTo>
                  <a:cubicBezTo>
                    <a:pt x="22599" y="105113"/>
                    <a:pt x="28348" y="102108"/>
                    <a:pt x="34423" y="100278"/>
                  </a:cubicBezTo>
                  <a:cubicBezTo>
                    <a:pt x="41740" y="98123"/>
                    <a:pt x="45986" y="101716"/>
                    <a:pt x="46052" y="109359"/>
                  </a:cubicBezTo>
                  <a:cubicBezTo>
                    <a:pt x="46052" y="112103"/>
                    <a:pt x="45594" y="114912"/>
                    <a:pt x="45333" y="118243"/>
                  </a:cubicBezTo>
                  <a:cubicBezTo>
                    <a:pt x="46835" y="117525"/>
                    <a:pt x="48011" y="117067"/>
                    <a:pt x="48991" y="116349"/>
                  </a:cubicBezTo>
                  <a:cubicBezTo>
                    <a:pt x="57222" y="111123"/>
                    <a:pt x="60031" y="102239"/>
                    <a:pt x="55393" y="93485"/>
                  </a:cubicBezTo>
                  <a:cubicBezTo>
                    <a:pt x="52846" y="88716"/>
                    <a:pt x="49057" y="84535"/>
                    <a:pt x="45660" y="80288"/>
                  </a:cubicBezTo>
                  <a:cubicBezTo>
                    <a:pt x="42132" y="75912"/>
                    <a:pt x="37951" y="71992"/>
                    <a:pt x="34881" y="67354"/>
                  </a:cubicBezTo>
                  <a:cubicBezTo>
                    <a:pt x="27891" y="56771"/>
                    <a:pt x="30634" y="44228"/>
                    <a:pt x="41283" y="37303"/>
                  </a:cubicBezTo>
                  <a:cubicBezTo>
                    <a:pt x="49906" y="31685"/>
                    <a:pt x="59574" y="29725"/>
                    <a:pt x="69831" y="30640"/>
                  </a:cubicBezTo>
                  <a:cubicBezTo>
                    <a:pt x="74338" y="31032"/>
                    <a:pt x="74338" y="31293"/>
                    <a:pt x="73358" y="35539"/>
                  </a:cubicBezTo>
                  <a:cubicBezTo>
                    <a:pt x="66760" y="64153"/>
                    <a:pt x="88971" y="89761"/>
                    <a:pt x="122941" y="89565"/>
                  </a:cubicBezTo>
                  <a:cubicBezTo>
                    <a:pt x="123007" y="88781"/>
                    <a:pt x="123203" y="87997"/>
                    <a:pt x="123203" y="87213"/>
                  </a:cubicBezTo>
                  <a:cubicBezTo>
                    <a:pt x="123203" y="86299"/>
                    <a:pt x="123072" y="85384"/>
                    <a:pt x="123007" y="84274"/>
                  </a:cubicBezTo>
                  <a:cubicBezTo>
                    <a:pt x="120916" y="84077"/>
                    <a:pt x="118957" y="83816"/>
                    <a:pt x="116997" y="83620"/>
                  </a:cubicBezTo>
                  <a:cubicBezTo>
                    <a:pt x="98183" y="81530"/>
                    <a:pt x="84594" y="66047"/>
                    <a:pt x="85705" y="47690"/>
                  </a:cubicBezTo>
                  <a:cubicBezTo>
                    <a:pt x="86293" y="37761"/>
                    <a:pt x="90866" y="29595"/>
                    <a:pt x="97595" y="22474"/>
                  </a:cubicBezTo>
                  <a:cubicBezTo>
                    <a:pt x="98379" y="21690"/>
                    <a:pt x="99358" y="20057"/>
                    <a:pt x="99097" y="19404"/>
                  </a:cubicBezTo>
                  <a:cubicBezTo>
                    <a:pt x="96549" y="14047"/>
                    <a:pt x="94132" y="8559"/>
                    <a:pt x="90801" y="3725"/>
                  </a:cubicBezTo>
                  <a:cubicBezTo>
                    <a:pt x="87992" y="-325"/>
                    <a:pt x="83157" y="-979"/>
                    <a:pt x="78715" y="1308"/>
                  </a:cubicBezTo>
                  <a:cubicBezTo>
                    <a:pt x="75057" y="3202"/>
                    <a:pt x="71464" y="5685"/>
                    <a:pt x="68393" y="8494"/>
                  </a:cubicBezTo>
                  <a:cubicBezTo>
                    <a:pt x="62710" y="13720"/>
                    <a:pt x="57353" y="19338"/>
                    <a:pt x="52127" y="25022"/>
                  </a:cubicBezTo>
                  <a:cubicBezTo>
                    <a:pt x="45790" y="31881"/>
                    <a:pt x="38082" y="35474"/>
                    <a:pt x="28805" y="36650"/>
                  </a:cubicBezTo>
                  <a:cubicBezTo>
                    <a:pt x="21619" y="37565"/>
                    <a:pt x="14433" y="38937"/>
                    <a:pt x="7574" y="41157"/>
                  </a:cubicBezTo>
                  <a:cubicBezTo>
                    <a:pt x="257" y="43509"/>
                    <a:pt x="-1833" y="50238"/>
                    <a:pt x="1629" y="57163"/>
                  </a:cubicBezTo>
                  <a:cubicBezTo>
                    <a:pt x="2348" y="58600"/>
                    <a:pt x="3262" y="59972"/>
                    <a:pt x="4373" y="6121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2" name="Полилиния: фигура 100">
              <a:extLst>
                <a:ext uri="{FF2B5EF4-FFF2-40B4-BE49-F238E27FC236}">
                  <a16:creationId xmlns:a16="http://schemas.microsoft.com/office/drawing/2014/main" id="{C61D7973-95BD-8201-E42C-7C2EA518CBE8}"/>
                </a:ext>
              </a:extLst>
            </p:cNvPr>
            <p:cNvSpPr/>
            <p:nvPr/>
          </p:nvSpPr>
          <p:spPr>
            <a:xfrm>
              <a:off x="3892546" y="3980742"/>
              <a:ext cx="122855" cy="117642"/>
            </a:xfrm>
            <a:custGeom>
              <a:avLst/>
              <a:gdLst>
                <a:gd name="connsiteX0" fmla="*/ 48995 w 122855"/>
                <a:gd name="connsiteY0" fmla="*/ 33893 h 117642"/>
                <a:gd name="connsiteX1" fmla="*/ 51804 w 122855"/>
                <a:gd name="connsiteY1" fmla="*/ 30692 h 117642"/>
                <a:gd name="connsiteX2" fmla="*/ 78981 w 122855"/>
                <a:gd name="connsiteY2" fmla="*/ 35722 h 117642"/>
                <a:gd name="connsiteX3" fmla="*/ 86558 w 122855"/>
                <a:gd name="connsiteY3" fmla="*/ 69235 h 117642"/>
                <a:gd name="connsiteX4" fmla="*/ 75257 w 122855"/>
                <a:gd name="connsiteY4" fmla="*/ 82170 h 117642"/>
                <a:gd name="connsiteX5" fmla="*/ 66242 w 122855"/>
                <a:gd name="connsiteY5" fmla="*/ 96215 h 117642"/>
                <a:gd name="connsiteX6" fmla="*/ 77413 w 122855"/>
                <a:gd name="connsiteY6" fmla="*/ 117643 h 117642"/>
                <a:gd name="connsiteX7" fmla="*/ 76825 w 122855"/>
                <a:gd name="connsiteY7" fmla="*/ 109281 h 117642"/>
                <a:gd name="connsiteX8" fmla="*/ 88649 w 122855"/>
                <a:gd name="connsiteY8" fmla="*/ 100200 h 117642"/>
                <a:gd name="connsiteX9" fmla="*/ 106287 w 122855"/>
                <a:gd name="connsiteY9" fmla="*/ 107582 h 117642"/>
                <a:gd name="connsiteX10" fmla="*/ 105765 w 122855"/>
                <a:gd name="connsiteY10" fmla="*/ 105688 h 117642"/>
                <a:gd name="connsiteX11" fmla="*/ 115172 w 122855"/>
                <a:gd name="connsiteY11" fmla="*/ 64728 h 117642"/>
                <a:gd name="connsiteX12" fmla="*/ 120529 w 122855"/>
                <a:gd name="connsiteY12" fmla="*/ 58260 h 117642"/>
                <a:gd name="connsiteX13" fmla="*/ 114714 w 122855"/>
                <a:gd name="connsiteY13" fmla="*/ 40753 h 117642"/>
                <a:gd name="connsiteX14" fmla="*/ 97991 w 122855"/>
                <a:gd name="connsiteY14" fmla="*/ 37160 h 117642"/>
                <a:gd name="connsiteX15" fmla="*/ 67875 w 122855"/>
                <a:gd name="connsiteY15" fmla="*/ 21938 h 117642"/>
                <a:gd name="connsiteX16" fmla="*/ 58402 w 122855"/>
                <a:gd name="connsiteY16" fmla="*/ 12074 h 117642"/>
                <a:gd name="connsiteX17" fmla="*/ 46186 w 122855"/>
                <a:gd name="connsiteY17" fmla="*/ 2144 h 117642"/>
                <a:gd name="connsiteX18" fmla="*/ 30508 w 122855"/>
                <a:gd name="connsiteY18" fmla="*/ 5476 h 117642"/>
                <a:gd name="connsiteX19" fmla="*/ 25020 w 122855"/>
                <a:gd name="connsiteY19" fmla="*/ 15601 h 117642"/>
                <a:gd name="connsiteX20" fmla="*/ 26523 w 122855"/>
                <a:gd name="connsiteY20" fmla="*/ 23767 h 117642"/>
                <a:gd name="connsiteX21" fmla="*/ 29463 w 122855"/>
                <a:gd name="connsiteY21" fmla="*/ 27230 h 117642"/>
                <a:gd name="connsiteX22" fmla="*/ 11432 w 122855"/>
                <a:gd name="connsiteY22" fmla="*/ 82366 h 117642"/>
                <a:gd name="connsiteX23" fmla="*/ 0 w 122855"/>
                <a:gd name="connsiteY23" fmla="*/ 84391 h 117642"/>
                <a:gd name="connsiteX24" fmla="*/ 0 w 122855"/>
                <a:gd name="connsiteY24" fmla="*/ 90401 h 117642"/>
                <a:gd name="connsiteX25" fmla="*/ 16136 w 122855"/>
                <a:gd name="connsiteY25" fmla="*/ 87396 h 117642"/>
                <a:gd name="connsiteX26" fmla="*/ 49126 w 122855"/>
                <a:gd name="connsiteY26" fmla="*/ 33959 h 11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2855" h="117642">
                  <a:moveTo>
                    <a:pt x="48995" y="33893"/>
                  </a:moveTo>
                  <a:cubicBezTo>
                    <a:pt x="48277" y="31280"/>
                    <a:pt x="49910" y="30888"/>
                    <a:pt x="51804" y="30692"/>
                  </a:cubicBezTo>
                  <a:cubicBezTo>
                    <a:pt x="61408" y="29516"/>
                    <a:pt x="70488" y="31215"/>
                    <a:pt x="78981" y="35722"/>
                  </a:cubicBezTo>
                  <a:cubicBezTo>
                    <a:pt x="92373" y="42909"/>
                    <a:pt x="95639" y="57084"/>
                    <a:pt x="86558" y="69235"/>
                  </a:cubicBezTo>
                  <a:cubicBezTo>
                    <a:pt x="83162" y="73808"/>
                    <a:pt x="78719" y="77662"/>
                    <a:pt x="75257" y="82170"/>
                  </a:cubicBezTo>
                  <a:cubicBezTo>
                    <a:pt x="71860" y="86612"/>
                    <a:pt x="68267" y="91120"/>
                    <a:pt x="66242" y="96215"/>
                  </a:cubicBezTo>
                  <a:cubicBezTo>
                    <a:pt x="62649" y="105361"/>
                    <a:pt x="68332" y="115487"/>
                    <a:pt x="77413" y="117643"/>
                  </a:cubicBezTo>
                  <a:cubicBezTo>
                    <a:pt x="77217" y="114833"/>
                    <a:pt x="76825" y="112090"/>
                    <a:pt x="76825" y="109281"/>
                  </a:cubicBezTo>
                  <a:cubicBezTo>
                    <a:pt x="76825" y="101376"/>
                    <a:pt x="81071" y="97848"/>
                    <a:pt x="88649" y="100200"/>
                  </a:cubicBezTo>
                  <a:cubicBezTo>
                    <a:pt x="94724" y="102029"/>
                    <a:pt x="100473" y="105100"/>
                    <a:pt x="106287" y="107582"/>
                  </a:cubicBezTo>
                  <a:cubicBezTo>
                    <a:pt x="106222" y="107256"/>
                    <a:pt x="106026" y="106472"/>
                    <a:pt x="105765" y="105688"/>
                  </a:cubicBezTo>
                  <a:cubicBezTo>
                    <a:pt x="100277" y="90074"/>
                    <a:pt x="102564" y="76225"/>
                    <a:pt x="115172" y="64728"/>
                  </a:cubicBezTo>
                  <a:cubicBezTo>
                    <a:pt x="117197" y="62833"/>
                    <a:pt x="119026" y="60612"/>
                    <a:pt x="120529" y="58260"/>
                  </a:cubicBezTo>
                  <a:cubicBezTo>
                    <a:pt x="125102" y="50944"/>
                    <a:pt x="122815" y="43496"/>
                    <a:pt x="114714" y="40753"/>
                  </a:cubicBezTo>
                  <a:cubicBezTo>
                    <a:pt x="109357" y="38923"/>
                    <a:pt x="103609" y="37682"/>
                    <a:pt x="97991" y="37160"/>
                  </a:cubicBezTo>
                  <a:cubicBezTo>
                    <a:pt x="85774" y="36114"/>
                    <a:pt x="75714" y="31476"/>
                    <a:pt x="67875" y="21938"/>
                  </a:cubicBezTo>
                  <a:cubicBezTo>
                    <a:pt x="65001" y="18411"/>
                    <a:pt x="61734" y="15145"/>
                    <a:pt x="58402" y="12074"/>
                  </a:cubicBezTo>
                  <a:cubicBezTo>
                    <a:pt x="54548" y="8546"/>
                    <a:pt x="50628" y="4888"/>
                    <a:pt x="46186" y="2144"/>
                  </a:cubicBezTo>
                  <a:cubicBezTo>
                    <a:pt x="40176" y="-1645"/>
                    <a:pt x="34689" y="-338"/>
                    <a:pt x="30508" y="5476"/>
                  </a:cubicBezTo>
                  <a:cubicBezTo>
                    <a:pt x="28287" y="8546"/>
                    <a:pt x="26915" y="12270"/>
                    <a:pt x="25020" y="15601"/>
                  </a:cubicBezTo>
                  <a:cubicBezTo>
                    <a:pt x="23256" y="18803"/>
                    <a:pt x="23387" y="21416"/>
                    <a:pt x="26523" y="23767"/>
                  </a:cubicBezTo>
                  <a:cubicBezTo>
                    <a:pt x="27699" y="24682"/>
                    <a:pt x="28548" y="26054"/>
                    <a:pt x="29463" y="27230"/>
                  </a:cubicBezTo>
                  <a:cubicBezTo>
                    <a:pt x="45206" y="48265"/>
                    <a:pt x="36387" y="75507"/>
                    <a:pt x="11432" y="82366"/>
                  </a:cubicBezTo>
                  <a:cubicBezTo>
                    <a:pt x="7774" y="83411"/>
                    <a:pt x="3854" y="83738"/>
                    <a:pt x="0" y="84391"/>
                  </a:cubicBezTo>
                  <a:lnTo>
                    <a:pt x="0" y="90401"/>
                  </a:lnTo>
                  <a:cubicBezTo>
                    <a:pt x="5618" y="89356"/>
                    <a:pt x="11040" y="88768"/>
                    <a:pt x="16136" y="87396"/>
                  </a:cubicBezTo>
                  <a:cubicBezTo>
                    <a:pt x="43246" y="80080"/>
                    <a:pt x="55267" y="56496"/>
                    <a:pt x="49126" y="33959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3" name="Полилиния: фигура 101">
              <a:extLst>
                <a:ext uri="{FF2B5EF4-FFF2-40B4-BE49-F238E27FC236}">
                  <a16:creationId xmlns:a16="http://schemas.microsoft.com/office/drawing/2014/main" id="{F884CFDF-9D5C-A251-87B1-377FE32016C9}"/>
                </a:ext>
              </a:extLst>
            </p:cNvPr>
            <p:cNvSpPr/>
            <p:nvPr/>
          </p:nvSpPr>
          <p:spPr>
            <a:xfrm>
              <a:off x="3705188" y="3883524"/>
              <a:ext cx="40894" cy="51151"/>
            </a:xfrm>
            <a:custGeom>
              <a:avLst/>
              <a:gdLst>
                <a:gd name="connsiteX0" fmla="*/ 40895 w 40894"/>
                <a:gd name="connsiteY0" fmla="*/ 24890 h 51151"/>
                <a:gd name="connsiteX1" fmla="*/ 20447 w 40894"/>
                <a:gd name="connsiteY1" fmla="*/ 0 h 51151"/>
                <a:gd name="connsiteX2" fmla="*/ 0 w 40894"/>
                <a:gd name="connsiteY2" fmla="*/ 24955 h 51151"/>
                <a:gd name="connsiteX3" fmla="*/ 20447 w 40894"/>
                <a:gd name="connsiteY3" fmla="*/ 51151 h 51151"/>
                <a:gd name="connsiteX4" fmla="*/ 40895 w 40894"/>
                <a:gd name="connsiteY4" fmla="*/ 24890 h 5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94" h="51151">
                  <a:moveTo>
                    <a:pt x="40895" y="24890"/>
                  </a:moveTo>
                  <a:cubicBezTo>
                    <a:pt x="34035" y="16528"/>
                    <a:pt x="27372" y="8427"/>
                    <a:pt x="20447" y="0"/>
                  </a:cubicBezTo>
                  <a:cubicBezTo>
                    <a:pt x="13523" y="8427"/>
                    <a:pt x="6794" y="16593"/>
                    <a:pt x="0" y="24955"/>
                  </a:cubicBezTo>
                  <a:cubicBezTo>
                    <a:pt x="6859" y="33709"/>
                    <a:pt x="13523" y="42332"/>
                    <a:pt x="20447" y="51151"/>
                  </a:cubicBezTo>
                  <a:cubicBezTo>
                    <a:pt x="27503" y="42136"/>
                    <a:pt x="34166" y="33578"/>
                    <a:pt x="40895" y="24890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4" name="Полилиния: фигура 102">
              <a:extLst>
                <a:ext uri="{FF2B5EF4-FFF2-40B4-BE49-F238E27FC236}">
                  <a16:creationId xmlns:a16="http://schemas.microsoft.com/office/drawing/2014/main" id="{7904124F-76A4-5707-7A58-486E29408CD1}"/>
                </a:ext>
              </a:extLst>
            </p:cNvPr>
            <p:cNvSpPr/>
            <p:nvPr/>
          </p:nvSpPr>
          <p:spPr>
            <a:xfrm>
              <a:off x="3943958" y="4476694"/>
              <a:ext cx="36844" cy="36582"/>
            </a:xfrm>
            <a:custGeom>
              <a:avLst/>
              <a:gdLst>
                <a:gd name="connsiteX0" fmla="*/ 36845 w 36844"/>
                <a:gd name="connsiteY0" fmla="*/ 19467 h 36582"/>
                <a:gd name="connsiteX1" fmla="*/ 18422 w 36844"/>
                <a:gd name="connsiteY1" fmla="*/ 0 h 36582"/>
                <a:gd name="connsiteX2" fmla="*/ 0 w 36844"/>
                <a:gd name="connsiteY2" fmla="*/ 19533 h 36582"/>
                <a:gd name="connsiteX3" fmla="*/ 18422 w 36844"/>
                <a:gd name="connsiteY3" fmla="*/ 36583 h 36582"/>
                <a:gd name="connsiteX4" fmla="*/ 36845 w 36844"/>
                <a:gd name="connsiteY4" fmla="*/ 19467 h 3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44" h="36582">
                  <a:moveTo>
                    <a:pt x="36845" y="19467"/>
                  </a:moveTo>
                  <a:cubicBezTo>
                    <a:pt x="30638" y="12935"/>
                    <a:pt x="24563" y="6533"/>
                    <a:pt x="18422" y="0"/>
                  </a:cubicBezTo>
                  <a:cubicBezTo>
                    <a:pt x="12151" y="6663"/>
                    <a:pt x="6206" y="12935"/>
                    <a:pt x="0" y="19533"/>
                  </a:cubicBezTo>
                  <a:cubicBezTo>
                    <a:pt x="6337" y="25347"/>
                    <a:pt x="12282" y="30900"/>
                    <a:pt x="18422" y="36583"/>
                  </a:cubicBezTo>
                  <a:cubicBezTo>
                    <a:pt x="24628" y="30834"/>
                    <a:pt x="30638" y="25282"/>
                    <a:pt x="36845" y="19467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5" name="Полилиния: фигура 103">
              <a:extLst>
                <a:ext uri="{FF2B5EF4-FFF2-40B4-BE49-F238E27FC236}">
                  <a16:creationId xmlns:a16="http://schemas.microsoft.com/office/drawing/2014/main" id="{E6F28588-54FD-B120-4501-3ACE8E522478}"/>
                </a:ext>
              </a:extLst>
            </p:cNvPr>
            <p:cNvSpPr/>
            <p:nvPr/>
          </p:nvSpPr>
          <p:spPr>
            <a:xfrm>
              <a:off x="3588383" y="3966098"/>
              <a:ext cx="29070" cy="35015"/>
            </a:xfrm>
            <a:custGeom>
              <a:avLst/>
              <a:gdLst>
                <a:gd name="connsiteX0" fmla="*/ 29071 w 29070"/>
                <a:gd name="connsiteY0" fmla="*/ 17703 h 35015"/>
                <a:gd name="connsiteX1" fmla="*/ 14503 w 29070"/>
                <a:gd name="connsiteY1" fmla="*/ 0 h 35015"/>
                <a:gd name="connsiteX2" fmla="*/ 0 w 29070"/>
                <a:gd name="connsiteY2" fmla="*/ 17703 h 35015"/>
                <a:gd name="connsiteX3" fmla="*/ 14503 w 29070"/>
                <a:gd name="connsiteY3" fmla="*/ 35015 h 35015"/>
                <a:gd name="connsiteX4" fmla="*/ 29071 w 29070"/>
                <a:gd name="connsiteY4" fmla="*/ 17703 h 3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70" h="35015">
                  <a:moveTo>
                    <a:pt x="29071" y="17703"/>
                  </a:moveTo>
                  <a:cubicBezTo>
                    <a:pt x="24171" y="11693"/>
                    <a:pt x="19468" y="6010"/>
                    <a:pt x="14503" y="0"/>
                  </a:cubicBezTo>
                  <a:cubicBezTo>
                    <a:pt x="9473" y="6141"/>
                    <a:pt x="4769" y="11889"/>
                    <a:pt x="0" y="17703"/>
                  </a:cubicBezTo>
                  <a:cubicBezTo>
                    <a:pt x="4900" y="23518"/>
                    <a:pt x="9603" y="29136"/>
                    <a:pt x="14503" y="35015"/>
                  </a:cubicBezTo>
                  <a:cubicBezTo>
                    <a:pt x="19468" y="29070"/>
                    <a:pt x="24236" y="23387"/>
                    <a:pt x="29071" y="1770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6" name="Полилиния: фигура 104">
              <a:extLst>
                <a:ext uri="{FF2B5EF4-FFF2-40B4-BE49-F238E27FC236}">
                  <a16:creationId xmlns:a16="http://schemas.microsoft.com/office/drawing/2014/main" id="{EF4A11BB-D7BF-3C97-396A-5433F80A8C1F}"/>
                </a:ext>
              </a:extLst>
            </p:cNvPr>
            <p:cNvSpPr/>
            <p:nvPr/>
          </p:nvSpPr>
          <p:spPr>
            <a:xfrm>
              <a:off x="3833752" y="3966098"/>
              <a:ext cx="29070" cy="35015"/>
            </a:xfrm>
            <a:custGeom>
              <a:avLst/>
              <a:gdLst>
                <a:gd name="connsiteX0" fmla="*/ 29071 w 29070"/>
                <a:gd name="connsiteY0" fmla="*/ 17703 h 35015"/>
                <a:gd name="connsiteX1" fmla="*/ 14503 w 29070"/>
                <a:gd name="connsiteY1" fmla="*/ 0 h 35015"/>
                <a:gd name="connsiteX2" fmla="*/ 0 w 29070"/>
                <a:gd name="connsiteY2" fmla="*/ 17703 h 35015"/>
                <a:gd name="connsiteX3" fmla="*/ 14503 w 29070"/>
                <a:gd name="connsiteY3" fmla="*/ 35015 h 35015"/>
                <a:gd name="connsiteX4" fmla="*/ 29071 w 29070"/>
                <a:gd name="connsiteY4" fmla="*/ 17703 h 3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70" h="35015">
                  <a:moveTo>
                    <a:pt x="29071" y="17703"/>
                  </a:moveTo>
                  <a:cubicBezTo>
                    <a:pt x="24236" y="11824"/>
                    <a:pt x="19468" y="6075"/>
                    <a:pt x="14503" y="0"/>
                  </a:cubicBezTo>
                  <a:cubicBezTo>
                    <a:pt x="9538" y="6010"/>
                    <a:pt x="4834" y="11759"/>
                    <a:pt x="0" y="17703"/>
                  </a:cubicBezTo>
                  <a:cubicBezTo>
                    <a:pt x="4834" y="23452"/>
                    <a:pt x="9603" y="29136"/>
                    <a:pt x="14503" y="35015"/>
                  </a:cubicBezTo>
                  <a:cubicBezTo>
                    <a:pt x="19468" y="29070"/>
                    <a:pt x="24171" y="23452"/>
                    <a:pt x="29071" y="17703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7" name="Полилиния: фигура 105">
              <a:extLst>
                <a:ext uri="{FF2B5EF4-FFF2-40B4-BE49-F238E27FC236}">
                  <a16:creationId xmlns:a16="http://schemas.microsoft.com/office/drawing/2014/main" id="{2D78FB59-262C-E5E9-C93F-1AB0B6DA13D5}"/>
                </a:ext>
              </a:extLst>
            </p:cNvPr>
            <p:cNvSpPr/>
            <p:nvPr/>
          </p:nvSpPr>
          <p:spPr>
            <a:xfrm>
              <a:off x="3838325" y="4142638"/>
              <a:ext cx="42593" cy="24013"/>
            </a:xfrm>
            <a:custGeom>
              <a:avLst/>
              <a:gdLst>
                <a:gd name="connsiteX0" fmla="*/ 26065 w 42593"/>
                <a:gd name="connsiteY0" fmla="*/ 235 h 24013"/>
                <a:gd name="connsiteX1" fmla="*/ 2874 w 42593"/>
                <a:gd name="connsiteY1" fmla="*/ 12973 h 24013"/>
                <a:gd name="connsiteX2" fmla="*/ 0 w 42593"/>
                <a:gd name="connsiteY2" fmla="*/ 15979 h 24013"/>
                <a:gd name="connsiteX3" fmla="*/ 42593 w 42593"/>
                <a:gd name="connsiteY3" fmla="*/ 24014 h 24013"/>
                <a:gd name="connsiteX4" fmla="*/ 29920 w 42593"/>
                <a:gd name="connsiteY4" fmla="*/ 692 h 24013"/>
                <a:gd name="connsiteX5" fmla="*/ 26131 w 42593"/>
                <a:gd name="connsiteY5" fmla="*/ 169 h 2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93" h="24013">
                  <a:moveTo>
                    <a:pt x="26065" y="235"/>
                  </a:moveTo>
                  <a:cubicBezTo>
                    <a:pt x="17508" y="2913"/>
                    <a:pt x="9734" y="7160"/>
                    <a:pt x="2874" y="12973"/>
                  </a:cubicBezTo>
                  <a:cubicBezTo>
                    <a:pt x="2025" y="13692"/>
                    <a:pt x="1307" y="14606"/>
                    <a:pt x="0" y="15979"/>
                  </a:cubicBezTo>
                  <a:cubicBezTo>
                    <a:pt x="15678" y="12647"/>
                    <a:pt x="29724" y="14150"/>
                    <a:pt x="42593" y="24014"/>
                  </a:cubicBezTo>
                  <a:cubicBezTo>
                    <a:pt x="41613" y="13888"/>
                    <a:pt x="37106" y="6506"/>
                    <a:pt x="29920" y="692"/>
                  </a:cubicBezTo>
                  <a:cubicBezTo>
                    <a:pt x="29071" y="-27"/>
                    <a:pt x="27241" y="-157"/>
                    <a:pt x="26131" y="169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8" name="Полилиния: фигура 106">
              <a:extLst>
                <a:ext uri="{FF2B5EF4-FFF2-40B4-BE49-F238E27FC236}">
                  <a16:creationId xmlns:a16="http://schemas.microsoft.com/office/drawing/2014/main" id="{167E5038-F51C-3820-5C9A-4E062C2C7A44}"/>
                </a:ext>
              </a:extLst>
            </p:cNvPr>
            <p:cNvSpPr/>
            <p:nvPr/>
          </p:nvSpPr>
          <p:spPr>
            <a:xfrm>
              <a:off x="3570941" y="4142443"/>
              <a:ext cx="41809" cy="24273"/>
            </a:xfrm>
            <a:custGeom>
              <a:avLst/>
              <a:gdLst>
                <a:gd name="connsiteX0" fmla="*/ 13000 w 41809"/>
                <a:gd name="connsiteY0" fmla="*/ 625 h 24273"/>
                <a:gd name="connsiteX1" fmla="*/ 0 w 41809"/>
                <a:gd name="connsiteY1" fmla="*/ 24274 h 24273"/>
                <a:gd name="connsiteX2" fmla="*/ 41809 w 41809"/>
                <a:gd name="connsiteY2" fmla="*/ 15716 h 24273"/>
                <a:gd name="connsiteX3" fmla="*/ 15548 w 41809"/>
                <a:gd name="connsiteY3" fmla="*/ 102 h 24273"/>
                <a:gd name="connsiteX4" fmla="*/ 13000 w 41809"/>
                <a:gd name="connsiteY4" fmla="*/ 625 h 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09" h="24273">
                  <a:moveTo>
                    <a:pt x="13000" y="625"/>
                  </a:moveTo>
                  <a:cubicBezTo>
                    <a:pt x="5618" y="6439"/>
                    <a:pt x="980" y="13821"/>
                    <a:pt x="0" y="24274"/>
                  </a:cubicBezTo>
                  <a:cubicBezTo>
                    <a:pt x="13065" y="14279"/>
                    <a:pt x="26980" y="12907"/>
                    <a:pt x="41809" y="15716"/>
                  </a:cubicBezTo>
                  <a:cubicBezTo>
                    <a:pt x="34427" y="8007"/>
                    <a:pt x="25412" y="3304"/>
                    <a:pt x="15548" y="102"/>
                  </a:cubicBezTo>
                  <a:cubicBezTo>
                    <a:pt x="14829" y="-159"/>
                    <a:pt x="13588" y="102"/>
                    <a:pt x="13000" y="625"/>
                  </a:cubicBezTo>
                  <a:close/>
                </a:path>
              </a:pathLst>
            </a:custGeom>
            <a:grpFill/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39" name="Рисунок 1">
            <a:extLst>
              <a:ext uri="{FF2B5EF4-FFF2-40B4-BE49-F238E27FC236}">
                <a16:creationId xmlns:a16="http://schemas.microsoft.com/office/drawing/2014/main" id="{823771E9-2649-E1FC-39D6-DAD4401320BB}"/>
              </a:ext>
            </a:extLst>
          </p:cNvPr>
          <p:cNvGrpSpPr/>
          <p:nvPr/>
        </p:nvGrpSpPr>
        <p:grpSpPr>
          <a:xfrm>
            <a:off x="567072" y="1818339"/>
            <a:ext cx="11158451" cy="4343073"/>
            <a:chOff x="567072" y="1818339"/>
            <a:chExt cx="11158451" cy="4343073"/>
          </a:xfrm>
          <a:solidFill>
            <a:srgbClr val="FFFFFF"/>
          </a:solidFill>
        </p:grpSpPr>
        <p:grpSp>
          <p:nvGrpSpPr>
            <p:cNvPr id="140" name="Рисунок 1">
              <a:extLst>
                <a:ext uri="{FF2B5EF4-FFF2-40B4-BE49-F238E27FC236}">
                  <a16:creationId xmlns:a16="http://schemas.microsoft.com/office/drawing/2014/main" id="{484A6EA1-F347-E02B-2567-5F59011DA87D}"/>
                </a:ext>
              </a:extLst>
            </p:cNvPr>
            <p:cNvGrpSpPr/>
            <p:nvPr/>
          </p:nvGrpSpPr>
          <p:grpSpPr>
            <a:xfrm>
              <a:off x="567072" y="3068438"/>
              <a:ext cx="832985" cy="245760"/>
              <a:chOff x="567072" y="3068438"/>
              <a:chExt cx="832985" cy="245760"/>
            </a:xfrm>
            <a:solidFill>
              <a:srgbClr val="FFFFFF"/>
            </a:solidFill>
          </p:grpSpPr>
          <p:sp>
            <p:nvSpPr>
              <p:cNvPr id="319" name="Полилиния: фигура 119">
                <a:extLst>
                  <a:ext uri="{FF2B5EF4-FFF2-40B4-BE49-F238E27FC236}">
                    <a16:creationId xmlns:a16="http://schemas.microsoft.com/office/drawing/2014/main" id="{951177E6-4352-3DCA-2CE5-7E05CC8BF7AF}"/>
                  </a:ext>
                </a:extLst>
              </p:cNvPr>
              <p:cNvSpPr/>
              <p:nvPr/>
            </p:nvSpPr>
            <p:spPr>
              <a:xfrm>
                <a:off x="753058" y="3068438"/>
                <a:ext cx="76171" cy="91915"/>
              </a:xfrm>
              <a:custGeom>
                <a:avLst/>
                <a:gdLst>
                  <a:gd name="connsiteX0" fmla="*/ 0 w 76171"/>
                  <a:gd name="connsiteY0" fmla="*/ 91915 h 91915"/>
                  <a:gd name="connsiteX1" fmla="*/ 0 w 76171"/>
                  <a:gd name="connsiteY1" fmla="*/ 0 h 91915"/>
                  <a:gd name="connsiteX2" fmla="*/ 67940 w 76171"/>
                  <a:gd name="connsiteY2" fmla="*/ 0 h 91915"/>
                  <a:gd name="connsiteX3" fmla="*/ 67940 w 76171"/>
                  <a:gd name="connsiteY3" fmla="*/ 14699 h 91915"/>
                  <a:gd name="connsiteX4" fmla="*/ 18096 w 76171"/>
                  <a:gd name="connsiteY4" fmla="*/ 14699 h 91915"/>
                  <a:gd name="connsiteX5" fmla="*/ 18096 w 76171"/>
                  <a:gd name="connsiteY5" fmla="*/ 35081 h 91915"/>
                  <a:gd name="connsiteX6" fmla="*/ 41287 w 76171"/>
                  <a:gd name="connsiteY6" fmla="*/ 35081 h 91915"/>
                  <a:gd name="connsiteX7" fmla="*/ 76171 w 76171"/>
                  <a:gd name="connsiteY7" fmla="*/ 62714 h 91915"/>
                  <a:gd name="connsiteX8" fmla="*/ 40437 w 76171"/>
                  <a:gd name="connsiteY8" fmla="*/ 91850 h 91915"/>
                  <a:gd name="connsiteX9" fmla="*/ 0 w 76171"/>
                  <a:gd name="connsiteY9" fmla="*/ 91850 h 91915"/>
                  <a:gd name="connsiteX10" fmla="*/ 18161 w 76171"/>
                  <a:gd name="connsiteY10" fmla="*/ 77217 h 91915"/>
                  <a:gd name="connsiteX11" fmla="*/ 41221 w 76171"/>
                  <a:gd name="connsiteY11" fmla="*/ 77217 h 91915"/>
                  <a:gd name="connsiteX12" fmla="*/ 57684 w 76171"/>
                  <a:gd name="connsiteY12" fmla="*/ 63237 h 91915"/>
                  <a:gd name="connsiteX13" fmla="*/ 40960 w 76171"/>
                  <a:gd name="connsiteY13" fmla="*/ 49779 h 91915"/>
                  <a:gd name="connsiteX14" fmla="*/ 18161 w 76171"/>
                  <a:gd name="connsiteY14" fmla="*/ 49779 h 91915"/>
                  <a:gd name="connsiteX15" fmla="*/ 18161 w 76171"/>
                  <a:gd name="connsiteY15" fmla="*/ 77151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6171" h="91915">
                    <a:moveTo>
                      <a:pt x="0" y="91915"/>
                    </a:moveTo>
                    <a:lnTo>
                      <a:pt x="0" y="0"/>
                    </a:lnTo>
                    <a:lnTo>
                      <a:pt x="67940" y="0"/>
                    </a:lnTo>
                    <a:lnTo>
                      <a:pt x="67940" y="14699"/>
                    </a:lnTo>
                    <a:lnTo>
                      <a:pt x="18096" y="14699"/>
                    </a:lnTo>
                    <a:lnTo>
                      <a:pt x="18096" y="35081"/>
                    </a:lnTo>
                    <a:lnTo>
                      <a:pt x="41287" y="35081"/>
                    </a:lnTo>
                    <a:cubicBezTo>
                      <a:pt x="62061" y="35081"/>
                      <a:pt x="76171" y="41940"/>
                      <a:pt x="76171" y="62714"/>
                    </a:cubicBezTo>
                    <a:cubicBezTo>
                      <a:pt x="76171" y="83488"/>
                      <a:pt x="62191" y="91850"/>
                      <a:pt x="40437" y="91850"/>
                    </a:cubicBezTo>
                    <a:lnTo>
                      <a:pt x="0" y="91850"/>
                    </a:lnTo>
                    <a:close/>
                    <a:moveTo>
                      <a:pt x="18161" y="77217"/>
                    </a:moveTo>
                    <a:lnTo>
                      <a:pt x="41221" y="77217"/>
                    </a:lnTo>
                    <a:cubicBezTo>
                      <a:pt x="51870" y="77217"/>
                      <a:pt x="57684" y="72383"/>
                      <a:pt x="57684" y="63237"/>
                    </a:cubicBezTo>
                    <a:cubicBezTo>
                      <a:pt x="57684" y="53634"/>
                      <a:pt x="51739" y="49779"/>
                      <a:pt x="40960" y="49779"/>
                    </a:cubicBezTo>
                    <a:lnTo>
                      <a:pt x="18161" y="49779"/>
                    </a:lnTo>
                    <a:lnTo>
                      <a:pt x="18161" y="7715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0" name="Полилиния: фигура 120">
                <a:extLst>
                  <a:ext uri="{FF2B5EF4-FFF2-40B4-BE49-F238E27FC236}">
                    <a16:creationId xmlns:a16="http://schemas.microsoft.com/office/drawing/2014/main" id="{6D7D0F8E-1F4E-D775-E417-32AE64CC5533}"/>
                  </a:ext>
                </a:extLst>
              </p:cNvPr>
              <p:cNvSpPr/>
              <p:nvPr/>
            </p:nvSpPr>
            <p:spPr>
              <a:xfrm>
                <a:off x="837003" y="3090649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4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4" y="57684"/>
                      <a:pt x="50694" y="50041"/>
                      <a:pt x="50694" y="35734"/>
                    </a:cubicBezTo>
                    <a:cubicBezTo>
                      <a:pt x="50694" y="21427"/>
                      <a:pt x="43834" y="13654"/>
                      <a:pt x="34231" y="13654"/>
                    </a:cubicBezTo>
                    <a:cubicBezTo>
                      <a:pt x="24628" y="13654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1" name="Полилиния: фигура 121">
                <a:extLst>
                  <a:ext uri="{FF2B5EF4-FFF2-40B4-BE49-F238E27FC236}">
                    <a16:creationId xmlns:a16="http://schemas.microsoft.com/office/drawing/2014/main" id="{EF915146-4AAD-FE3C-D054-E2155D9ADE8D}"/>
                  </a:ext>
                </a:extLst>
              </p:cNvPr>
              <p:cNvSpPr/>
              <p:nvPr/>
            </p:nvSpPr>
            <p:spPr>
              <a:xfrm>
                <a:off x="910300" y="3092086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8 h 68266"/>
                  <a:gd name="connsiteX2" fmla="*/ 1698 w 65719"/>
                  <a:gd name="connsiteY2" fmla="*/ 54418 h 68266"/>
                  <a:gd name="connsiteX3" fmla="*/ 13000 w 65719"/>
                  <a:gd name="connsiteY3" fmla="*/ 21427 h 68266"/>
                  <a:gd name="connsiteX4" fmla="*/ 14241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8"/>
                    </a:lnTo>
                    <a:lnTo>
                      <a:pt x="1698" y="54418"/>
                    </a:lnTo>
                    <a:cubicBezTo>
                      <a:pt x="8819" y="54418"/>
                      <a:pt x="11563" y="46056"/>
                      <a:pt x="13000" y="21427"/>
                    </a:cubicBezTo>
                    <a:lnTo>
                      <a:pt x="14241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5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2" name="Полилиния: фигура 122">
                <a:extLst>
                  <a:ext uri="{FF2B5EF4-FFF2-40B4-BE49-F238E27FC236}">
                    <a16:creationId xmlns:a16="http://schemas.microsoft.com/office/drawing/2014/main" id="{9FA175E4-B9D1-C819-C205-A702DD17A710}"/>
                  </a:ext>
                </a:extLst>
              </p:cNvPr>
              <p:cNvSpPr/>
              <p:nvPr/>
            </p:nvSpPr>
            <p:spPr>
              <a:xfrm>
                <a:off x="992481" y="3092152"/>
                <a:ext cx="58990" cy="68201"/>
              </a:xfrm>
              <a:custGeom>
                <a:avLst/>
                <a:gdLst>
                  <a:gd name="connsiteX0" fmla="*/ 65 w 58990"/>
                  <a:gd name="connsiteY0" fmla="*/ 68201 h 68201"/>
                  <a:gd name="connsiteX1" fmla="*/ 65 w 58990"/>
                  <a:gd name="connsiteY1" fmla="*/ 0 h 68201"/>
                  <a:gd name="connsiteX2" fmla="*/ 17573 w 58990"/>
                  <a:gd name="connsiteY2" fmla="*/ 0 h 68201"/>
                  <a:gd name="connsiteX3" fmla="*/ 17573 w 58990"/>
                  <a:gd name="connsiteY3" fmla="*/ 22211 h 68201"/>
                  <a:gd name="connsiteX4" fmla="*/ 31618 w 58990"/>
                  <a:gd name="connsiteY4" fmla="*/ 22211 h 68201"/>
                  <a:gd name="connsiteX5" fmla="*/ 58990 w 58990"/>
                  <a:gd name="connsiteY5" fmla="*/ 44880 h 68201"/>
                  <a:gd name="connsiteX6" fmla="*/ 32206 w 58990"/>
                  <a:gd name="connsiteY6" fmla="*/ 68201 h 68201"/>
                  <a:gd name="connsiteX7" fmla="*/ 0 w 58990"/>
                  <a:gd name="connsiteY7" fmla="*/ 68201 h 68201"/>
                  <a:gd name="connsiteX8" fmla="*/ 17573 w 58990"/>
                  <a:gd name="connsiteY8" fmla="*/ 54483 h 68201"/>
                  <a:gd name="connsiteX9" fmla="*/ 30116 w 58990"/>
                  <a:gd name="connsiteY9" fmla="*/ 54483 h 68201"/>
                  <a:gd name="connsiteX10" fmla="*/ 42136 w 58990"/>
                  <a:gd name="connsiteY10" fmla="*/ 44618 h 68201"/>
                  <a:gd name="connsiteX11" fmla="*/ 29985 w 58990"/>
                  <a:gd name="connsiteY11" fmla="*/ 35864 h 68201"/>
                  <a:gd name="connsiteX12" fmla="*/ 17573 w 58990"/>
                  <a:gd name="connsiteY12" fmla="*/ 35864 h 68201"/>
                  <a:gd name="connsiteX13" fmla="*/ 17573 w 58990"/>
                  <a:gd name="connsiteY13" fmla="*/ 54483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8990" h="68201">
                    <a:moveTo>
                      <a:pt x="65" y="68201"/>
                    </a:moveTo>
                    <a:lnTo>
                      <a:pt x="65" y="0"/>
                    </a:lnTo>
                    <a:lnTo>
                      <a:pt x="17573" y="0"/>
                    </a:lnTo>
                    <a:lnTo>
                      <a:pt x="17573" y="22211"/>
                    </a:lnTo>
                    <a:lnTo>
                      <a:pt x="31618" y="22211"/>
                    </a:lnTo>
                    <a:cubicBezTo>
                      <a:pt x="50890" y="22211"/>
                      <a:pt x="58990" y="29593"/>
                      <a:pt x="58990" y="44880"/>
                    </a:cubicBezTo>
                    <a:cubicBezTo>
                      <a:pt x="58990" y="62387"/>
                      <a:pt x="50106" y="68201"/>
                      <a:pt x="32206" y="68201"/>
                    </a:cubicBezTo>
                    <a:lnTo>
                      <a:pt x="0" y="68201"/>
                    </a:lnTo>
                    <a:close/>
                    <a:moveTo>
                      <a:pt x="17573" y="54483"/>
                    </a:moveTo>
                    <a:lnTo>
                      <a:pt x="30116" y="54483"/>
                    </a:lnTo>
                    <a:cubicBezTo>
                      <a:pt x="38216" y="54483"/>
                      <a:pt x="42136" y="51804"/>
                      <a:pt x="42136" y="44618"/>
                    </a:cubicBezTo>
                    <a:cubicBezTo>
                      <a:pt x="42136" y="38151"/>
                      <a:pt x="38086" y="35864"/>
                      <a:pt x="29985" y="35864"/>
                    </a:cubicBezTo>
                    <a:lnTo>
                      <a:pt x="17573" y="35864"/>
                    </a:lnTo>
                    <a:lnTo>
                      <a:pt x="17573" y="5448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3" name="Полилиния: фигура 123">
                <a:extLst>
                  <a:ext uri="{FF2B5EF4-FFF2-40B4-BE49-F238E27FC236}">
                    <a16:creationId xmlns:a16="http://schemas.microsoft.com/office/drawing/2014/main" id="{099A519B-1901-81A7-096C-EF5B2CDBBD93}"/>
                  </a:ext>
                </a:extLst>
              </p:cNvPr>
              <p:cNvSpPr/>
              <p:nvPr/>
            </p:nvSpPr>
            <p:spPr>
              <a:xfrm>
                <a:off x="1062381" y="3092152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3 w 63432"/>
                  <a:gd name="connsiteY6" fmla="*/ 0 h 68201"/>
                  <a:gd name="connsiteX7" fmla="*/ 63433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3" y="0"/>
                    </a:lnTo>
                    <a:lnTo>
                      <a:pt x="63433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4" name="Полилиния: фигура 124">
                <a:extLst>
                  <a:ext uri="{FF2B5EF4-FFF2-40B4-BE49-F238E27FC236}">
                    <a16:creationId xmlns:a16="http://schemas.microsoft.com/office/drawing/2014/main" id="{536CD735-BB6E-86DC-0289-FED2B95323F0}"/>
                  </a:ext>
                </a:extLst>
              </p:cNvPr>
              <p:cNvSpPr/>
              <p:nvPr/>
            </p:nvSpPr>
            <p:spPr>
              <a:xfrm>
                <a:off x="1142407" y="3092152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5" name="Полилиния: фигура 125">
                <a:extLst>
                  <a:ext uri="{FF2B5EF4-FFF2-40B4-BE49-F238E27FC236}">
                    <a16:creationId xmlns:a16="http://schemas.microsoft.com/office/drawing/2014/main" id="{1889143D-B395-C171-F32A-86FA7EDA4783}"/>
                  </a:ext>
                </a:extLst>
              </p:cNvPr>
              <p:cNvSpPr/>
              <p:nvPr/>
            </p:nvSpPr>
            <p:spPr>
              <a:xfrm>
                <a:off x="1223674" y="3092086"/>
                <a:ext cx="70487" cy="84076"/>
              </a:xfrm>
              <a:custGeom>
                <a:avLst/>
                <a:gdLst>
                  <a:gd name="connsiteX0" fmla="*/ 54287 w 70487"/>
                  <a:gd name="connsiteY0" fmla="*/ 84076 h 84076"/>
                  <a:gd name="connsiteX1" fmla="*/ 54287 w 70487"/>
                  <a:gd name="connsiteY1" fmla="*/ 68201 h 84076"/>
                  <a:gd name="connsiteX2" fmla="*/ 0 w 70487"/>
                  <a:gd name="connsiteY2" fmla="*/ 68201 h 84076"/>
                  <a:gd name="connsiteX3" fmla="*/ 0 w 70487"/>
                  <a:gd name="connsiteY3" fmla="*/ 0 h 84076"/>
                  <a:gd name="connsiteX4" fmla="*/ 17508 w 70487"/>
                  <a:gd name="connsiteY4" fmla="*/ 0 h 84076"/>
                  <a:gd name="connsiteX5" fmla="*/ 17508 w 70487"/>
                  <a:gd name="connsiteY5" fmla="*/ 54418 h 84076"/>
                  <a:gd name="connsiteX6" fmla="*/ 42463 w 70487"/>
                  <a:gd name="connsiteY6" fmla="*/ 54418 h 84076"/>
                  <a:gd name="connsiteX7" fmla="*/ 42463 w 70487"/>
                  <a:gd name="connsiteY7" fmla="*/ 0 h 84076"/>
                  <a:gd name="connsiteX8" fmla="*/ 59970 w 70487"/>
                  <a:gd name="connsiteY8" fmla="*/ 0 h 84076"/>
                  <a:gd name="connsiteX9" fmla="*/ 59970 w 70487"/>
                  <a:gd name="connsiteY9" fmla="*/ 55136 h 84076"/>
                  <a:gd name="connsiteX10" fmla="*/ 70488 w 70487"/>
                  <a:gd name="connsiteY10" fmla="*/ 55136 h 84076"/>
                  <a:gd name="connsiteX11" fmla="*/ 70488 w 70487"/>
                  <a:gd name="connsiteY11" fmla="*/ 84011 h 84076"/>
                  <a:gd name="connsiteX12" fmla="*/ 54287 w 70487"/>
                  <a:gd name="connsiteY12" fmla="*/ 84011 h 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7" h="84076">
                    <a:moveTo>
                      <a:pt x="54287" y="84076"/>
                    </a:moveTo>
                    <a:lnTo>
                      <a:pt x="54287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54418"/>
                    </a:lnTo>
                    <a:lnTo>
                      <a:pt x="42463" y="54418"/>
                    </a:lnTo>
                    <a:lnTo>
                      <a:pt x="42463" y="0"/>
                    </a:lnTo>
                    <a:lnTo>
                      <a:pt x="59970" y="0"/>
                    </a:lnTo>
                    <a:lnTo>
                      <a:pt x="59970" y="55136"/>
                    </a:lnTo>
                    <a:lnTo>
                      <a:pt x="70488" y="55136"/>
                    </a:lnTo>
                    <a:lnTo>
                      <a:pt x="70488" y="84011"/>
                    </a:lnTo>
                    <a:lnTo>
                      <a:pt x="54287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6" name="Полилиния: фигура 126">
                <a:extLst>
                  <a:ext uri="{FF2B5EF4-FFF2-40B4-BE49-F238E27FC236}">
                    <a16:creationId xmlns:a16="http://schemas.microsoft.com/office/drawing/2014/main" id="{AF3C7C5C-411F-C63E-7650-22064B5062D5}"/>
                  </a:ext>
                </a:extLst>
              </p:cNvPr>
              <p:cNvSpPr/>
              <p:nvPr/>
            </p:nvSpPr>
            <p:spPr>
              <a:xfrm>
                <a:off x="1302066" y="3090388"/>
                <a:ext cx="64151" cy="71663"/>
              </a:xfrm>
              <a:custGeom>
                <a:avLst/>
                <a:gdLst>
                  <a:gd name="connsiteX0" fmla="*/ 24628 w 64151"/>
                  <a:gd name="connsiteY0" fmla="*/ 71598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0 h 71663"/>
                  <a:gd name="connsiteX9" fmla="*/ 62126 w 64151"/>
                  <a:gd name="connsiteY9" fmla="*/ 47427 h 71663"/>
                  <a:gd name="connsiteX10" fmla="*/ 64151 w 64151"/>
                  <a:gd name="connsiteY10" fmla="*/ 70031 h 71663"/>
                  <a:gd name="connsiteX11" fmla="*/ 48081 w 64151"/>
                  <a:gd name="connsiteY11" fmla="*/ 70031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789 w 64151"/>
                  <a:gd name="connsiteY16" fmla="*/ 59644 h 71663"/>
                  <a:gd name="connsiteX17" fmla="*/ 45402 w 64151"/>
                  <a:gd name="connsiteY17" fmla="*/ 43769 h 71663"/>
                  <a:gd name="connsiteX18" fmla="*/ 45402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8"/>
                    </a:moveTo>
                    <a:cubicBezTo>
                      <a:pt x="11563" y="71598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8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0"/>
                    </a:cubicBezTo>
                    <a:cubicBezTo>
                      <a:pt x="62387" y="32076"/>
                      <a:pt x="62126" y="41352"/>
                      <a:pt x="62126" y="47427"/>
                    </a:cubicBezTo>
                    <a:cubicBezTo>
                      <a:pt x="62126" y="58206"/>
                      <a:pt x="62779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789" y="59644"/>
                    </a:cubicBezTo>
                    <a:cubicBezTo>
                      <a:pt x="40829" y="59644"/>
                      <a:pt x="45402" y="53829"/>
                      <a:pt x="45402" y="43769"/>
                    </a:cubicBezTo>
                    <a:lnTo>
                      <a:pt x="45402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7" name="Полилиния: фигура 127">
                <a:extLst>
                  <a:ext uri="{FF2B5EF4-FFF2-40B4-BE49-F238E27FC236}">
                    <a16:creationId xmlns:a16="http://schemas.microsoft.com/office/drawing/2014/main" id="{E60F3DD5-1D7B-983C-B83F-2587841FA4FB}"/>
                  </a:ext>
                </a:extLst>
              </p:cNvPr>
              <p:cNvSpPr/>
              <p:nvPr/>
            </p:nvSpPr>
            <p:spPr>
              <a:xfrm>
                <a:off x="1378172" y="3141343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7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7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8" name="Полилиния: фигура 128">
                <a:extLst>
                  <a:ext uri="{FF2B5EF4-FFF2-40B4-BE49-F238E27FC236}">
                    <a16:creationId xmlns:a16="http://schemas.microsoft.com/office/drawing/2014/main" id="{C5AFFDA8-589C-7EAF-A76F-D6F4E7210217}"/>
                  </a:ext>
                </a:extLst>
              </p:cNvPr>
              <p:cNvSpPr/>
              <p:nvPr/>
            </p:nvSpPr>
            <p:spPr>
              <a:xfrm>
                <a:off x="567072" y="3244299"/>
                <a:ext cx="61015" cy="68201"/>
              </a:xfrm>
              <a:custGeom>
                <a:avLst/>
                <a:gdLst>
                  <a:gd name="connsiteX0" fmla="*/ 0 w 61015"/>
                  <a:gd name="connsiteY0" fmla="*/ 68201 h 68201"/>
                  <a:gd name="connsiteX1" fmla="*/ 0 w 61015"/>
                  <a:gd name="connsiteY1" fmla="*/ 0 h 68201"/>
                  <a:gd name="connsiteX2" fmla="*/ 61015 w 61015"/>
                  <a:gd name="connsiteY2" fmla="*/ 0 h 68201"/>
                  <a:gd name="connsiteX3" fmla="*/ 61015 w 61015"/>
                  <a:gd name="connsiteY3" fmla="*/ 68201 h 68201"/>
                  <a:gd name="connsiteX4" fmla="*/ 43508 w 61015"/>
                  <a:gd name="connsiteY4" fmla="*/ 68201 h 68201"/>
                  <a:gd name="connsiteX5" fmla="*/ 43508 w 61015"/>
                  <a:gd name="connsiteY5" fmla="*/ 13784 h 68201"/>
                  <a:gd name="connsiteX6" fmla="*/ 17508 w 61015"/>
                  <a:gd name="connsiteY6" fmla="*/ 13784 h 68201"/>
                  <a:gd name="connsiteX7" fmla="*/ 17508 w 61015"/>
                  <a:gd name="connsiteY7" fmla="*/ 68201 h 68201"/>
                  <a:gd name="connsiteX8" fmla="*/ 0 w 61015"/>
                  <a:gd name="connsiteY8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015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61015" y="0"/>
                    </a:lnTo>
                    <a:lnTo>
                      <a:pt x="61015" y="68201"/>
                    </a:lnTo>
                    <a:lnTo>
                      <a:pt x="43508" y="68201"/>
                    </a:lnTo>
                    <a:lnTo>
                      <a:pt x="43508" y="13784"/>
                    </a:lnTo>
                    <a:lnTo>
                      <a:pt x="17508" y="13784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9" name="Полилиния: фигура 129">
                <a:extLst>
                  <a:ext uri="{FF2B5EF4-FFF2-40B4-BE49-F238E27FC236}">
                    <a16:creationId xmlns:a16="http://schemas.microsoft.com/office/drawing/2014/main" id="{FC188B54-E5BF-EC52-AC5A-6AD0BC0A23DA}"/>
                  </a:ext>
                </a:extLst>
              </p:cNvPr>
              <p:cNvSpPr/>
              <p:nvPr/>
            </p:nvSpPr>
            <p:spPr>
              <a:xfrm>
                <a:off x="640042" y="3242796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4" y="57684"/>
                      <a:pt x="50694" y="50041"/>
                      <a:pt x="50694" y="35734"/>
                    </a:cubicBezTo>
                    <a:cubicBezTo>
                      <a:pt x="50694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0" name="Полилиния: фигура 130">
                <a:extLst>
                  <a:ext uri="{FF2B5EF4-FFF2-40B4-BE49-F238E27FC236}">
                    <a16:creationId xmlns:a16="http://schemas.microsoft.com/office/drawing/2014/main" id="{CA932357-C913-ADE4-7805-32F4CCA9E2C4}"/>
                  </a:ext>
                </a:extLst>
              </p:cNvPr>
              <p:cNvSpPr/>
              <p:nvPr/>
            </p:nvSpPr>
            <p:spPr>
              <a:xfrm>
                <a:off x="713273" y="3244233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8 h 68266"/>
                  <a:gd name="connsiteX2" fmla="*/ 1699 w 65719"/>
                  <a:gd name="connsiteY2" fmla="*/ 54418 h 68266"/>
                  <a:gd name="connsiteX3" fmla="*/ 13000 w 65719"/>
                  <a:gd name="connsiteY3" fmla="*/ 21427 h 68266"/>
                  <a:gd name="connsiteX4" fmla="*/ 14241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8"/>
                    </a:lnTo>
                    <a:lnTo>
                      <a:pt x="1699" y="54418"/>
                    </a:lnTo>
                    <a:cubicBezTo>
                      <a:pt x="8819" y="54418"/>
                      <a:pt x="11563" y="46056"/>
                      <a:pt x="13000" y="21427"/>
                    </a:cubicBezTo>
                    <a:lnTo>
                      <a:pt x="14241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5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1" name="Полилиния: фигура 131">
                <a:extLst>
                  <a:ext uri="{FF2B5EF4-FFF2-40B4-BE49-F238E27FC236}">
                    <a16:creationId xmlns:a16="http://schemas.microsoft.com/office/drawing/2014/main" id="{194B73C7-CDF9-A561-4465-53B5B2DD6496}"/>
                  </a:ext>
                </a:extLst>
              </p:cNvPr>
              <p:cNvSpPr/>
              <p:nvPr/>
            </p:nvSpPr>
            <p:spPr>
              <a:xfrm>
                <a:off x="795586" y="324429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2" name="Полилиния: фигура 132">
                <a:extLst>
                  <a:ext uri="{FF2B5EF4-FFF2-40B4-BE49-F238E27FC236}">
                    <a16:creationId xmlns:a16="http://schemas.microsoft.com/office/drawing/2014/main" id="{18B7C8B3-9535-11B7-5477-C2102C708DBC}"/>
                  </a:ext>
                </a:extLst>
              </p:cNvPr>
              <p:cNvSpPr/>
              <p:nvPr/>
            </p:nvSpPr>
            <p:spPr>
              <a:xfrm>
                <a:off x="876852" y="3244299"/>
                <a:ext cx="62648" cy="68201"/>
              </a:xfrm>
              <a:custGeom>
                <a:avLst/>
                <a:gdLst>
                  <a:gd name="connsiteX0" fmla="*/ 0 w 62648"/>
                  <a:gd name="connsiteY0" fmla="*/ 68201 h 68201"/>
                  <a:gd name="connsiteX1" fmla="*/ 0 w 62648"/>
                  <a:gd name="connsiteY1" fmla="*/ 0 h 68201"/>
                  <a:gd name="connsiteX2" fmla="*/ 17638 w 62648"/>
                  <a:gd name="connsiteY2" fmla="*/ 0 h 68201"/>
                  <a:gd name="connsiteX3" fmla="*/ 17638 w 62648"/>
                  <a:gd name="connsiteY3" fmla="*/ 33121 h 68201"/>
                  <a:gd name="connsiteX4" fmla="*/ 17769 w 62648"/>
                  <a:gd name="connsiteY4" fmla="*/ 33121 h 68201"/>
                  <a:gd name="connsiteX5" fmla="*/ 41744 w 62648"/>
                  <a:gd name="connsiteY5" fmla="*/ 0 h 68201"/>
                  <a:gd name="connsiteX6" fmla="*/ 61538 w 62648"/>
                  <a:gd name="connsiteY6" fmla="*/ 0 h 68201"/>
                  <a:gd name="connsiteX7" fmla="*/ 35799 w 62648"/>
                  <a:gd name="connsiteY7" fmla="*/ 33578 h 68201"/>
                  <a:gd name="connsiteX8" fmla="*/ 62649 w 62648"/>
                  <a:gd name="connsiteY8" fmla="*/ 68201 h 68201"/>
                  <a:gd name="connsiteX9" fmla="*/ 42463 w 62648"/>
                  <a:gd name="connsiteY9" fmla="*/ 68201 h 68201"/>
                  <a:gd name="connsiteX10" fmla="*/ 17769 w 62648"/>
                  <a:gd name="connsiteY10" fmla="*/ 34754 h 68201"/>
                  <a:gd name="connsiteX11" fmla="*/ 17638 w 62648"/>
                  <a:gd name="connsiteY11" fmla="*/ 34754 h 68201"/>
                  <a:gd name="connsiteX12" fmla="*/ 17638 w 62648"/>
                  <a:gd name="connsiteY12" fmla="*/ 68201 h 68201"/>
                  <a:gd name="connsiteX13" fmla="*/ 0 w 62648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64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649" y="68201"/>
                    </a:lnTo>
                    <a:lnTo>
                      <a:pt x="42463" y="68201"/>
                    </a:lnTo>
                    <a:lnTo>
                      <a:pt x="17769" y="34754"/>
                    </a:lnTo>
                    <a:lnTo>
                      <a:pt x="17638" y="34754"/>
                    </a:lnTo>
                    <a:lnTo>
                      <a:pt x="1763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3" name="Полилиния: фигура 133">
                <a:extLst>
                  <a:ext uri="{FF2B5EF4-FFF2-40B4-BE49-F238E27FC236}">
                    <a16:creationId xmlns:a16="http://schemas.microsoft.com/office/drawing/2014/main" id="{2D2A6E24-4FF2-517A-2CD5-A86806B1A4F2}"/>
                  </a:ext>
                </a:extLst>
              </p:cNvPr>
              <p:cNvSpPr/>
              <p:nvPr/>
            </p:nvSpPr>
            <p:spPr>
              <a:xfrm>
                <a:off x="945185" y="3244233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8 h 68266"/>
                  <a:gd name="connsiteX2" fmla="*/ 1698 w 65719"/>
                  <a:gd name="connsiteY2" fmla="*/ 54418 h 68266"/>
                  <a:gd name="connsiteX3" fmla="*/ 13000 w 65719"/>
                  <a:gd name="connsiteY3" fmla="*/ 21427 h 68266"/>
                  <a:gd name="connsiteX4" fmla="*/ 14241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8"/>
                    </a:lnTo>
                    <a:lnTo>
                      <a:pt x="1698" y="54418"/>
                    </a:lnTo>
                    <a:cubicBezTo>
                      <a:pt x="8819" y="54418"/>
                      <a:pt x="11563" y="46056"/>
                      <a:pt x="13000" y="21427"/>
                    </a:cubicBezTo>
                    <a:lnTo>
                      <a:pt x="14241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5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4" name="Полилиния: фигура 134">
                <a:extLst>
                  <a:ext uri="{FF2B5EF4-FFF2-40B4-BE49-F238E27FC236}">
                    <a16:creationId xmlns:a16="http://schemas.microsoft.com/office/drawing/2014/main" id="{669C5BD4-31A5-7DA3-7819-AA5D761DB3AE}"/>
                  </a:ext>
                </a:extLst>
              </p:cNvPr>
              <p:cNvSpPr/>
              <p:nvPr/>
            </p:nvSpPr>
            <p:spPr>
              <a:xfrm>
                <a:off x="1027497" y="324429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5" name="Полилиния: фигура 135">
                <a:extLst>
                  <a:ext uri="{FF2B5EF4-FFF2-40B4-BE49-F238E27FC236}">
                    <a16:creationId xmlns:a16="http://schemas.microsoft.com/office/drawing/2014/main" id="{22A5AEC0-6050-22E8-62FE-5199A54A0739}"/>
                  </a:ext>
                </a:extLst>
              </p:cNvPr>
              <p:cNvSpPr/>
              <p:nvPr/>
            </p:nvSpPr>
            <p:spPr>
              <a:xfrm>
                <a:off x="1108764" y="3244299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3 w 63432"/>
                  <a:gd name="connsiteY6" fmla="*/ 0 h 68201"/>
                  <a:gd name="connsiteX7" fmla="*/ 63433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3" y="0"/>
                    </a:lnTo>
                    <a:lnTo>
                      <a:pt x="63433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6" name="Полилиния: фигура 136">
                <a:extLst>
                  <a:ext uri="{FF2B5EF4-FFF2-40B4-BE49-F238E27FC236}">
                    <a16:creationId xmlns:a16="http://schemas.microsoft.com/office/drawing/2014/main" id="{6FE63DF9-99B3-1021-8FF5-51C5F09ED9CD}"/>
                  </a:ext>
                </a:extLst>
              </p:cNvPr>
              <p:cNvSpPr/>
              <p:nvPr/>
            </p:nvSpPr>
            <p:spPr>
              <a:xfrm>
                <a:off x="1188789" y="324429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7" name="Полилиния: фигура 137">
                <a:extLst>
                  <a:ext uri="{FF2B5EF4-FFF2-40B4-BE49-F238E27FC236}">
                    <a16:creationId xmlns:a16="http://schemas.microsoft.com/office/drawing/2014/main" id="{A3F3C73C-5512-9B72-98F3-21F72A2E2E19}"/>
                  </a:ext>
                </a:extLst>
              </p:cNvPr>
              <p:cNvSpPr/>
              <p:nvPr/>
            </p:nvSpPr>
            <p:spPr>
              <a:xfrm>
                <a:off x="1270056" y="3244299"/>
                <a:ext cx="62648" cy="68201"/>
              </a:xfrm>
              <a:custGeom>
                <a:avLst/>
                <a:gdLst>
                  <a:gd name="connsiteX0" fmla="*/ 0 w 62648"/>
                  <a:gd name="connsiteY0" fmla="*/ 68201 h 68201"/>
                  <a:gd name="connsiteX1" fmla="*/ 0 w 62648"/>
                  <a:gd name="connsiteY1" fmla="*/ 0 h 68201"/>
                  <a:gd name="connsiteX2" fmla="*/ 17638 w 62648"/>
                  <a:gd name="connsiteY2" fmla="*/ 0 h 68201"/>
                  <a:gd name="connsiteX3" fmla="*/ 17638 w 62648"/>
                  <a:gd name="connsiteY3" fmla="*/ 33121 h 68201"/>
                  <a:gd name="connsiteX4" fmla="*/ 17769 w 62648"/>
                  <a:gd name="connsiteY4" fmla="*/ 33121 h 68201"/>
                  <a:gd name="connsiteX5" fmla="*/ 41744 w 62648"/>
                  <a:gd name="connsiteY5" fmla="*/ 0 h 68201"/>
                  <a:gd name="connsiteX6" fmla="*/ 61538 w 62648"/>
                  <a:gd name="connsiteY6" fmla="*/ 0 h 68201"/>
                  <a:gd name="connsiteX7" fmla="*/ 35799 w 62648"/>
                  <a:gd name="connsiteY7" fmla="*/ 33578 h 68201"/>
                  <a:gd name="connsiteX8" fmla="*/ 62649 w 62648"/>
                  <a:gd name="connsiteY8" fmla="*/ 68201 h 68201"/>
                  <a:gd name="connsiteX9" fmla="*/ 42463 w 62648"/>
                  <a:gd name="connsiteY9" fmla="*/ 68201 h 68201"/>
                  <a:gd name="connsiteX10" fmla="*/ 17769 w 62648"/>
                  <a:gd name="connsiteY10" fmla="*/ 34754 h 68201"/>
                  <a:gd name="connsiteX11" fmla="*/ 17638 w 62648"/>
                  <a:gd name="connsiteY11" fmla="*/ 34754 h 68201"/>
                  <a:gd name="connsiteX12" fmla="*/ 17638 w 62648"/>
                  <a:gd name="connsiteY12" fmla="*/ 68201 h 68201"/>
                  <a:gd name="connsiteX13" fmla="*/ 0 w 62648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64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649" y="68201"/>
                    </a:lnTo>
                    <a:lnTo>
                      <a:pt x="42463" y="68201"/>
                    </a:lnTo>
                    <a:lnTo>
                      <a:pt x="17769" y="34754"/>
                    </a:lnTo>
                    <a:lnTo>
                      <a:pt x="17638" y="34754"/>
                    </a:lnTo>
                    <a:lnTo>
                      <a:pt x="1763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8" name="Полилиния: фигура 138">
                <a:extLst>
                  <a:ext uri="{FF2B5EF4-FFF2-40B4-BE49-F238E27FC236}">
                    <a16:creationId xmlns:a16="http://schemas.microsoft.com/office/drawing/2014/main" id="{A58A3BD1-D822-E9D0-FECC-418DBAC57C2C}"/>
                  </a:ext>
                </a:extLst>
              </p:cNvPr>
              <p:cNvSpPr/>
              <p:nvPr/>
            </p:nvSpPr>
            <p:spPr>
              <a:xfrm>
                <a:off x="1335906" y="3242535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8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0 h 71663"/>
                  <a:gd name="connsiteX9" fmla="*/ 62126 w 64151"/>
                  <a:gd name="connsiteY9" fmla="*/ 47428 h 71663"/>
                  <a:gd name="connsiteX10" fmla="*/ 64151 w 64151"/>
                  <a:gd name="connsiteY10" fmla="*/ 70031 h 71663"/>
                  <a:gd name="connsiteX11" fmla="*/ 48081 w 64151"/>
                  <a:gd name="connsiteY11" fmla="*/ 70031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789 w 64151"/>
                  <a:gd name="connsiteY16" fmla="*/ 59644 h 71663"/>
                  <a:gd name="connsiteX17" fmla="*/ 45402 w 64151"/>
                  <a:gd name="connsiteY17" fmla="*/ 43769 h 71663"/>
                  <a:gd name="connsiteX18" fmla="*/ 45402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8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0"/>
                    </a:cubicBezTo>
                    <a:cubicBezTo>
                      <a:pt x="62387" y="32076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789" y="59644"/>
                    </a:cubicBezTo>
                    <a:cubicBezTo>
                      <a:pt x="40829" y="59644"/>
                      <a:pt x="45402" y="53830"/>
                      <a:pt x="45402" y="43769"/>
                    </a:cubicBezTo>
                    <a:lnTo>
                      <a:pt x="45402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1" name="Рисунок 1">
              <a:extLst>
                <a:ext uri="{FF2B5EF4-FFF2-40B4-BE49-F238E27FC236}">
                  <a16:creationId xmlns:a16="http://schemas.microsoft.com/office/drawing/2014/main" id="{C5031B3E-91D5-21C9-BBA1-7F4AF6688500}"/>
                </a:ext>
              </a:extLst>
            </p:cNvPr>
            <p:cNvGrpSpPr/>
            <p:nvPr/>
          </p:nvGrpSpPr>
          <p:grpSpPr>
            <a:xfrm>
              <a:off x="2812428" y="1962124"/>
              <a:ext cx="539667" cy="259936"/>
              <a:chOff x="2812428" y="1962124"/>
              <a:chExt cx="539667" cy="259936"/>
            </a:xfrm>
            <a:solidFill>
              <a:srgbClr val="FFFFFF"/>
            </a:solidFill>
          </p:grpSpPr>
          <p:sp>
            <p:nvSpPr>
              <p:cNvPr id="309" name="Полилиния: фигура 140">
                <a:extLst>
                  <a:ext uri="{FF2B5EF4-FFF2-40B4-BE49-F238E27FC236}">
                    <a16:creationId xmlns:a16="http://schemas.microsoft.com/office/drawing/2014/main" id="{6276219A-AFD6-AD2D-3908-DF43716034A3}"/>
                  </a:ext>
                </a:extLst>
              </p:cNvPr>
              <p:cNvSpPr/>
              <p:nvPr/>
            </p:nvSpPr>
            <p:spPr>
              <a:xfrm>
                <a:off x="2812428" y="1962124"/>
                <a:ext cx="95638" cy="110598"/>
              </a:xfrm>
              <a:custGeom>
                <a:avLst/>
                <a:gdLst>
                  <a:gd name="connsiteX0" fmla="*/ 0 w 95638"/>
                  <a:gd name="connsiteY0" fmla="*/ 110599 h 110598"/>
                  <a:gd name="connsiteX1" fmla="*/ 0 w 95638"/>
                  <a:gd name="connsiteY1" fmla="*/ 77217 h 110598"/>
                  <a:gd name="connsiteX2" fmla="*/ 3070 w 95638"/>
                  <a:gd name="connsiteY2" fmla="*/ 77217 h 110598"/>
                  <a:gd name="connsiteX3" fmla="*/ 20578 w 95638"/>
                  <a:gd name="connsiteY3" fmla="*/ 29658 h 110598"/>
                  <a:gd name="connsiteX4" fmla="*/ 21493 w 95638"/>
                  <a:gd name="connsiteY4" fmla="*/ 0 h 110598"/>
                  <a:gd name="connsiteX5" fmla="*/ 83619 w 95638"/>
                  <a:gd name="connsiteY5" fmla="*/ 0 h 110598"/>
                  <a:gd name="connsiteX6" fmla="*/ 83619 w 95638"/>
                  <a:gd name="connsiteY6" fmla="*/ 77217 h 110598"/>
                  <a:gd name="connsiteX7" fmla="*/ 95639 w 95638"/>
                  <a:gd name="connsiteY7" fmla="*/ 77217 h 110598"/>
                  <a:gd name="connsiteX8" fmla="*/ 95639 w 95638"/>
                  <a:gd name="connsiteY8" fmla="*/ 110599 h 110598"/>
                  <a:gd name="connsiteX9" fmla="*/ 79765 w 95638"/>
                  <a:gd name="connsiteY9" fmla="*/ 110599 h 110598"/>
                  <a:gd name="connsiteX10" fmla="*/ 79765 w 95638"/>
                  <a:gd name="connsiteY10" fmla="*/ 91981 h 110598"/>
                  <a:gd name="connsiteX11" fmla="*/ 15875 w 95638"/>
                  <a:gd name="connsiteY11" fmla="*/ 91981 h 110598"/>
                  <a:gd name="connsiteX12" fmla="*/ 15875 w 95638"/>
                  <a:gd name="connsiteY12" fmla="*/ 110599 h 110598"/>
                  <a:gd name="connsiteX13" fmla="*/ 0 w 95638"/>
                  <a:gd name="connsiteY13" fmla="*/ 110599 h 110598"/>
                  <a:gd name="connsiteX14" fmla="*/ 65458 w 95638"/>
                  <a:gd name="connsiteY14" fmla="*/ 77217 h 110598"/>
                  <a:gd name="connsiteX15" fmla="*/ 65458 w 95638"/>
                  <a:gd name="connsiteY15" fmla="*/ 14699 h 110598"/>
                  <a:gd name="connsiteX16" fmla="*/ 38935 w 95638"/>
                  <a:gd name="connsiteY16" fmla="*/ 14699 h 110598"/>
                  <a:gd name="connsiteX17" fmla="*/ 38151 w 95638"/>
                  <a:gd name="connsiteY17" fmla="*/ 34101 h 110598"/>
                  <a:gd name="connsiteX18" fmla="*/ 24955 w 95638"/>
                  <a:gd name="connsiteY18" fmla="*/ 77217 h 110598"/>
                  <a:gd name="connsiteX19" fmla="*/ 65392 w 95638"/>
                  <a:gd name="connsiteY19" fmla="*/ 77217 h 11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638" h="110598">
                    <a:moveTo>
                      <a:pt x="0" y="110599"/>
                    </a:moveTo>
                    <a:lnTo>
                      <a:pt x="0" y="77217"/>
                    </a:lnTo>
                    <a:lnTo>
                      <a:pt x="3070" y="77217"/>
                    </a:lnTo>
                    <a:cubicBezTo>
                      <a:pt x="15875" y="77217"/>
                      <a:pt x="19533" y="58990"/>
                      <a:pt x="20578" y="29658"/>
                    </a:cubicBezTo>
                    <a:lnTo>
                      <a:pt x="21493" y="0"/>
                    </a:lnTo>
                    <a:lnTo>
                      <a:pt x="83619" y="0"/>
                    </a:lnTo>
                    <a:lnTo>
                      <a:pt x="83619" y="77217"/>
                    </a:lnTo>
                    <a:lnTo>
                      <a:pt x="95639" y="77217"/>
                    </a:lnTo>
                    <a:lnTo>
                      <a:pt x="95639" y="110599"/>
                    </a:lnTo>
                    <a:lnTo>
                      <a:pt x="79765" y="110599"/>
                    </a:lnTo>
                    <a:lnTo>
                      <a:pt x="79765" y="91981"/>
                    </a:lnTo>
                    <a:lnTo>
                      <a:pt x="15875" y="91981"/>
                    </a:lnTo>
                    <a:lnTo>
                      <a:pt x="15875" y="110599"/>
                    </a:lnTo>
                    <a:lnTo>
                      <a:pt x="0" y="110599"/>
                    </a:lnTo>
                    <a:close/>
                    <a:moveTo>
                      <a:pt x="65458" y="77217"/>
                    </a:moveTo>
                    <a:lnTo>
                      <a:pt x="65458" y="14699"/>
                    </a:lnTo>
                    <a:lnTo>
                      <a:pt x="38935" y="14699"/>
                    </a:lnTo>
                    <a:lnTo>
                      <a:pt x="38151" y="34101"/>
                    </a:lnTo>
                    <a:cubicBezTo>
                      <a:pt x="37106" y="57684"/>
                      <a:pt x="32076" y="69508"/>
                      <a:pt x="24955" y="77217"/>
                    </a:cubicBezTo>
                    <a:lnTo>
                      <a:pt x="65392" y="7721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0" name="Полилиния: фигура 141">
                <a:extLst>
                  <a:ext uri="{FF2B5EF4-FFF2-40B4-BE49-F238E27FC236}">
                    <a16:creationId xmlns:a16="http://schemas.microsoft.com/office/drawing/2014/main" id="{E8C816E0-2A51-79C2-670B-0DE2BC6B0447}"/>
                  </a:ext>
                </a:extLst>
              </p:cNvPr>
              <p:cNvSpPr/>
              <p:nvPr/>
            </p:nvSpPr>
            <p:spPr>
              <a:xfrm>
                <a:off x="2913881" y="1984335"/>
                <a:ext cx="67701" cy="71402"/>
              </a:xfrm>
              <a:custGeom>
                <a:avLst/>
                <a:gdLst>
                  <a:gd name="connsiteX0" fmla="*/ 17377 w 67701"/>
                  <a:gd name="connsiteY0" fmla="*/ 40437 h 71402"/>
                  <a:gd name="connsiteX1" fmla="*/ 34623 w 67701"/>
                  <a:gd name="connsiteY1" fmla="*/ 57814 h 71402"/>
                  <a:gd name="connsiteX2" fmla="*/ 48930 w 67701"/>
                  <a:gd name="connsiteY2" fmla="*/ 49975 h 71402"/>
                  <a:gd name="connsiteX3" fmla="*/ 66960 w 67701"/>
                  <a:gd name="connsiteY3" fmla="*/ 49975 h 71402"/>
                  <a:gd name="connsiteX4" fmla="*/ 34754 w 67701"/>
                  <a:gd name="connsiteY4" fmla="*/ 71403 h 71402"/>
                  <a:gd name="connsiteX5" fmla="*/ 0 w 67701"/>
                  <a:gd name="connsiteY5" fmla="*/ 35407 h 71402"/>
                  <a:gd name="connsiteX6" fmla="*/ 34232 w 67701"/>
                  <a:gd name="connsiteY6" fmla="*/ 0 h 71402"/>
                  <a:gd name="connsiteX7" fmla="*/ 67679 w 67701"/>
                  <a:gd name="connsiteY7" fmla="*/ 40437 h 71402"/>
                  <a:gd name="connsiteX8" fmla="*/ 17312 w 67701"/>
                  <a:gd name="connsiteY8" fmla="*/ 40437 h 71402"/>
                  <a:gd name="connsiteX9" fmla="*/ 17638 w 67701"/>
                  <a:gd name="connsiteY9" fmla="*/ 28417 h 71402"/>
                  <a:gd name="connsiteX10" fmla="*/ 49975 w 67701"/>
                  <a:gd name="connsiteY10" fmla="*/ 28417 h 71402"/>
                  <a:gd name="connsiteX11" fmla="*/ 34101 w 67701"/>
                  <a:gd name="connsiteY11" fmla="*/ 12804 h 71402"/>
                  <a:gd name="connsiteX12" fmla="*/ 17638 w 67701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1" h="71402">
                    <a:moveTo>
                      <a:pt x="17377" y="40437"/>
                    </a:moveTo>
                    <a:cubicBezTo>
                      <a:pt x="18422" y="52131"/>
                      <a:pt x="26262" y="57814"/>
                      <a:pt x="34623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2" y="71403"/>
                      <a:pt x="34754" y="71403"/>
                    </a:cubicBezTo>
                    <a:cubicBezTo>
                      <a:pt x="12804" y="71403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2" y="0"/>
                    </a:cubicBezTo>
                    <a:cubicBezTo>
                      <a:pt x="54418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1" name="Полилиния: фигура 142">
                <a:extLst>
                  <a:ext uri="{FF2B5EF4-FFF2-40B4-BE49-F238E27FC236}">
                    <a16:creationId xmlns:a16="http://schemas.microsoft.com/office/drawing/2014/main" id="{50DB81F1-CE8E-EBA0-881C-7030048C1C6F}"/>
                  </a:ext>
                </a:extLst>
              </p:cNvPr>
              <p:cNvSpPr/>
              <p:nvPr/>
            </p:nvSpPr>
            <p:spPr>
              <a:xfrm>
                <a:off x="2985937" y="1985838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2" name="Полилиния: фигура 143">
                <a:extLst>
                  <a:ext uri="{FF2B5EF4-FFF2-40B4-BE49-F238E27FC236}">
                    <a16:creationId xmlns:a16="http://schemas.microsoft.com/office/drawing/2014/main" id="{0A70F536-D583-1E9F-1F8B-DD8B718D49D1}"/>
                  </a:ext>
                </a:extLst>
              </p:cNvPr>
              <p:cNvSpPr/>
              <p:nvPr/>
            </p:nvSpPr>
            <p:spPr>
              <a:xfrm>
                <a:off x="3052375" y="1984401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6" y="18226"/>
                      <a:pt x="40895" y="13523"/>
                      <a:pt x="34231" y="13523"/>
                    </a:cubicBezTo>
                    <a:cubicBezTo>
                      <a:pt x="25086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3" y="54613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3" name="Полилиния: фигура 144">
                <a:extLst>
                  <a:ext uri="{FF2B5EF4-FFF2-40B4-BE49-F238E27FC236}">
                    <a16:creationId xmlns:a16="http://schemas.microsoft.com/office/drawing/2014/main" id="{3C178280-9BCE-BDD1-A143-950EF37F48FE}"/>
                  </a:ext>
                </a:extLst>
              </p:cNvPr>
              <p:cNvSpPr/>
              <p:nvPr/>
            </p:nvSpPr>
            <p:spPr>
              <a:xfrm>
                <a:off x="3128415" y="1985903"/>
                <a:ext cx="62648" cy="68201"/>
              </a:xfrm>
              <a:custGeom>
                <a:avLst/>
                <a:gdLst>
                  <a:gd name="connsiteX0" fmla="*/ 0 w 62648"/>
                  <a:gd name="connsiteY0" fmla="*/ 68201 h 68201"/>
                  <a:gd name="connsiteX1" fmla="*/ 0 w 62648"/>
                  <a:gd name="connsiteY1" fmla="*/ 0 h 68201"/>
                  <a:gd name="connsiteX2" fmla="*/ 17638 w 62648"/>
                  <a:gd name="connsiteY2" fmla="*/ 0 h 68201"/>
                  <a:gd name="connsiteX3" fmla="*/ 17638 w 62648"/>
                  <a:gd name="connsiteY3" fmla="*/ 33121 h 68201"/>
                  <a:gd name="connsiteX4" fmla="*/ 17769 w 62648"/>
                  <a:gd name="connsiteY4" fmla="*/ 33121 h 68201"/>
                  <a:gd name="connsiteX5" fmla="*/ 41744 w 62648"/>
                  <a:gd name="connsiteY5" fmla="*/ 0 h 68201"/>
                  <a:gd name="connsiteX6" fmla="*/ 61538 w 62648"/>
                  <a:gd name="connsiteY6" fmla="*/ 0 h 68201"/>
                  <a:gd name="connsiteX7" fmla="*/ 35799 w 62648"/>
                  <a:gd name="connsiteY7" fmla="*/ 33578 h 68201"/>
                  <a:gd name="connsiteX8" fmla="*/ 62649 w 62648"/>
                  <a:gd name="connsiteY8" fmla="*/ 68201 h 68201"/>
                  <a:gd name="connsiteX9" fmla="*/ 42463 w 62648"/>
                  <a:gd name="connsiteY9" fmla="*/ 68201 h 68201"/>
                  <a:gd name="connsiteX10" fmla="*/ 17769 w 62648"/>
                  <a:gd name="connsiteY10" fmla="*/ 34754 h 68201"/>
                  <a:gd name="connsiteX11" fmla="*/ 17638 w 62648"/>
                  <a:gd name="connsiteY11" fmla="*/ 34754 h 68201"/>
                  <a:gd name="connsiteX12" fmla="*/ 17638 w 62648"/>
                  <a:gd name="connsiteY12" fmla="*/ 68201 h 68201"/>
                  <a:gd name="connsiteX13" fmla="*/ 0 w 62648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64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649" y="68201"/>
                    </a:lnTo>
                    <a:lnTo>
                      <a:pt x="42463" y="68201"/>
                    </a:lnTo>
                    <a:lnTo>
                      <a:pt x="17769" y="34754"/>
                    </a:lnTo>
                    <a:lnTo>
                      <a:pt x="17638" y="34754"/>
                    </a:lnTo>
                    <a:lnTo>
                      <a:pt x="1763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4" name="Полилиния: фигура 145">
                <a:extLst>
                  <a:ext uri="{FF2B5EF4-FFF2-40B4-BE49-F238E27FC236}">
                    <a16:creationId xmlns:a16="http://schemas.microsoft.com/office/drawing/2014/main" id="{D0A7926F-9C1F-8F93-8665-F0AB7965D997}"/>
                  </a:ext>
                </a:extLst>
              </p:cNvPr>
              <p:cNvSpPr/>
              <p:nvPr/>
            </p:nvSpPr>
            <p:spPr>
              <a:xfrm>
                <a:off x="3199883" y="1985903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5" name="Полилиния: фигура 146">
                <a:extLst>
                  <a:ext uri="{FF2B5EF4-FFF2-40B4-BE49-F238E27FC236}">
                    <a16:creationId xmlns:a16="http://schemas.microsoft.com/office/drawing/2014/main" id="{270A9447-5256-053F-2641-FE6F611D8C28}"/>
                  </a:ext>
                </a:extLst>
              </p:cNvPr>
              <p:cNvSpPr/>
              <p:nvPr/>
            </p:nvSpPr>
            <p:spPr>
              <a:xfrm>
                <a:off x="3281150" y="1962190"/>
                <a:ext cx="64673" cy="91915"/>
              </a:xfrm>
              <a:custGeom>
                <a:avLst/>
                <a:gdLst>
                  <a:gd name="connsiteX0" fmla="*/ 0 w 64673"/>
                  <a:gd name="connsiteY0" fmla="*/ 91915 h 91915"/>
                  <a:gd name="connsiteX1" fmla="*/ 0 w 64673"/>
                  <a:gd name="connsiteY1" fmla="*/ 23714 h 91915"/>
                  <a:gd name="connsiteX2" fmla="*/ 17116 w 64673"/>
                  <a:gd name="connsiteY2" fmla="*/ 23714 h 91915"/>
                  <a:gd name="connsiteX3" fmla="*/ 17116 w 64673"/>
                  <a:gd name="connsiteY3" fmla="*/ 70227 h 91915"/>
                  <a:gd name="connsiteX4" fmla="*/ 47166 w 64673"/>
                  <a:gd name="connsiteY4" fmla="*/ 23714 h 91915"/>
                  <a:gd name="connsiteX5" fmla="*/ 64674 w 64673"/>
                  <a:gd name="connsiteY5" fmla="*/ 23714 h 91915"/>
                  <a:gd name="connsiteX6" fmla="*/ 64674 w 64673"/>
                  <a:gd name="connsiteY6" fmla="*/ 91915 h 91915"/>
                  <a:gd name="connsiteX7" fmla="*/ 47558 w 64673"/>
                  <a:gd name="connsiteY7" fmla="*/ 91915 h 91915"/>
                  <a:gd name="connsiteX8" fmla="*/ 47558 w 64673"/>
                  <a:gd name="connsiteY8" fmla="*/ 47035 h 91915"/>
                  <a:gd name="connsiteX9" fmla="*/ 17508 w 64673"/>
                  <a:gd name="connsiteY9" fmla="*/ 91915 h 91915"/>
                  <a:gd name="connsiteX10" fmla="*/ 0 w 64673"/>
                  <a:gd name="connsiteY10" fmla="*/ 91915 h 91915"/>
                  <a:gd name="connsiteX11" fmla="*/ 11694 w 64673"/>
                  <a:gd name="connsiteY11" fmla="*/ 0 h 91915"/>
                  <a:gd name="connsiteX12" fmla="*/ 23975 w 64673"/>
                  <a:gd name="connsiteY12" fmla="*/ 0 h 91915"/>
                  <a:gd name="connsiteX13" fmla="*/ 33121 w 64673"/>
                  <a:gd name="connsiteY13" fmla="*/ 6598 h 91915"/>
                  <a:gd name="connsiteX14" fmla="*/ 42397 w 64673"/>
                  <a:gd name="connsiteY14" fmla="*/ 0 h 91915"/>
                  <a:gd name="connsiteX15" fmla="*/ 54679 w 64673"/>
                  <a:gd name="connsiteY15" fmla="*/ 0 h 91915"/>
                  <a:gd name="connsiteX16" fmla="*/ 32990 w 64673"/>
                  <a:gd name="connsiteY16" fmla="*/ 15744 h 91915"/>
                  <a:gd name="connsiteX17" fmla="*/ 11694 w 64673"/>
                  <a:gd name="connsiteY17" fmla="*/ 0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673" h="91915">
                    <a:moveTo>
                      <a:pt x="0" y="91915"/>
                    </a:moveTo>
                    <a:lnTo>
                      <a:pt x="0" y="23714"/>
                    </a:lnTo>
                    <a:lnTo>
                      <a:pt x="17116" y="23714"/>
                    </a:lnTo>
                    <a:lnTo>
                      <a:pt x="17116" y="70227"/>
                    </a:lnTo>
                    <a:lnTo>
                      <a:pt x="47166" y="23714"/>
                    </a:lnTo>
                    <a:lnTo>
                      <a:pt x="64674" y="23714"/>
                    </a:lnTo>
                    <a:lnTo>
                      <a:pt x="64674" y="91915"/>
                    </a:lnTo>
                    <a:lnTo>
                      <a:pt x="47558" y="91915"/>
                    </a:lnTo>
                    <a:lnTo>
                      <a:pt x="47558" y="47035"/>
                    </a:ln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11694" y="0"/>
                    </a:moveTo>
                    <a:lnTo>
                      <a:pt x="23975" y="0"/>
                    </a:lnTo>
                    <a:cubicBezTo>
                      <a:pt x="24498" y="4050"/>
                      <a:pt x="27176" y="6598"/>
                      <a:pt x="33121" y="6598"/>
                    </a:cubicBezTo>
                    <a:cubicBezTo>
                      <a:pt x="39066" y="6598"/>
                      <a:pt x="41875" y="4050"/>
                      <a:pt x="42397" y="0"/>
                    </a:cubicBezTo>
                    <a:lnTo>
                      <a:pt x="54679" y="0"/>
                    </a:lnTo>
                    <a:cubicBezTo>
                      <a:pt x="53634" y="9015"/>
                      <a:pt x="47558" y="15744"/>
                      <a:pt x="32990" y="15744"/>
                    </a:cubicBezTo>
                    <a:cubicBezTo>
                      <a:pt x="18422" y="15744"/>
                      <a:pt x="12347" y="9015"/>
                      <a:pt x="11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6" name="Полилиния: фигура 147">
                <a:extLst>
                  <a:ext uri="{FF2B5EF4-FFF2-40B4-BE49-F238E27FC236}">
                    <a16:creationId xmlns:a16="http://schemas.microsoft.com/office/drawing/2014/main" id="{98A800BC-32C0-5D29-FEF6-A3F74D21BD04}"/>
                  </a:ext>
                </a:extLst>
              </p:cNvPr>
              <p:cNvSpPr/>
              <p:nvPr/>
            </p:nvSpPr>
            <p:spPr>
              <a:xfrm>
                <a:off x="3128677" y="2136548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6" y="18226"/>
                      <a:pt x="40895" y="13523"/>
                      <a:pt x="34231" y="13523"/>
                    </a:cubicBezTo>
                    <a:cubicBezTo>
                      <a:pt x="25086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4" y="54614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7" name="Полилиния: фигура 148">
                <a:extLst>
                  <a:ext uri="{FF2B5EF4-FFF2-40B4-BE49-F238E27FC236}">
                    <a16:creationId xmlns:a16="http://schemas.microsoft.com/office/drawing/2014/main" id="{F49E50DC-9A78-75E0-5063-FCEA1CDC87F7}"/>
                  </a:ext>
                </a:extLst>
              </p:cNvPr>
              <p:cNvSpPr/>
              <p:nvPr/>
            </p:nvSpPr>
            <p:spPr>
              <a:xfrm>
                <a:off x="3201386" y="2136286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8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0 h 71663"/>
                  <a:gd name="connsiteX9" fmla="*/ 62126 w 64151"/>
                  <a:gd name="connsiteY9" fmla="*/ 47428 h 71663"/>
                  <a:gd name="connsiteX10" fmla="*/ 64151 w 64151"/>
                  <a:gd name="connsiteY10" fmla="*/ 70031 h 71663"/>
                  <a:gd name="connsiteX11" fmla="*/ 48015 w 64151"/>
                  <a:gd name="connsiteY11" fmla="*/ 70031 h 71663"/>
                  <a:gd name="connsiteX12" fmla="*/ 46905 w 64151"/>
                  <a:gd name="connsiteY12" fmla="*/ 61538 h 71663"/>
                  <a:gd name="connsiteX13" fmla="*/ 24563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8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0"/>
                    </a:cubicBezTo>
                    <a:cubicBezTo>
                      <a:pt x="62387" y="32076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1" y="70031"/>
                    </a:cubicBezTo>
                    <a:lnTo>
                      <a:pt x="48015" y="70031"/>
                    </a:lnTo>
                    <a:cubicBezTo>
                      <a:pt x="47493" y="67875"/>
                      <a:pt x="47232" y="64935"/>
                      <a:pt x="46905" y="61538"/>
                    </a:cubicBezTo>
                    <a:cubicBezTo>
                      <a:pt x="41940" y="68659"/>
                      <a:pt x="34885" y="71664"/>
                      <a:pt x="24563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5" y="59644"/>
                    </a:cubicBezTo>
                    <a:cubicBezTo>
                      <a:pt x="40895" y="59644"/>
                      <a:pt x="45468" y="53830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8" name="Полилиния: фигура 149">
                <a:extLst>
                  <a:ext uri="{FF2B5EF4-FFF2-40B4-BE49-F238E27FC236}">
                    <a16:creationId xmlns:a16="http://schemas.microsoft.com/office/drawing/2014/main" id="{A61306CD-1092-CAB3-72B2-A3CE83C4FB1F}"/>
                  </a:ext>
                </a:extLst>
              </p:cNvPr>
              <p:cNvSpPr/>
              <p:nvPr/>
            </p:nvSpPr>
            <p:spPr>
              <a:xfrm>
                <a:off x="3273180" y="2137985"/>
                <a:ext cx="78915" cy="84075"/>
              </a:xfrm>
              <a:custGeom>
                <a:avLst/>
                <a:gdLst>
                  <a:gd name="connsiteX0" fmla="*/ 0 w 78915"/>
                  <a:gd name="connsiteY0" fmla="*/ 84076 h 84075"/>
                  <a:gd name="connsiteX1" fmla="*/ 0 w 78915"/>
                  <a:gd name="connsiteY1" fmla="*/ 54417 h 84075"/>
                  <a:gd name="connsiteX2" fmla="*/ 3789 w 78915"/>
                  <a:gd name="connsiteY2" fmla="*/ 54417 h 84075"/>
                  <a:gd name="connsiteX3" fmla="*/ 15091 w 78915"/>
                  <a:gd name="connsiteY3" fmla="*/ 20317 h 84075"/>
                  <a:gd name="connsiteX4" fmla="*/ 16005 w 78915"/>
                  <a:gd name="connsiteY4" fmla="*/ 0 h 84075"/>
                  <a:gd name="connsiteX5" fmla="*/ 68397 w 78915"/>
                  <a:gd name="connsiteY5" fmla="*/ 0 h 84075"/>
                  <a:gd name="connsiteX6" fmla="*/ 68397 w 78915"/>
                  <a:gd name="connsiteY6" fmla="*/ 54417 h 84075"/>
                  <a:gd name="connsiteX7" fmla="*/ 78915 w 78915"/>
                  <a:gd name="connsiteY7" fmla="*/ 54417 h 84075"/>
                  <a:gd name="connsiteX8" fmla="*/ 78915 w 78915"/>
                  <a:gd name="connsiteY8" fmla="*/ 84076 h 84075"/>
                  <a:gd name="connsiteX9" fmla="*/ 62714 w 78915"/>
                  <a:gd name="connsiteY9" fmla="*/ 84076 h 84075"/>
                  <a:gd name="connsiteX10" fmla="*/ 62714 w 78915"/>
                  <a:gd name="connsiteY10" fmla="*/ 68201 h 84075"/>
                  <a:gd name="connsiteX11" fmla="*/ 16332 w 78915"/>
                  <a:gd name="connsiteY11" fmla="*/ 68201 h 84075"/>
                  <a:gd name="connsiteX12" fmla="*/ 16332 w 78915"/>
                  <a:gd name="connsiteY12" fmla="*/ 84076 h 84075"/>
                  <a:gd name="connsiteX13" fmla="*/ 131 w 78915"/>
                  <a:gd name="connsiteY13" fmla="*/ 84076 h 84075"/>
                  <a:gd name="connsiteX14" fmla="*/ 50824 w 78915"/>
                  <a:gd name="connsiteY14" fmla="*/ 54417 h 84075"/>
                  <a:gd name="connsiteX15" fmla="*/ 50824 w 78915"/>
                  <a:gd name="connsiteY15" fmla="*/ 13849 h 84075"/>
                  <a:gd name="connsiteX16" fmla="*/ 31684 w 78915"/>
                  <a:gd name="connsiteY16" fmla="*/ 13849 h 84075"/>
                  <a:gd name="connsiteX17" fmla="*/ 30900 w 78915"/>
                  <a:gd name="connsiteY17" fmla="*/ 26261 h 84075"/>
                  <a:gd name="connsiteX18" fmla="*/ 24171 w 78915"/>
                  <a:gd name="connsiteY18" fmla="*/ 54417 h 84075"/>
                  <a:gd name="connsiteX19" fmla="*/ 50824 w 78915"/>
                  <a:gd name="connsiteY19" fmla="*/ 54417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915" h="84075">
                    <a:moveTo>
                      <a:pt x="0" y="84076"/>
                    </a:moveTo>
                    <a:lnTo>
                      <a:pt x="0" y="54417"/>
                    </a:lnTo>
                    <a:lnTo>
                      <a:pt x="3789" y="54417"/>
                    </a:lnTo>
                    <a:cubicBezTo>
                      <a:pt x="10387" y="54417"/>
                      <a:pt x="13653" y="48734"/>
                      <a:pt x="15091" y="20317"/>
                    </a:cubicBezTo>
                    <a:lnTo>
                      <a:pt x="16005" y="0"/>
                    </a:lnTo>
                    <a:lnTo>
                      <a:pt x="68397" y="0"/>
                    </a:lnTo>
                    <a:lnTo>
                      <a:pt x="68397" y="54417"/>
                    </a:lnTo>
                    <a:lnTo>
                      <a:pt x="78915" y="54417"/>
                    </a:lnTo>
                    <a:lnTo>
                      <a:pt x="78915" y="84076"/>
                    </a:lnTo>
                    <a:lnTo>
                      <a:pt x="62714" y="84076"/>
                    </a:lnTo>
                    <a:lnTo>
                      <a:pt x="62714" y="68201"/>
                    </a:lnTo>
                    <a:lnTo>
                      <a:pt x="16332" y="68201"/>
                    </a:lnTo>
                    <a:lnTo>
                      <a:pt x="16332" y="84076"/>
                    </a:lnTo>
                    <a:lnTo>
                      <a:pt x="131" y="84076"/>
                    </a:lnTo>
                    <a:close/>
                    <a:moveTo>
                      <a:pt x="50824" y="54417"/>
                    </a:moveTo>
                    <a:lnTo>
                      <a:pt x="50824" y="13849"/>
                    </a:lnTo>
                    <a:lnTo>
                      <a:pt x="31684" y="13849"/>
                    </a:lnTo>
                    <a:lnTo>
                      <a:pt x="30900" y="26261"/>
                    </a:lnTo>
                    <a:cubicBezTo>
                      <a:pt x="29855" y="40437"/>
                      <a:pt x="29005" y="46774"/>
                      <a:pt x="24171" y="54417"/>
                    </a:cubicBezTo>
                    <a:lnTo>
                      <a:pt x="50824" y="5441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2" name="Рисунок 1">
              <a:extLst>
                <a:ext uri="{FF2B5EF4-FFF2-40B4-BE49-F238E27FC236}">
                  <a16:creationId xmlns:a16="http://schemas.microsoft.com/office/drawing/2014/main" id="{822FFC0C-FF78-D0A4-CDF3-24B450206B89}"/>
                </a:ext>
              </a:extLst>
            </p:cNvPr>
            <p:cNvGrpSpPr/>
            <p:nvPr/>
          </p:nvGrpSpPr>
          <p:grpSpPr>
            <a:xfrm>
              <a:off x="6577685" y="1818339"/>
              <a:ext cx="406399" cy="93613"/>
              <a:chOff x="6577685" y="1818339"/>
              <a:chExt cx="406399" cy="93613"/>
            </a:xfrm>
            <a:solidFill>
              <a:srgbClr val="FFFFFF"/>
            </a:solidFill>
          </p:grpSpPr>
          <p:sp>
            <p:nvSpPr>
              <p:cNvPr id="304" name="Полилиния: фигура 151">
                <a:extLst>
                  <a:ext uri="{FF2B5EF4-FFF2-40B4-BE49-F238E27FC236}">
                    <a16:creationId xmlns:a16="http://schemas.microsoft.com/office/drawing/2014/main" id="{87CCBA39-16AF-0AA2-8C93-1A1C63ED6312}"/>
                  </a:ext>
                </a:extLst>
              </p:cNvPr>
              <p:cNvSpPr/>
              <p:nvPr/>
            </p:nvSpPr>
            <p:spPr>
              <a:xfrm>
                <a:off x="6577685" y="1818339"/>
                <a:ext cx="109749" cy="91915"/>
              </a:xfrm>
              <a:custGeom>
                <a:avLst/>
                <a:gdLst>
                  <a:gd name="connsiteX0" fmla="*/ 0 w 109749"/>
                  <a:gd name="connsiteY0" fmla="*/ 91915 h 91915"/>
                  <a:gd name="connsiteX1" fmla="*/ 0 w 109749"/>
                  <a:gd name="connsiteY1" fmla="*/ 0 h 91915"/>
                  <a:gd name="connsiteX2" fmla="*/ 18161 w 109749"/>
                  <a:gd name="connsiteY2" fmla="*/ 0 h 91915"/>
                  <a:gd name="connsiteX3" fmla="*/ 18161 w 109749"/>
                  <a:gd name="connsiteY3" fmla="*/ 77217 h 91915"/>
                  <a:gd name="connsiteX4" fmla="*/ 45794 w 109749"/>
                  <a:gd name="connsiteY4" fmla="*/ 77217 h 91915"/>
                  <a:gd name="connsiteX5" fmla="*/ 45794 w 109749"/>
                  <a:gd name="connsiteY5" fmla="*/ 0 h 91915"/>
                  <a:gd name="connsiteX6" fmla="*/ 63955 w 109749"/>
                  <a:gd name="connsiteY6" fmla="*/ 0 h 91915"/>
                  <a:gd name="connsiteX7" fmla="*/ 63955 w 109749"/>
                  <a:gd name="connsiteY7" fmla="*/ 77217 h 91915"/>
                  <a:gd name="connsiteX8" fmla="*/ 91588 w 109749"/>
                  <a:gd name="connsiteY8" fmla="*/ 77217 h 91915"/>
                  <a:gd name="connsiteX9" fmla="*/ 91588 w 109749"/>
                  <a:gd name="connsiteY9" fmla="*/ 0 h 91915"/>
                  <a:gd name="connsiteX10" fmla="*/ 109749 w 109749"/>
                  <a:gd name="connsiteY10" fmla="*/ 0 h 91915"/>
                  <a:gd name="connsiteX11" fmla="*/ 109749 w 109749"/>
                  <a:gd name="connsiteY11" fmla="*/ 91915 h 91915"/>
                  <a:gd name="connsiteX12" fmla="*/ 65 w 109749"/>
                  <a:gd name="connsiteY12" fmla="*/ 91915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749" h="91915">
                    <a:moveTo>
                      <a:pt x="0" y="91915"/>
                    </a:moveTo>
                    <a:lnTo>
                      <a:pt x="0" y="0"/>
                    </a:lnTo>
                    <a:lnTo>
                      <a:pt x="18161" y="0"/>
                    </a:lnTo>
                    <a:lnTo>
                      <a:pt x="18161" y="77217"/>
                    </a:lnTo>
                    <a:lnTo>
                      <a:pt x="45794" y="77217"/>
                    </a:lnTo>
                    <a:lnTo>
                      <a:pt x="45794" y="0"/>
                    </a:lnTo>
                    <a:lnTo>
                      <a:pt x="63955" y="0"/>
                    </a:lnTo>
                    <a:lnTo>
                      <a:pt x="63955" y="77217"/>
                    </a:lnTo>
                    <a:lnTo>
                      <a:pt x="91588" y="77217"/>
                    </a:lnTo>
                    <a:lnTo>
                      <a:pt x="91588" y="0"/>
                    </a:lnTo>
                    <a:lnTo>
                      <a:pt x="109749" y="0"/>
                    </a:lnTo>
                    <a:lnTo>
                      <a:pt x="109749" y="91915"/>
                    </a:lnTo>
                    <a:lnTo>
                      <a:pt x="65" y="91915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5" name="Полилиния: фигура 152">
                <a:extLst>
                  <a:ext uri="{FF2B5EF4-FFF2-40B4-BE49-F238E27FC236}">
                    <a16:creationId xmlns:a16="http://schemas.microsoft.com/office/drawing/2014/main" id="{2E2C29C7-5CB3-8582-DEF5-071A4B24189D}"/>
                  </a:ext>
                </a:extLst>
              </p:cNvPr>
              <p:cNvSpPr/>
              <p:nvPr/>
            </p:nvSpPr>
            <p:spPr>
              <a:xfrm>
                <a:off x="6704615" y="1842053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8 w 62713"/>
                  <a:gd name="connsiteY2" fmla="*/ 0 h 68201"/>
                  <a:gd name="connsiteX3" fmla="*/ 17638 w 62713"/>
                  <a:gd name="connsiteY3" fmla="*/ 33121 h 68201"/>
                  <a:gd name="connsiteX4" fmla="*/ 17769 w 62713"/>
                  <a:gd name="connsiteY4" fmla="*/ 33121 h 68201"/>
                  <a:gd name="connsiteX5" fmla="*/ 41744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8 w 62713"/>
                  <a:gd name="connsiteY9" fmla="*/ 68201 h 68201"/>
                  <a:gd name="connsiteX10" fmla="*/ 17834 w 62713"/>
                  <a:gd name="connsiteY10" fmla="*/ 34754 h 68201"/>
                  <a:gd name="connsiteX11" fmla="*/ 17703 w 62713"/>
                  <a:gd name="connsiteY11" fmla="*/ 34754 h 68201"/>
                  <a:gd name="connsiteX12" fmla="*/ 17703 w 62713"/>
                  <a:gd name="connsiteY12" fmla="*/ 68201 h 68201"/>
                  <a:gd name="connsiteX13" fmla="*/ 65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8" y="68201"/>
                    </a:lnTo>
                    <a:lnTo>
                      <a:pt x="17834" y="34754"/>
                    </a:lnTo>
                    <a:lnTo>
                      <a:pt x="17703" y="34754"/>
                    </a:lnTo>
                    <a:lnTo>
                      <a:pt x="17703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6" name="Полилиния: фигура 153">
                <a:extLst>
                  <a:ext uri="{FF2B5EF4-FFF2-40B4-BE49-F238E27FC236}">
                    <a16:creationId xmlns:a16="http://schemas.microsoft.com/office/drawing/2014/main" id="{6A1E68E4-181D-07B3-042D-4769B2629A6F}"/>
                  </a:ext>
                </a:extLst>
              </p:cNvPr>
              <p:cNvSpPr/>
              <p:nvPr/>
            </p:nvSpPr>
            <p:spPr>
              <a:xfrm>
                <a:off x="6768309" y="1840551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4" y="57684"/>
                      <a:pt x="50694" y="50041"/>
                      <a:pt x="50694" y="35734"/>
                    </a:cubicBezTo>
                    <a:cubicBezTo>
                      <a:pt x="50694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7" name="Полилиния: фигура 154">
                <a:extLst>
                  <a:ext uri="{FF2B5EF4-FFF2-40B4-BE49-F238E27FC236}">
                    <a16:creationId xmlns:a16="http://schemas.microsoft.com/office/drawing/2014/main" id="{C1D66A3B-E285-AAB4-EA29-8C58054128FA}"/>
                  </a:ext>
                </a:extLst>
              </p:cNvPr>
              <p:cNvSpPr/>
              <p:nvPr/>
            </p:nvSpPr>
            <p:spPr>
              <a:xfrm>
                <a:off x="6841541" y="1841988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7 h 68266"/>
                  <a:gd name="connsiteX2" fmla="*/ 1699 w 65719"/>
                  <a:gd name="connsiteY2" fmla="*/ 54417 h 68266"/>
                  <a:gd name="connsiteX3" fmla="*/ 13000 w 65719"/>
                  <a:gd name="connsiteY3" fmla="*/ 21427 h 68266"/>
                  <a:gd name="connsiteX4" fmla="*/ 14242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7"/>
                    </a:lnTo>
                    <a:lnTo>
                      <a:pt x="1699" y="54417"/>
                    </a:lnTo>
                    <a:cubicBezTo>
                      <a:pt x="8819" y="54417"/>
                      <a:pt x="11563" y="46056"/>
                      <a:pt x="13000" y="21427"/>
                    </a:cubicBezTo>
                    <a:lnTo>
                      <a:pt x="14242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6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8" name="Полилиния: фигура 155">
                <a:extLst>
                  <a:ext uri="{FF2B5EF4-FFF2-40B4-BE49-F238E27FC236}">
                    <a16:creationId xmlns:a16="http://schemas.microsoft.com/office/drawing/2014/main" id="{9F11E8CF-4162-C9EB-A586-F5DF299B44F6}"/>
                  </a:ext>
                </a:extLst>
              </p:cNvPr>
              <p:cNvSpPr/>
              <p:nvPr/>
            </p:nvSpPr>
            <p:spPr>
              <a:xfrm>
                <a:off x="6919933" y="1840289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1 w 64151"/>
                  <a:gd name="connsiteY6" fmla="*/ 23322 h 71663"/>
                  <a:gd name="connsiteX7" fmla="*/ 32990 w 64151"/>
                  <a:gd name="connsiteY7" fmla="*/ 0 h 71663"/>
                  <a:gd name="connsiteX8" fmla="*/ 62388 w 64151"/>
                  <a:gd name="connsiteY8" fmla="*/ 30050 h 71663"/>
                  <a:gd name="connsiteX9" fmla="*/ 62126 w 64151"/>
                  <a:gd name="connsiteY9" fmla="*/ 47428 h 71663"/>
                  <a:gd name="connsiteX10" fmla="*/ 64151 w 64151"/>
                  <a:gd name="connsiteY10" fmla="*/ 70031 h 71663"/>
                  <a:gd name="connsiteX11" fmla="*/ 48081 w 64151"/>
                  <a:gd name="connsiteY11" fmla="*/ 70031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1" y="23322"/>
                    </a:lnTo>
                    <a:cubicBezTo>
                      <a:pt x="4443" y="9864"/>
                      <a:pt x="15352" y="0"/>
                      <a:pt x="32990" y="0"/>
                    </a:cubicBezTo>
                    <a:cubicBezTo>
                      <a:pt x="49061" y="0"/>
                      <a:pt x="62388" y="7121"/>
                      <a:pt x="62388" y="30050"/>
                    </a:cubicBezTo>
                    <a:cubicBezTo>
                      <a:pt x="62388" y="32076"/>
                      <a:pt x="62126" y="41352"/>
                      <a:pt x="62126" y="47428"/>
                    </a:cubicBezTo>
                    <a:cubicBezTo>
                      <a:pt x="62126" y="58206"/>
                      <a:pt x="62780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6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5" y="59644"/>
                    </a:cubicBezTo>
                    <a:cubicBezTo>
                      <a:pt x="40895" y="59644"/>
                      <a:pt x="45468" y="53830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3" name="Рисунок 1">
              <a:extLst>
                <a:ext uri="{FF2B5EF4-FFF2-40B4-BE49-F238E27FC236}">
                  <a16:creationId xmlns:a16="http://schemas.microsoft.com/office/drawing/2014/main" id="{27ED821F-8059-EBD8-AC2D-D9FD37B46225}"/>
                </a:ext>
              </a:extLst>
            </p:cNvPr>
            <p:cNvGrpSpPr/>
            <p:nvPr/>
          </p:nvGrpSpPr>
          <p:grpSpPr>
            <a:xfrm>
              <a:off x="8557683" y="1962190"/>
              <a:ext cx="1591693" cy="266207"/>
              <a:chOff x="8557683" y="1962190"/>
              <a:chExt cx="1591693" cy="266207"/>
            </a:xfrm>
            <a:solidFill>
              <a:srgbClr val="FFFFFF"/>
            </a:solidFill>
          </p:grpSpPr>
          <p:sp>
            <p:nvSpPr>
              <p:cNvPr id="266" name="Полилиния: фигура 157">
                <a:extLst>
                  <a:ext uri="{FF2B5EF4-FFF2-40B4-BE49-F238E27FC236}">
                    <a16:creationId xmlns:a16="http://schemas.microsoft.com/office/drawing/2014/main" id="{93F8C64E-65E2-FE6B-92E3-D42C26B8B42E}"/>
                  </a:ext>
                </a:extLst>
              </p:cNvPr>
              <p:cNvSpPr/>
              <p:nvPr/>
            </p:nvSpPr>
            <p:spPr>
              <a:xfrm>
                <a:off x="8557683" y="1962190"/>
                <a:ext cx="95638" cy="110533"/>
              </a:xfrm>
              <a:custGeom>
                <a:avLst/>
                <a:gdLst>
                  <a:gd name="connsiteX0" fmla="*/ 0 w 95638"/>
                  <a:gd name="connsiteY0" fmla="*/ 110533 h 110533"/>
                  <a:gd name="connsiteX1" fmla="*/ 0 w 95638"/>
                  <a:gd name="connsiteY1" fmla="*/ 77217 h 110533"/>
                  <a:gd name="connsiteX2" fmla="*/ 3070 w 95638"/>
                  <a:gd name="connsiteY2" fmla="*/ 77217 h 110533"/>
                  <a:gd name="connsiteX3" fmla="*/ 20577 w 95638"/>
                  <a:gd name="connsiteY3" fmla="*/ 29659 h 110533"/>
                  <a:gd name="connsiteX4" fmla="*/ 21492 w 95638"/>
                  <a:gd name="connsiteY4" fmla="*/ 0 h 110533"/>
                  <a:gd name="connsiteX5" fmla="*/ 83618 w 95638"/>
                  <a:gd name="connsiteY5" fmla="*/ 0 h 110533"/>
                  <a:gd name="connsiteX6" fmla="*/ 83618 w 95638"/>
                  <a:gd name="connsiteY6" fmla="*/ 77217 h 110533"/>
                  <a:gd name="connsiteX7" fmla="*/ 95639 w 95638"/>
                  <a:gd name="connsiteY7" fmla="*/ 77217 h 110533"/>
                  <a:gd name="connsiteX8" fmla="*/ 95639 w 95638"/>
                  <a:gd name="connsiteY8" fmla="*/ 110533 h 110533"/>
                  <a:gd name="connsiteX9" fmla="*/ 79764 w 95638"/>
                  <a:gd name="connsiteY9" fmla="*/ 110533 h 110533"/>
                  <a:gd name="connsiteX10" fmla="*/ 79764 w 95638"/>
                  <a:gd name="connsiteY10" fmla="*/ 91915 h 110533"/>
                  <a:gd name="connsiteX11" fmla="*/ 15874 w 95638"/>
                  <a:gd name="connsiteY11" fmla="*/ 91915 h 110533"/>
                  <a:gd name="connsiteX12" fmla="*/ 15874 w 95638"/>
                  <a:gd name="connsiteY12" fmla="*/ 110533 h 110533"/>
                  <a:gd name="connsiteX13" fmla="*/ 0 w 95638"/>
                  <a:gd name="connsiteY13" fmla="*/ 110533 h 110533"/>
                  <a:gd name="connsiteX14" fmla="*/ 65457 w 95638"/>
                  <a:gd name="connsiteY14" fmla="*/ 77217 h 110533"/>
                  <a:gd name="connsiteX15" fmla="*/ 65457 w 95638"/>
                  <a:gd name="connsiteY15" fmla="*/ 14699 h 110533"/>
                  <a:gd name="connsiteX16" fmla="*/ 38935 w 95638"/>
                  <a:gd name="connsiteY16" fmla="*/ 14699 h 110533"/>
                  <a:gd name="connsiteX17" fmla="*/ 38151 w 95638"/>
                  <a:gd name="connsiteY17" fmla="*/ 34101 h 110533"/>
                  <a:gd name="connsiteX18" fmla="*/ 24955 w 95638"/>
                  <a:gd name="connsiteY18" fmla="*/ 77217 h 110533"/>
                  <a:gd name="connsiteX19" fmla="*/ 65392 w 95638"/>
                  <a:gd name="connsiteY19" fmla="*/ 77217 h 11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638" h="110533">
                    <a:moveTo>
                      <a:pt x="0" y="110533"/>
                    </a:moveTo>
                    <a:lnTo>
                      <a:pt x="0" y="77217"/>
                    </a:lnTo>
                    <a:lnTo>
                      <a:pt x="3070" y="77217"/>
                    </a:lnTo>
                    <a:cubicBezTo>
                      <a:pt x="15874" y="77217"/>
                      <a:pt x="19533" y="58990"/>
                      <a:pt x="20577" y="29659"/>
                    </a:cubicBezTo>
                    <a:lnTo>
                      <a:pt x="21492" y="0"/>
                    </a:lnTo>
                    <a:lnTo>
                      <a:pt x="83618" y="0"/>
                    </a:lnTo>
                    <a:lnTo>
                      <a:pt x="83618" y="77217"/>
                    </a:lnTo>
                    <a:lnTo>
                      <a:pt x="95639" y="77217"/>
                    </a:lnTo>
                    <a:lnTo>
                      <a:pt x="95639" y="110533"/>
                    </a:lnTo>
                    <a:lnTo>
                      <a:pt x="79764" y="110533"/>
                    </a:lnTo>
                    <a:lnTo>
                      <a:pt x="79764" y="91915"/>
                    </a:lnTo>
                    <a:lnTo>
                      <a:pt x="15874" y="91915"/>
                    </a:lnTo>
                    <a:lnTo>
                      <a:pt x="15874" y="110533"/>
                    </a:lnTo>
                    <a:lnTo>
                      <a:pt x="0" y="110533"/>
                    </a:lnTo>
                    <a:close/>
                    <a:moveTo>
                      <a:pt x="65457" y="77217"/>
                    </a:moveTo>
                    <a:lnTo>
                      <a:pt x="65457" y="14699"/>
                    </a:lnTo>
                    <a:lnTo>
                      <a:pt x="38935" y="14699"/>
                    </a:lnTo>
                    <a:lnTo>
                      <a:pt x="38151" y="34101"/>
                    </a:lnTo>
                    <a:cubicBezTo>
                      <a:pt x="37105" y="57684"/>
                      <a:pt x="32075" y="69508"/>
                      <a:pt x="24955" y="77217"/>
                    </a:cubicBezTo>
                    <a:lnTo>
                      <a:pt x="65392" y="7721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7" name="Полилиния: фигура 158">
                <a:extLst>
                  <a:ext uri="{FF2B5EF4-FFF2-40B4-BE49-F238E27FC236}">
                    <a16:creationId xmlns:a16="http://schemas.microsoft.com/office/drawing/2014/main" id="{AF10AD50-D85F-AC59-2E7B-A3B7A851CFD1}"/>
                  </a:ext>
                </a:extLst>
              </p:cNvPr>
              <p:cNvSpPr/>
              <p:nvPr/>
            </p:nvSpPr>
            <p:spPr>
              <a:xfrm>
                <a:off x="8664428" y="1985903"/>
                <a:ext cx="62517" cy="68201"/>
              </a:xfrm>
              <a:custGeom>
                <a:avLst/>
                <a:gdLst>
                  <a:gd name="connsiteX0" fmla="*/ 0 w 62517"/>
                  <a:gd name="connsiteY0" fmla="*/ 68201 h 68201"/>
                  <a:gd name="connsiteX1" fmla="*/ 0 w 62517"/>
                  <a:gd name="connsiteY1" fmla="*/ 0 h 68201"/>
                  <a:gd name="connsiteX2" fmla="*/ 33578 w 62517"/>
                  <a:gd name="connsiteY2" fmla="*/ 0 h 68201"/>
                  <a:gd name="connsiteX3" fmla="*/ 59709 w 62517"/>
                  <a:gd name="connsiteY3" fmla="*/ 17769 h 68201"/>
                  <a:gd name="connsiteX4" fmla="*/ 51085 w 62517"/>
                  <a:gd name="connsiteY4" fmla="*/ 31814 h 68201"/>
                  <a:gd name="connsiteX5" fmla="*/ 62518 w 62517"/>
                  <a:gd name="connsiteY5" fmla="*/ 47427 h 68201"/>
                  <a:gd name="connsiteX6" fmla="*/ 35146 w 62517"/>
                  <a:gd name="connsiteY6" fmla="*/ 68201 h 68201"/>
                  <a:gd name="connsiteX7" fmla="*/ 0 w 62517"/>
                  <a:gd name="connsiteY7" fmla="*/ 68201 h 68201"/>
                  <a:gd name="connsiteX8" fmla="*/ 17507 w 62517"/>
                  <a:gd name="connsiteY8" fmla="*/ 27503 h 68201"/>
                  <a:gd name="connsiteX9" fmla="*/ 32337 w 62517"/>
                  <a:gd name="connsiteY9" fmla="*/ 27503 h 68201"/>
                  <a:gd name="connsiteX10" fmla="*/ 42854 w 62517"/>
                  <a:gd name="connsiteY10" fmla="*/ 20251 h 68201"/>
                  <a:gd name="connsiteX11" fmla="*/ 32206 w 62517"/>
                  <a:gd name="connsiteY11" fmla="*/ 13653 h 68201"/>
                  <a:gd name="connsiteX12" fmla="*/ 17507 w 62517"/>
                  <a:gd name="connsiteY12" fmla="*/ 13653 h 68201"/>
                  <a:gd name="connsiteX13" fmla="*/ 17507 w 62517"/>
                  <a:gd name="connsiteY13" fmla="*/ 27503 h 68201"/>
                  <a:gd name="connsiteX14" fmla="*/ 17507 w 62517"/>
                  <a:gd name="connsiteY14" fmla="*/ 54483 h 68201"/>
                  <a:gd name="connsiteX15" fmla="*/ 33382 w 62517"/>
                  <a:gd name="connsiteY15" fmla="*/ 54483 h 68201"/>
                  <a:gd name="connsiteX16" fmla="*/ 45533 w 62517"/>
                  <a:gd name="connsiteY16" fmla="*/ 46644 h 68201"/>
                  <a:gd name="connsiteX17" fmla="*/ 33251 w 62517"/>
                  <a:gd name="connsiteY17" fmla="*/ 38935 h 68201"/>
                  <a:gd name="connsiteX18" fmla="*/ 17507 w 62517"/>
                  <a:gd name="connsiteY18" fmla="*/ 38935 h 68201"/>
                  <a:gd name="connsiteX19" fmla="*/ 17507 w 62517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7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5" y="31814"/>
                    </a:cubicBezTo>
                    <a:cubicBezTo>
                      <a:pt x="57684" y="33970"/>
                      <a:pt x="62518" y="38804"/>
                      <a:pt x="62518" y="47427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7" y="27503"/>
                    </a:moveTo>
                    <a:lnTo>
                      <a:pt x="32337" y="27503"/>
                    </a:lnTo>
                    <a:cubicBezTo>
                      <a:pt x="38935" y="27503"/>
                      <a:pt x="42854" y="25347"/>
                      <a:pt x="42854" y="20251"/>
                    </a:cubicBezTo>
                    <a:cubicBezTo>
                      <a:pt x="42854" y="15156"/>
                      <a:pt x="38935" y="13653"/>
                      <a:pt x="32206" y="13653"/>
                    </a:cubicBezTo>
                    <a:lnTo>
                      <a:pt x="17507" y="13653"/>
                    </a:lnTo>
                    <a:lnTo>
                      <a:pt x="17507" y="27503"/>
                    </a:lnTo>
                    <a:close/>
                    <a:moveTo>
                      <a:pt x="17507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4"/>
                    </a:cubicBezTo>
                    <a:cubicBezTo>
                      <a:pt x="45533" y="41483"/>
                      <a:pt x="41352" y="38935"/>
                      <a:pt x="33251" y="38935"/>
                    </a:cubicBezTo>
                    <a:lnTo>
                      <a:pt x="17507" y="38935"/>
                    </a:lnTo>
                    <a:lnTo>
                      <a:pt x="17507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8" name="Полилиния: фигура 159">
                <a:extLst>
                  <a:ext uri="{FF2B5EF4-FFF2-40B4-BE49-F238E27FC236}">
                    <a16:creationId xmlns:a16="http://schemas.microsoft.com/office/drawing/2014/main" id="{A3E13ADF-366C-369E-9DA5-0E80D18ACA54}"/>
                  </a:ext>
                </a:extLst>
              </p:cNvPr>
              <p:cNvSpPr/>
              <p:nvPr/>
            </p:nvSpPr>
            <p:spPr>
              <a:xfrm>
                <a:off x="8734981" y="1984401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3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7" y="0"/>
                      <a:pt x="68463" y="11759"/>
                      <a:pt x="68463" y="35734"/>
                    </a:cubicBezTo>
                    <a:cubicBezTo>
                      <a:pt x="68463" y="59709"/>
                      <a:pt x="51477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4" y="57684"/>
                      <a:pt x="50693" y="50040"/>
                      <a:pt x="50693" y="35734"/>
                    </a:cubicBezTo>
                    <a:cubicBezTo>
                      <a:pt x="50693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9" name="Полилиния: фигура 160">
                <a:extLst>
                  <a:ext uri="{FF2B5EF4-FFF2-40B4-BE49-F238E27FC236}">
                    <a16:creationId xmlns:a16="http://schemas.microsoft.com/office/drawing/2014/main" id="{9D96ACE7-CC1A-E0DC-666A-12195C410847}"/>
                  </a:ext>
                </a:extLst>
              </p:cNvPr>
              <p:cNvSpPr/>
              <p:nvPr/>
            </p:nvSpPr>
            <p:spPr>
              <a:xfrm>
                <a:off x="8815268" y="1984335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8 w 66829"/>
                  <a:gd name="connsiteY2" fmla="*/ 1503 h 91915"/>
                  <a:gd name="connsiteX3" fmla="*/ 17508 w 66829"/>
                  <a:gd name="connsiteY3" fmla="*/ 10256 h 91915"/>
                  <a:gd name="connsiteX4" fmla="*/ 37172 w 66829"/>
                  <a:gd name="connsiteY4" fmla="*/ 0 h 91915"/>
                  <a:gd name="connsiteX5" fmla="*/ 66829 w 66829"/>
                  <a:gd name="connsiteY5" fmla="*/ 35603 h 91915"/>
                  <a:gd name="connsiteX6" fmla="*/ 37041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73 w 66829"/>
                  <a:gd name="connsiteY10" fmla="*/ 35734 h 91915"/>
                  <a:gd name="connsiteX11" fmla="*/ 32860 w 66829"/>
                  <a:gd name="connsiteY11" fmla="*/ 13392 h 91915"/>
                  <a:gd name="connsiteX12" fmla="*/ 16855 w 66829"/>
                  <a:gd name="connsiteY12" fmla="*/ 35603 h 91915"/>
                  <a:gd name="connsiteX13" fmla="*/ 32860 w 66829"/>
                  <a:gd name="connsiteY13" fmla="*/ 57945 h 91915"/>
                  <a:gd name="connsiteX14" fmla="*/ 48473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8" y="1503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2" y="0"/>
                    </a:cubicBezTo>
                    <a:cubicBezTo>
                      <a:pt x="53634" y="0"/>
                      <a:pt x="66829" y="14176"/>
                      <a:pt x="66829" y="35603"/>
                    </a:cubicBezTo>
                    <a:cubicBezTo>
                      <a:pt x="66829" y="57031"/>
                      <a:pt x="53242" y="71337"/>
                      <a:pt x="37041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6" y="13392"/>
                      <a:pt x="32860" y="13392"/>
                    </a:cubicBezTo>
                    <a:cubicBezTo>
                      <a:pt x="23257" y="13392"/>
                      <a:pt x="16855" y="21885"/>
                      <a:pt x="16855" y="35603"/>
                    </a:cubicBezTo>
                    <a:cubicBezTo>
                      <a:pt x="16855" y="49322"/>
                      <a:pt x="23191" y="57945"/>
                      <a:pt x="32860" y="57945"/>
                    </a:cubicBezTo>
                    <a:cubicBezTo>
                      <a:pt x="42006" y="57945"/>
                      <a:pt x="48473" y="49061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0" name="Полилиния: фигура 161">
                <a:extLst>
                  <a:ext uri="{FF2B5EF4-FFF2-40B4-BE49-F238E27FC236}">
                    <a16:creationId xmlns:a16="http://schemas.microsoft.com/office/drawing/2014/main" id="{874DAADF-77C4-525F-7D54-85E17A91933B}"/>
                  </a:ext>
                </a:extLst>
              </p:cNvPr>
              <p:cNvSpPr/>
              <p:nvPr/>
            </p:nvSpPr>
            <p:spPr>
              <a:xfrm>
                <a:off x="8889741" y="1984335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4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3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8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8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357" y="52131"/>
                      <a:pt x="26262" y="57814"/>
                      <a:pt x="34624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3"/>
                      <a:pt x="34754" y="71403"/>
                    </a:cubicBezTo>
                    <a:cubicBezTo>
                      <a:pt x="12804" y="71403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2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1" name="Полилиния: фигура 162">
                <a:extLst>
                  <a:ext uri="{FF2B5EF4-FFF2-40B4-BE49-F238E27FC236}">
                    <a16:creationId xmlns:a16="http://schemas.microsoft.com/office/drawing/2014/main" id="{95D0C7DD-C69D-D517-22E9-38A7506EFA79}"/>
                  </a:ext>
                </a:extLst>
              </p:cNvPr>
              <p:cNvSpPr/>
              <p:nvPr/>
            </p:nvSpPr>
            <p:spPr>
              <a:xfrm>
                <a:off x="8969178" y="1985838"/>
                <a:ext cx="70487" cy="84075"/>
              </a:xfrm>
              <a:custGeom>
                <a:avLst/>
                <a:gdLst>
                  <a:gd name="connsiteX0" fmla="*/ 54286 w 70487"/>
                  <a:gd name="connsiteY0" fmla="*/ 84076 h 84075"/>
                  <a:gd name="connsiteX1" fmla="*/ 54286 w 70487"/>
                  <a:gd name="connsiteY1" fmla="*/ 68201 h 84075"/>
                  <a:gd name="connsiteX2" fmla="*/ 0 w 70487"/>
                  <a:gd name="connsiteY2" fmla="*/ 68201 h 84075"/>
                  <a:gd name="connsiteX3" fmla="*/ 0 w 70487"/>
                  <a:gd name="connsiteY3" fmla="*/ 0 h 84075"/>
                  <a:gd name="connsiteX4" fmla="*/ 17507 w 70487"/>
                  <a:gd name="connsiteY4" fmla="*/ 0 h 84075"/>
                  <a:gd name="connsiteX5" fmla="*/ 17507 w 70487"/>
                  <a:gd name="connsiteY5" fmla="*/ 54417 h 84075"/>
                  <a:gd name="connsiteX6" fmla="*/ 42463 w 70487"/>
                  <a:gd name="connsiteY6" fmla="*/ 54417 h 84075"/>
                  <a:gd name="connsiteX7" fmla="*/ 42463 w 70487"/>
                  <a:gd name="connsiteY7" fmla="*/ 0 h 84075"/>
                  <a:gd name="connsiteX8" fmla="*/ 59970 w 70487"/>
                  <a:gd name="connsiteY8" fmla="*/ 0 h 84075"/>
                  <a:gd name="connsiteX9" fmla="*/ 59970 w 70487"/>
                  <a:gd name="connsiteY9" fmla="*/ 55136 h 84075"/>
                  <a:gd name="connsiteX10" fmla="*/ 70487 w 70487"/>
                  <a:gd name="connsiteY10" fmla="*/ 55136 h 84075"/>
                  <a:gd name="connsiteX11" fmla="*/ 70487 w 70487"/>
                  <a:gd name="connsiteY11" fmla="*/ 84011 h 84075"/>
                  <a:gd name="connsiteX12" fmla="*/ 54286 w 70487"/>
                  <a:gd name="connsiteY12" fmla="*/ 84011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7" h="84075">
                    <a:moveTo>
                      <a:pt x="54286" y="84076"/>
                    </a:moveTo>
                    <a:lnTo>
                      <a:pt x="54286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54417"/>
                    </a:lnTo>
                    <a:lnTo>
                      <a:pt x="42463" y="54417"/>
                    </a:lnTo>
                    <a:lnTo>
                      <a:pt x="42463" y="0"/>
                    </a:lnTo>
                    <a:lnTo>
                      <a:pt x="59970" y="0"/>
                    </a:lnTo>
                    <a:lnTo>
                      <a:pt x="59970" y="55136"/>
                    </a:lnTo>
                    <a:lnTo>
                      <a:pt x="70487" y="55136"/>
                    </a:lnTo>
                    <a:lnTo>
                      <a:pt x="70487" y="84011"/>
                    </a:lnTo>
                    <a:lnTo>
                      <a:pt x="54286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2" name="Полилиния: фигура 163">
                <a:extLst>
                  <a:ext uri="{FF2B5EF4-FFF2-40B4-BE49-F238E27FC236}">
                    <a16:creationId xmlns:a16="http://schemas.microsoft.com/office/drawing/2014/main" id="{8D764F3B-9B1B-19AF-189A-43E81FF92358}"/>
                  </a:ext>
                </a:extLst>
              </p:cNvPr>
              <p:cNvSpPr/>
              <p:nvPr/>
            </p:nvSpPr>
            <p:spPr>
              <a:xfrm>
                <a:off x="9079646" y="1985903"/>
                <a:ext cx="62714" cy="68201"/>
              </a:xfrm>
              <a:custGeom>
                <a:avLst/>
                <a:gdLst>
                  <a:gd name="connsiteX0" fmla="*/ 0 w 62714"/>
                  <a:gd name="connsiteY0" fmla="*/ 68201 h 68201"/>
                  <a:gd name="connsiteX1" fmla="*/ 0 w 62714"/>
                  <a:gd name="connsiteY1" fmla="*/ 0 h 68201"/>
                  <a:gd name="connsiteX2" fmla="*/ 17639 w 62714"/>
                  <a:gd name="connsiteY2" fmla="*/ 0 h 68201"/>
                  <a:gd name="connsiteX3" fmla="*/ 17639 w 62714"/>
                  <a:gd name="connsiteY3" fmla="*/ 33121 h 68201"/>
                  <a:gd name="connsiteX4" fmla="*/ 17770 w 62714"/>
                  <a:gd name="connsiteY4" fmla="*/ 33121 h 68201"/>
                  <a:gd name="connsiteX5" fmla="*/ 41744 w 62714"/>
                  <a:gd name="connsiteY5" fmla="*/ 0 h 68201"/>
                  <a:gd name="connsiteX6" fmla="*/ 61538 w 62714"/>
                  <a:gd name="connsiteY6" fmla="*/ 0 h 68201"/>
                  <a:gd name="connsiteX7" fmla="*/ 35800 w 62714"/>
                  <a:gd name="connsiteY7" fmla="*/ 33578 h 68201"/>
                  <a:gd name="connsiteX8" fmla="*/ 62715 w 62714"/>
                  <a:gd name="connsiteY8" fmla="*/ 68201 h 68201"/>
                  <a:gd name="connsiteX9" fmla="*/ 42528 w 62714"/>
                  <a:gd name="connsiteY9" fmla="*/ 68201 h 68201"/>
                  <a:gd name="connsiteX10" fmla="*/ 17835 w 62714"/>
                  <a:gd name="connsiteY10" fmla="*/ 34754 h 68201"/>
                  <a:gd name="connsiteX11" fmla="*/ 17704 w 62714"/>
                  <a:gd name="connsiteY11" fmla="*/ 34754 h 68201"/>
                  <a:gd name="connsiteX12" fmla="*/ 17704 w 62714"/>
                  <a:gd name="connsiteY12" fmla="*/ 68201 h 68201"/>
                  <a:gd name="connsiteX13" fmla="*/ 65 w 62714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4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9" y="0"/>
                    </a:lnTo>
                    <a:lnTo>
                      <a:pt x="17639" y="33121"/>
                    </a:lnTo>
                    <a:lnTo>
                      <a:pt x="17770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800" y="33578"/>
                    </a:lnTo>
                    <a:lnTo>
                      <a:pt x="62715" y="68201"/>
                    </a:lnTo>
                    <a:lnTo>
                      <a:pt x="42528" y="68201"/>
                    </a:lnTo>
                    <a:lnTo>
                      <a:pt x="17835" y="34754"/>
                    </a:lnTo>
                    <a:lnTo>
                      <a:pt x="17704" y="34754"/>
                    </a:lnTo>
                    <a:lnTo>
                      <a:pt x="17704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3" name="Полилиния: фигура 164">
                <a:extLst>
                  <a:ext uri="{FF2B5EF4-FFF2-40B4-BE49-F238E27FC236}">
                    <a16:creationId xmlns:a16="http://schemas.microsoft.com/office/drawing/2014/main" id="{C808DBC3-B853-A8DE-2046-FA19340E19B2}"/>
                  </a:ext>
                </a:extLst>
              </p:cNvPr>
              <p:cNvSpPr/>
              <p:nvPr/>
            </p:nvSpPr>
            <p:spPr>
              <a:xfrm>
                <a:off x="9146345" y="1985838"/>
                <a:ext cx="68266" cy="90412"/>
              </a:xfrm>
              <a:custGeom>
                <a:avLst/>
                <a:gdLst>
                  <a:gd name="connsiteX0" fmla="*/ 7317 w 68266"/>
                  <a:gd name="connsiteY0" fmla="*/ 90413 h 90412"/>
                  <a:gd name="connsiteX1" fmla="*/ 7317 w 68266"/>
                  <a:gd name="connsiteY1" fmla="*/ 76955 h 90412"/>
                  <a:gd name="connsiteX2" fmla="*/ 13915 w 68266"/>
                  <a:gd name="connsiteY2" fmla="*/ 76955 h 90412"/>
                  <a:gd name="connsiteX3" fmla="*/ 25347 w 68266"/>
                  <a:gd name="connsiteY3" fmla="*/ 69835 h 90412"/>
                  <a:gd name="connsiteX4" fmla="*/ 26131 w 68266"/>
                  <a:gd name="connsiteY4" fmla="*/ 67940 h 90412"/>
                  <a:gd name="connsiteX5" fmla="*/ 0 w 68266"/>
                  <a:gd name="connsiteY5" fmla="*/ 0 h 90412"/>
                  <a:gd name="connsiteX6" fmla="*/ 19140 w 68266"/>
                  <a:gd name="connsiteY6" fmla="*/ 0 h 90412"/>
                  <a:gd name="connsiteX7" fmla="*/ 34623 w 68266"/>
                  <a:gd name="connsiteY7" fmla="*/ 49191 h 90412"/>
                  <a:gd name="connsiteX8" fmla="*/ 50498 w 68266"/>
                  <a:gd name="connsiteY8" fmla="*/ 0 h 90412"/>
                  <a:gd name="connsiteX9" fmla="*/ 68266 w 68266"/>
                  <a:gd name="connsiteY9" fmla="*/ 0 h 90412"/>
                  <a:gd name="connsiteX10" fmla="*/ 43312 w 68266"/>
                  <a:gd name="connsiteY10" fmla="*/ 66176 h 90412"/>
                  <a:gd name="connsiteX11" fmla="*/ 14764 w 68266"/>
                  <a:gd name="connsiteY11" fmla="*/ 90413 h 90412"/>
                  <a:gd name="connsiteX12" fmla="*/ 7382 w 68266"/>
                  <a:gd name="connsiteY12" fmla="*/ 90413 h 9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266" h="90412">
                    <a:moveTo>
                      <a:pt x="7317" y="90413"/>
                    </a:moveTo>
                    <a:lnTo>
                      <a:pt x="7317" y="76955"/>
                    </a:lnTo>
                    <a:lnTo>
                      <a:pt x="13915" y="76955"/>
                    </a:lnTo>
                    <a:cubicBezTo>
                      <a:pt x="19729" y="76955"/>
                      <a:pt x="22276" y="77086"/>
                      <a:pt x="25347" y="69835"/>
                    </a:cubicBezTo>
                    <a:lnTo>
                      <a:pt x="26131" y="67940"/>
                    </a:lnTo>
                    <a:lnTo>
                      <a:pt x="0" y="0"/>
                    </a:lnTo>
                    <a:lnTo>
                      <a:pt x="19140" y="0"/>
                    </a:lnTo>
                    <a:lnTo>
                      <a:pt x="34623" y="49191"/>
                    </a:lnTo>
                    <a:lnTo>
                      <a:pt x="50498" y="0"/>
                    </a:lnTo>
                    <a:lnTo>
                      <a:pt x="68266" y="0"/>
                    </a:lnTo>
                    <a:lnTo>
                      <a:pt x="43312" y="66176"/>
                    </a:lnTo>
                    <a:cubicBezTo>
                      <a:pt x="35211" y="87342"/>
                      <a:pt x="31749" y="90413"/>
                      <a:pt x="14764" y="90413"/>
                    </a:cubicBezTo>
                    <a:lnTo>
                      <a:pt x="7382" y="9041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4" name="Полилиния: фигура 165">
                <a:extLst>
                  <a:ext uri="{FF2B5EF4-FFF2-40B4-BE49-F238E27FC236}">
                    <a16:creationId xmlns:a16="http://schemas.microsoft.com/office/drawing/2014/main" id="{88823929-A468-9F57-5AD9-9F17E6BA68D7}"/>
                  </a:ext>
                </a:extLst>
              </p:cNvPr>
              <p:cNvSpPr/>
              <p:nvPr/>
            </p:nvSpPr>
            <p:spPr>
              <a:xfrm>
                <a:off x="9212913" y="1985838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7 h 68266"/>
                  <a:gd name="connsiteX2" fmla="*/ 1699 w 65719"/>
                  <a:gd name="connsiteY2" fmla="*/ 54417 h 68266"/>
                  <a:gd name="connsiteX3" fmla="*/ 13000 w 65719"/>
                  <a:gd name="connsiteY3" fmla="*/ 21427 h 68266"/>
                  <a:gd name="connsiteX4" fmla="*/ 14242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7"/>
                    </a:lnTo>
                    <a:lnTo>
                      <a:pt x="1699" y="54417"/>
                    </a:lnTo>
                    <a:cubicBezTo>
                      <a:pt x="8819" y="54417"/>
                      <a:pt x="11563" y="46056"/>
                      <a:pt x="13000" y="21427"/>
                    </a:cubicBezTo>
                    <a:lnTo>
                      <a:pt x="14242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6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5" name="Полилиния: фигура 166">
                <a:extLst>
                  <a:ext uri="{FF2B5EF4-FFF2-40B4-BE49-F238E27FC236}">
                    <a16:creationId xmlns:a16="http://schemas.microsoft.com/office/drawing/2014/main" id="{A5034218-E4C9-B89B-8438-2CBDEC059A5B}"/>
                  </a:ext>
                </a:extLst>
              </p:cNvPr>
              <p:cNvSpPr/>
              <p:nvPr/>
            </p:nvSpPr>
            <p:spPr>
              <a:xfrm>
                <a:off x="9295225" y="1985903"/>
                <a:ext cx="58925" cy="68201"/>
              </a:xfrm>
              <a:custGeom>
                <a:avLst/>
                <a:gdLst>
                  <a:gd name="connsiteX0" fmla="*/ 0 w 58925"/>
                  <a:gd name="connsiteY0" fmla="*/ 68201 h 68201"/>
                  <a:gd name="connsiteX1" fmla="*/ 0 w 58925"/>
                  <a:gd name="connsiteY1" fmla="*/ 0 h 68201"/>
                  <a:gd name="connsiteX2" fmla="*/ 17508 w 58925"/>
                  <a:gd name="connsiteY2" fmla="*/ 0 h 68201"/>
                  <a:gd name="connsiteX3" fmla="*/ 17508 w 58925"/>
                  <a:gd name="connsiteY3" fmla="*/ 22211 h 68201"/>
                  <a:gd name="connsiteX4" fmla="*/ 31553 w 58925"/>
                  <a:gd name="connsiteY4" fmla="*/ 22211 h 68201"/>
                  <a:gd name="connsiteX5" fmla="*/ 58925 w 58925"/>
                  <a:gd name="connsiteY5" fmla="*/ 44880 h 68201"/>
                  <a:gd name="connsiteX6" fmla="*/ 32207 w 58925"/>
                  <a:gd name="connsiteY6" fmla="*/ 68201 h 68201"/>
                  <a:gd name="connsiteX7" fmla="*/ 0 w 58925"/>
                  <a:gd name="connsiteY7" fmla="*/ 68201 h 68201"/>
                  <a:gd name="connsiteX8" fmla="*/ 17508 w 58925"/>
                  <a:gd name="connsiteY8" fmla="*/ 54483 h 68201"/>
                  <a:gd name="connsiteX9" fmla="*/ 30051 w 58925"/>
                  <a:gd name="connsiteY9" fmla="*/ 54483 h 68201"/>
                  <a:gd name="connsiteX10" fmla="*/ 42071 w 58925"/>
                  <a:gd name="connsiteY10" fmla="*/ 44618 h 68201"/>
                  <a:gd name="connsiteX11" fmla="*/ 29920 w 58925"/>
                  <a:gd name="connsiteY11" fmla="*/ 35865 h 68201"/>
                  <a:gd name="connsiteX12" fmla="*/ 17508 w 58925"/>
                  <a:gd name="connsiteY12" fmla="*/ 35865 h 68201"/>
                  <a:gd name="connsiteX13" fmla="*/ 17508 w 58925"/>
                  <a:gd name="connsiteY13" fmla="*/ 54483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8925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2211"/>
                    </a:lnTo>
                    <a:lnTo>
                      <a:pt x="31553" y="22211"/>
                    </a:lnTo>
                    <a:cubicBezTo>
                      <a:pt x="50825" y="22211"/>
                      <a:pt x="58925" y="29593"/>
                      <a:pt x="58925" y="44880"/>
                    </a:cubicBezTo>
                    <a:cubicBezTo>
                      <a:pt x="58925" y="62387"/>
                      <a:pt x="50041" y="68201"/>
                      <a:pt x="32207" y="68201"/>
                    </a:cubicBezTo>
                    <a:lnTo>
                      <a:pt x="0" y="68201"/>
                    </a:lnTo>
                    <a:close/>
                    <a:moveTo>
                      <a:pt x="17508" y="54483"/>
                    </a:moveTo>
                    <a:lnTo>
                      <a:pt x="30051" y="54483"/>
                    </a:lnTo>
                    <a:cubicBezTo>
                      <a:pt x="38152" y="54483"/>
                      <a:pt x="42071" y="51804"/>
                      <a:pt x="42071" y="44618"/>
                    </a:cubicBezTo>
                    <a:cubicBezTo>
                      <a:pt x="42071" y="38151"/>
                      <a:pt x="38021" y="35865"/>
                      <a:pt x="29920" y="35865"/>
                    </a:cubicBezTo>
                    <a:lnTo>
                      <a:pt x="17508" y="35865"/>
                    </a:lnTo>
                    <a:lnTo>
                      <a:pt x="17508" y="5448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6" name="Полилиния: фигура 167">
                <a:extLst>
                  <a:ext uri="{FF2B5EF4-FFF2-40B4-BE49-F238E27FC236}">
                    <a16:creationId xmlns:a16="http://schemas.microsoft.com/office/drawing/2014/main" id="{15A7B6C8-2F9A-AE98-7A33-7FC905766E5E}"/>
                  </a:ext>
                </a:extLst>
              </p:cNvPr>
              <p:cNvSpPr/>
              <p:nvPr/>
            </p:nvSpPr>
            <p:spPr>
              <a:xfrm>
                <a:off x="9352322" y="1985838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3 w 61864"/>
                  <a:gd name="connsiteY6" fmla="*/ 13849 h 68266"/>
                  <a:gd name="connsiteX7" fmla="*/ 39653 w 61864"/>
                  <a:gd name="connsiteY7" fmla="*/ 68267 h 68266"/>
                  <a:gd name="connsiteX8" fmla="*/ 22145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3" y="13849"/>
                    </a:lnTo>
                    <a:lnTo>
                      <a:pt x="39653" y="68267"/>
                    </a:lnTo>
                    <a:lnTo>
                      <a:pt x="22145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7" name="Полилиния: фигура 168">
                <a:extLst>
                  <a:ext uri="{FF2B5EF4-FFF2-40B4-BE49-F238E27FC236}">
                    <a16:creationId xmlns:a16="http://schemas.microsoft.com/office/drawing/2014/main" id="{F3DFC5B1-AEAF-892A-9D55-84264125528D}"/>
                  </a:ext>
                </a:extLst>
              </p:cNvPr>
              <p:cNvSpPr/>
              <p:nvPr/>
            </p:nvSpPr>
            <p:spPr>
              <a:xfrm>
                <a:off x="9419543" y="1985838"/>
                <a:ext cx="68267" cy="90412"/>
              </a:xfrm>
              <a:custGeom>
                <a:avLst/>
                <a:gdLst>
                  <a:gd name="connsiteX0" fmla="*/ 7317 w 68267"/>
                  <a:gd name="connsiteY0" fmla="*/ 90413 h 90412"/>
                  <a:gd name="connsiteX1" fmla="*/ 7317 w 68267"/>
                  <a:gd name="connsiteY1" fmla="*/ 76955 h 90412"/>
                  <a:gd name="connsiteX2" fmla="*/ 13915 w 68267"/>
                  <a:gd name="connsiteY2" fmla="*/ 76955 h 90412"/>
                  <a:gd name="connsiteX3" fmla="*/ 25347 w 68267"/>
                  <a:gd name="connsiteY3" fmla="*/ 69835 h 90412"/>
                  <a:gd name="connsiteX4" fmla="*/ 26131 w 68267"/>
                  <a:gd name="connsiteY4" fmla="*/ 67940 h 90412"/>
                  <a:gd name="connsiteX5" fmla="*/ 0 w 68267"/>
                  <a:gd name="connsiteY5" fmla="*/ 0 h 90412"/>
                  <a:gd name="connsiteX6" fmla="*/ 19141 w 68267"/>
                  <a:gd name="connsiteY6" fmla="*/ 0 h 90412"/>
                  <a:gd name="connsiteX7" fmla="*/ 34624 w 68267"/>
                  <a:gd name="connsiteY7" fmla="*/ 49191 h 90412"/>
                  <a:gd name="connsiteX8" fmla="*/ 50498 w 68267"/>
                  <a:gd name="connsiteY8" fmla="*/ 0 h 90412"/>
                  <a:gd name="connsiteX9" fmla="*/ 68267 w 68267"/>
                  <a:gd name="connsiteY9" fmla="*/ 0 h 90412"/>
                  <a:gd name="connsiteX10" fmla="*/ 43312 w 68267"/>
                  <a:gd name="connsiteY10" fmla="*/ 66176 h 90412"/>
                  <a:gd name="connsiteX11" fmla="*/ 14764 w 68267"/>
                  <a:gd name="connsiteY11" fmla="*/ 90413 h 90412"/>
                  <a:gd name="connsiteX12" fmla="*/ 7447 w 68267"/>
                  <a:gd name="connsiteY12" fmla="*/ 90413 h 9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267" h="90412">
                    <a:moveTo>
                      <a:pt x="7317" y="90413"/>
                    </a:moveTo>
                    <a:lnTo>
                      <a:pt x="7317" y="76955"/>
                    </a:lnTo>
                    <a:lnTo>
                      <a:pt x="13915" y="76955"/>
                    </a:lnTo>
                    <a:cubicBezTo>
                      <a:pt x="19729" y="76955"/>
                      <a:pt x="22277" y="77086"/>
                      <a:pt x="25347" y="69835"/>
                    </a:cubicBezTo>
                    <a:lnTo>
                      <a:pt x="26131" y="67940"/>
                    </a:lnTo>
                    <a:lnTo>
                      <a:pt x="0" y="0"/>
                    </a:lnTo>
                    <a:lnTo>
                      <a:pt x="19141" y="0"/>
                    </a:lnTo>
                    <a:lnTo>
                      <a:pt x="34624" y="49191"/>
                    </a:lnTo>
                    <a:lnTo>
                      <a:pt x="50498" y="0"/>
                    </a:lnTo>
                    <a:lnTo>
                      <a:pt x="68267" y="0"/>
                    </a:lnTo>
                    <a:lnTo>
                      <a:pt x="43312" y="66176"/>
                    </a:lnTo>
                    <a:cubicBezTo>
                      <a:pt x="35211" y="87342"/>
                      <a:pt x="31749" y="90413"/>
                      <a:pt x="14764" y="90413"/>
                    </a:cubicBezTo>
                    <a:lnTo>
                      <a:pt x="7447" y="9041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8" name="Полилиния: фигура 169">
                <a:extLst>
                  <a:ext uri="{FF2B5EF4-FFF2-40B4-BE49-F238E27FC236}">
                    <a16:creationId xmlns:a16="http://schemas.microsoft.com/office/drawing/2014/main" id="{B3841833-9FB2-4ADD-2B21-016D71AC63E3}"/>
                  </a:ext>
                </a:extLst>
              </p:cNvPr>
              <p:cNvSpPr/>
              <p:nvPr/>
            </p:nvSpPr>
            <p:spPr>
              <a:xfrm>
                <a:off x="9496368" y="1984335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8 w 66829"/>
                  <a:gd name="connsiteY2" fmla="*/ 1503 h 91915"/>
                  <a:gd name="connsiteX3" fmla="*/ 17508 w 66829"/>
                  <a:gd name="connsiteY3" fmla="*/ 10256 h 91915"/>
                  <a:gd name="connsiteX4" fmla="*/ 37172 w 66829"/>
                  <a:gd name="connsiteY4" fmla="*/ 0 h 91915"/>
                  <a:gd name="connsiteX5" fmla="*/ 66829 w 66829"/>
                  <a:gd name="connsiteY5" fmla="*/ 35603 h 91915"/>
                  <a:gd name="connsiteX6" fmla="*/ 37041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73 w 66829"/>
                  <a:gd name="connsiteY10" fmla="*/ 35734 h 91915"/>
                  <a:gd name="connsiteX11" fmla="*/ 32860 w 66829"/>
                  <a:gd name="connsiteY11" fmla="*/ 13392 h 91915"/>
                  <a:gd name="connsiteX12" fmla="*/ 16854 w 66829"/>
                  <a:gd name="connsiteY12" fmla="*/ 35603 h 91915"/>
                  <a:gd name="connsiteX13" fmla="*/ 32860 w 66829"/>
                  <a:gd name="connsiteY13" fmla="*/ 57945 h 91915"/>
                  <a:gd name="connsiteX14" fmla="*/ 48473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8" y="1503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2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1"/>
                      <a:pt x="53242" y="71337"/>
                      <a:pt x="37041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6" y="13392"/>
                      <a:pt x="32860" y="13392"/>
                    </a:cubicBezTo>
                    <a:cubicBezTo>
                      <a:pt x="23257" y="13392"/>
                      <a:pt x="16854" y="21885"/>
                      <a:pt x="16854" y="35603"/>
                    </a:cubicBezTo>
                    <a:cubicBezTo>
                      <a:pt x="16854" y="49322"/>
                      <a:pt x="23191" y="57945"/>
                      <a:pt x="32860" y="57945"/>
                    </a:cubicBezTo>
                    <a:cubicBezTo>
                      <a:pt x="42006" y="57945"/>
                      <a:pt x="48473" y="49061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9" name="Полилиния: фигура 170">
                <a:extLst>
                  <a:ext uri="{FF2B5EF4-FFF2-40B4-BE49-F238E27FC236}">
                    <a16:creationId xmlns:a16="http://schemas.microsoft.com/office/drawing/2014/main" id="{7BD3363D-3551-BA5E-9585-6741F384653E}"/>
                  </a:ext>
                </a:extLst>
              </p:cNvPr>
              <p:cNvSpPr/>
              <p:nvPr/>
            </p:nvSpPr>
            <p:spPr>
              <a:xfrm>
                <a:off x="9575544" y="1985903"/>
                <a:ext cx="83357" cy="68201"/>
              </a:xfrm>
              <a:custGeom>
                <a:avLst/>
                <a:gdLst>
                  <a:gd name="connsiteX0" fmla="*/ 0 w 83357"/>
                  <a:gd name="connsiteY0" fmla="*/ 68201 h 68201"/>
                  <a:gd name="connsiteX1" fmla="*/ 0 w 83357"/>
                  <a:gd name="connsiteY1" fmla="*/ 0 h 68201"/>
                  <a:gd name="connsiteX2" fmla="*/ 17508 w 83357"/>
                  <a:gd name="connsiteY2" fmla="*/ 0 h 68201"/>
                  <a:gd name="connsiteX3" fmla="*/ 17508 w 83357"/>
                  <a:gd name="connsiteY3" fmla="*/ 22211 h 68201"/>
                  <a:gd name="connsiteX4" fmla="*/ 28156 w 83357"/>
                  <a:gd name="connsiteY4" fmla="*/ 22211 h 68201"/>
                  <a:gd name="connsiteX5" fmla="*/ 55790 w 83357"/>
                  <a:gd name="connsiteY5" fmla="*/ 44880 h 68201"/>
                  <a:gd name="connsiteX6" fmla="*/ 28809 w 83357"/>
                  <a:gd name="connsiteY6" fmla="*/ 68201 h 68201"/>
                  <a:gd name="connsiteX7" fmla="*/ 0 w 83357"/>
                  <a:gd name="connsiteY7" fmla="*/ 68201 h 68201"/>
                  <a:gd name="connsiteX8" fmla="*/ 17508 w 83357"/>
                  <a:gd name="connsiteY8" fmla="*/ 54483 h 68201"/>
                  <a:gd name="connsiteX9" fmla="*/ 26784 w 83357"/>
                  <a:gd name="connsiteY9" fmla="*/ 54483 h 68201"/>
                  <a:gd name="connsiteX10" fmla="*/ 38935 w 83357"/>
                  <a:gd name="connsiteY10" fmla="*/ 44618 h 68201"/>
                  <a:gd name="connsiteX11" fmla="*/ 26654 w 83357"/>
                  <a:gd name="connsiteY11" fmla="*/ 35865 h 68201"/>
                  <a:gd name="connsiteX12" fmla="*/ 17508 w 83357"/>
                  <a:gd name="connsiteY12" fmla="*/ 35865 h 68201"/>
                  <a:gd name="connsiteX13" fmla="*/ 17508 w 83357"/>
                  <a:gd name="connsiteY13" fmla="*/ 54483 h 68201"/>
                  <a:gd name="connsiteX14" fmla="*/ 65719 w 83357"/>
                  <a:gd name="connsiteY14" fmla="*/ 68201 h 68201"/>
                  <a:gd name="connsiteX15" fmla="*/ 65719 w 83357"/>
                  <a:gd name="connsiteY15" fmla="*/ 0 h 68201"/>
                  <a:gd name="connsiteX16" fmla="*/ 83357 w 83357"/>
                  <a:gd name="connsiteY16" fmla="*/ 0 h 68201"/>
                  <a:gd name="connsiteX17" fmla="*/ 83357 w 83357"/>
                  <a:gd name="connsiteY17" fmla="*/ 68201 h 68201"/>
                  <a:gd name="connsiteX18" fmla="*/ 65719 w 83357"/>
                  <a:gd name="connsiteY18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357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2211"/>
                    </a:lnTo>
                    <a:lnTo>
                      <a:pt x="28156" y="22211"/>
                    </a:lnTo>
                    <a:cubicBezTo>
                      <a:pt x="47558" y="22211"/>
                      <a:pt x="55790" y="29593"/>
                      <a:pt x="55790" y="44880"/>
                    </a:cubicBezTo>
                    <a:cubicBezTo>
                      <a:pt x="55790" y="62387"/>
                      <a:pt x="46644" y="68201"/>
                      <a:pt x="28809" y="68201"/>
                    </a:cubicBezTo>
                    <a:lnTo>
                      <a:pt x="0" y="68201"/>
                    </a:lnTo>
                    <a:close/>
                    <a:moveTo>
                      <a:pt x="17508" y="54483"/>
                    </a:moveTo>
                    <a:lnTo>
                      <a:pt x="26784" y="54483"/>
                    </a:lnTo>
                    <a:cubicBezTo>
                      <a:pt x="34884" y="54483"/>
                      <a:pt x="38935" y="52196"/>
                      <a:pt x="38935" y="44618"/>
                    </a:cubicBezTo>
                    <a:cubicBezTo>
                      <a:pt x="38935" y="38151"/>
                      <a:pt x="34884" y="35865"/>
                      <a:pt x="26654" y="35865"/>
                    </a:cubicBezTo>
                    <a:lnTo>
                      <a:pt x="17508" y="35865"/>
                    </a:lnTo>
                    <a:lnTo>
                      <a:pt x="17508" y="54483"/>
                    </a:lnTo>
                    <a:close/>
                    <a:moveTo>
                      <a:pt x="65719" y="68201"/>
                    </a:moveTo>
                    <a:lnTo>
                      <a:pt x="65719" y="0"/>
                    </a:lnTo>
                    <a:lnTo>
                      <a:pt x="83357" y="0"/>
                    </a:lnTo>
                    <a:lnTo>
                      <a:pt x="83357" y="68201"/>
                    </a:lnTo>
                    <a:lnTo>
                      <a:pt x="65719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0" name="Полилиния: фигура 171">
                <a:extLst>
                  <a:ext uri="{FF2B5EF4-FFF2-40B4-BE49-F238E27FC236}">
                    <a16:creationId xmlns:a16="http://schemas.microsoft.com/office/drawing/2014/main" id="{DEFEEEA0-E8D2-C558-A1BE-2E69A79E2049}"/>
                  </a:ext>
                </a:extLst>
              </p:cNvPr>
              <p:cNvSpPr/>
              <p:nvPr/>
            </p:nvSpPr>
            <p:spPr>
              <a:xfrm>
                <a:off x="9673404" y="2035095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8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8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1" name="Полилиния: фигура 172">
                <a:extLst>
                  <a:ext uri="{FF2B5EF4-FFF2-40B4-BE49-F238E27FC236}">
                    <a16:creationId xmlns:a16="http://schemas.microsoft.com/office/drawing/2014/main" id="{420A8B62-C644-642A-199D-81EDF778BCFE}"/>
                  </a:ext>
                </a:extLst>
              </p:cNvPr>
              <p:cNvSpPr/>
              <p:nvPr/>
            </p:nvSpPr>
            <p:spPr>
              <a:xfrm>
                <a:off x="9737621" y="1985903"/>
                <a:ext cx="82573" cy="68201"/>
              </a:xfrm>
              <a:custGeom>
                <a:avLst/>
                <a:gdLst>
                  <a:gd name="connsiteX0" fmla="*/ 0 w 82573"/>
                  <a:gd name="connsiteY0" fmla="*/ 68201 h 68201"/>
                  <a:gd name="connsiteX1" fmla="*/ 0 w 82573"/>
                  <a:gd name="connsiteY1" fmla="*/ 0 h 68201"/>
                  <a:gd name="connsiteX2" fmla="*/ 25738 w 82573"/>
                  <a:gd name="connsiteY2" fmla="*/ 0 h 68201"/>
                  <a:gd name="connsiteX3" fmla="*/ 41352 w 82573"/>
                  <a:gd name="connsiteY3" fmla="*/ 48930 h 68201"/>
                  <a:gd name="connsiteX4" fmla="*/ 56834 w 82573"/>
                  <a:gd name="connsiteY4" fmla="*/ 0 h 68201"/>
                  <a:gd name="connsiteX5" fmla="*/ 82574 w 82573"/>
                  <a:gd name="connsiteY5" fmla="*/ 0 h 68201"/>
                  <a:gd name="connsiteX6" fmla="*/ 82574 w 82573"/>
                  <a:gd name="connsiteY6" fmla="*/ 68201 h 68201"/>
                  <a:gd name="connsiteX7" fmla="*/ 65849 w 82573"/>
                  <a:gd name="connsiteY7" fmla="*/ 68201 h 68201"/>
                  <a:gd name="connsiteX8" fmla="*/ 65849 w 82573"/>
                  <a:gd name="connsiteY8" fmla="*/ 14176 h 68201"/>
                  <a:gd name="connsiteX9" fmla="*/ 47493 w 82573"/>
                  <a:gd name="connsiteY9" fmla="*/ 68201 h 68201"/>
                  <a:gd name="connsiteX10" fmla="*/ 35211 w 82573"/>
                  <a:gd name="connsiteY10" fmla="*/ 68201 h 68201"/>
                  <a:gd name="connsiteX11" fmla="*/ 16854 w 82573"/>
                  <a:gd name="connsiteY11" fmla="*/ 14176 h 68201"/>
                  <a:gd name="connsiteX12" fmla="*/ 16854 w 82573"/>
                  <a:gd name="connsiteY12" fmla="*/ 68201 h 68201"/>
                  <a:gd name="connsiteX13" fmla="*/ 131 w 8257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5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25738" y="0"/>
                    </a:lnTo>
                    <a:lnTo>
                      <a:pt x="41352" y="48930"/>
                    </a:lnTo>
                    <a:lnTo>
                      <a:pt x="56834" y="0"/>
                    </a:lnTo>
                    <a:lnTo>
                      <a:pt x="82574" y="0"/>
                    </a:lnTo>
                    <a:lnTo>
                      <a:pt x="82574" y="68201"/>
                    </a:lnTo>
                    <a:lnTo>
                      <a:pt x="65849" y="68201"/>
                    </a:lnTo>
                    <a:lnTo>
                      <a:pt x="65849" y="14176"/>
                    </a:lnTo>
                    <a:lnTo>
                      <a:pt x="47493" y="68201"/>
                    </a:lnTo>
                    <a:lnTo>
                      <a:pt x="35211" y="68201"/>
                    </a:lnTo>
                    <a:lnTo>
                      <a:pt x="16854" y="14176"/>
                    </a:lnTo>
                    <a:lnTo>
                      <a:pt x="16854" y="68201"/>
                    </a:lnTo>
                    <a:lnTo>
                      <a:pt x="131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2" name="Полилиния: фигура 173">
                <a:extLst>
                  <a:ext uri="{FF2B5EF4-FFF2-40B4-BE49-F238E27FC236}">
                    <a16:creationId xmlns:a16="http://schemas.microsoft.com/office/drawing/2014/main" id="{CB61A4FE-E47D-6278-1B47-019DE6B6B4D2}"/>
                  </a:ext>
                </a:extLst>
              </p:cNvPr>
              <p:cNvSpPr/>
              <p:nvPr/>
            </p:nvSpPr>
            <p:spPr>
              <a:xfrm>
                <a:off x="9829013" y="1985838"/>
                <a:ext cx="68266" cy="90412"/>
              </a:xfrm>
              <a:custGeom>
                <a:avLst/>
                <a:gdLst>
                  <a:gd name="connsiteX0" fmla="*/ 7317 w 68266"/>
                  <a:gd name="connsiteY0" fmla="*/ 90413 h 90412"/>
                  <a:gd name="connsiteX1" fmla="*/ 7317 w 68266"/>
                  <a:gd name="connsiteY1" fmla="*/ 76955 h 90412"/>
                  <a:gd name="connsiteX2" fmla="*/ 13915 w 68266"/>
                  <a:gd name="connsiteY2" fmla="*/ 76955 h 90412"/>
                  <a:gd name="connsiteX3" fmla="*/ 25347 w 68266"/>
                  <a:gd name="connsiteY3" fmla="*/ 69835 h 90412"/>
                  <a:gd name="connsiteX4" fmla="*/ 26131 w 68266"/>
                  <a:gd name="connsiteY4" fmla="*/ 67940 h 90412"/>
                  <a:gd name="connsiteX5" fmla="*/ 0 w 68266"/>
                  <a:gd name="connsiteY5" fmla="*/ 0 h 90412"/>
                  <a:gd name="connsiteX6" fmla="*/ 19140 w 68266"/>
                  <a:gd name="connsiteY6" fmla="*/ 0 h 90412"/>
                  <a:gd name="connsiteX7" fmla="*/ 34623 w 68266"/>
                  <a:gd name="connsiteY7" fmla="*/ 49191 h 90412"/>
                  <a:gd name="connsiteX8" fmla="*/ 50498 w 68266"/>
                  <a:gd name="connsiteY8" fmla="*/ 0 h 90412"/>
                  <a:gd name="connsiteX9" fmla="*/ 68266 w 68266"/>
                  <a:gd name="connsiteY9" fmla="*/ 0 h 90412"/>
                  <a:gd name="connsiteX10" fmla="*/ 43312 w 68266"/>
                  <a:gd name="connsiteY10" fmla="*/ 66176 h 90412"/>
                  <a:gd name="connsiteX11" fmla="*/ 14764 w 68266"/>
                  <a:gd name="connsiteY11" fmla="*/ 90413 h 90412"/>
                  <a:gd name="connsiteX12" fmla="*/ 7447 w 68266"/>
                  <a:gd name="connsiteY12" fmla="*/ 90413 h 9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266" h="90412">
                    <a:moveTo>
                      <a:pt x="7317" y="90413"/>
                    </a:moveTo>
                    <a:lnTo>
                      <a:pt x="7317" y="76955"/>
                    </a:lnTo>
                    <a:lnTo>
                      <a:pt x="13915" y="76955"/>
                    </a:lnTo>
                    <a:cubicBezTo>
                      <a:pt x="19729" y="76955"/>
                      <a:pt x="22276" y="77086"/>
                      <a:pt x="25347" y="69835"/>
                    </a:cubicBezTo>
                    <a:lnTo>
                      <a:pt x="26131" y="67940"/>
                    </a:lnTo>
                    <a:lnTo>
                      <a:pt x="0" y="0"/>
                    </a:lnTo>
                    <a:lnTo>
                      <a:pt x="19140" y="0"/>
                    </a:lnTo>
                    <a:lnTo>
                      <a:pt x="34623" y="49191"/>
                    </a:lnTo>
                    <a:lnTo>
                      <a:pt x="50498" y="0"/>
                    </a:lnTo>
                    <a:lnTo>
                      <a:pt x="68266" y="0"/>
                    </a:lnTo>
                    <a:lnTo>
                      <a:pt x="43312" y="66176"/>
                    </a:lnTo>
                    <a:cubicBezTo>
                      <a:pt x="35211" y="87342"/>
                      <a:pt x="31749" y="90413"/>
                      <a:pt x="14764" y="90413"/>
                    </a:cubicBezTo>
                    <a:lnTo>
                      <a:pt x="7447" y="9041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3" name="Полилиния: фигура 174">
                <a:extLst>
                  <a:ext uri="{FF2B5EF4-FFF2-40B4-BE49-F238E27FC236}">
                    <a16:creationId xmlns:a16="http://schemas.microsoft.com/office/drawing/2014/main" id="{721E181A-50C7-8292-6A99-54AFE62D7131}"/>
                  </a:ext>
                </a:extLst>
              </p:cNvPr>
              <p:cNvSpPr/>
              <p:nvPr/>
            </p:nvSpPr>
            <p:spPr>
              <a:xfrm>
                <a:off x="9899175" y="1983944"/>
                <a:ext cx="63301" cy="71794"/>
              </a:xfrm>
              <a:custGeom>
                <a:avLst/>
                <a:gdLst>
                  <a:gd name="connsiteX0" fmla="*/ 0 w 63301"/>
                  <a:gd name="connsiteY0" fmla="*/ 47101 h 71794"/>
                  <a:gd name="connsiteX1" fmla="*/ 16854 w 63301"/>
                  <a:gd name="connsiteY1" fmla="*/ 47101 h 71794"/>
                  <a:gd name="connsiteX2" fmla="*/ 32729 w 63301"/>
                  <a:gd name="connsiteY2" fmla="*/ 59121 h 71794"/>
                  <a:gd name="connsiteX3" fmla="*/ 46317 w 63301"/>
                  <a:gd name="connsiteY3" fmla="*/ 50106 h 71794"/>
                  <a:gd name="connsiteX4" fmla="*/ 33774 w 63301"/>
                  <a:gd name="connsiteY4" fmla="*/ 41221 h 71794"/>
                  <a:gd name="connsiteX5" fmla="*/ 23648 w 63301"/>
                  <a:gd name="connsiteY5" fmla="*/ 41221 h 71794"/>
                  <a:gd name="connsiteX6" fmla="*/ 23648 w 63301"/>
                  <a:gd name="connsiteY6" fmla="*/ 29201 h 71794"/>
                  <a:gd name="connsiteX7" fmla="*/ 33055 w 63301"/>
                  <a:gd name="connsiteY7" fmla="*/ 29201 h 71794"/>
                  <a:gd name="connsiteX8" fmla="*/ 43965 w 63301"/>
                  <a:gd name="connsiteY8" fmla="*/ 21623 h 71794"/>
                  <a:gd name="connsiteX9" fmla="*/ 31814 w 63301"/>
                  <a:gd name="connsiteY9" fmla="*/ 12739 h 71794"/>
                  <a:gd name="connsiteX10" fmla="*/ 18096 w 63301"/>
                  <a:gd name="connsiteY10" fmla="*/ 24759 h 71794"/>
                  <a:gd name="connsiteX11" fmla="*/ 1241 w 63301"/>
                  <a:gd name="connsiteY11" fmla="*/ 24759 h 71794"/>
                  <a:gd name="connsiteX12" fmla="*/ 32794 w 63301"/>
                  <a:gd name="connsiteY12" fmla="*/ 0 h 71794"/>
                  <a:gd name="connsiteX13" fmla="*/ 61081 w 63301"/>
                  <a:gd name="connsiteY13" fmla="*/ 19794 h 71794"/>
                  <a:gd name="connsiteX14" fmla="*/ 51282 w 63301"/>
                  <a:gd name="connsiteY14" fmla="*/ 33839 h 71794"/>
                  <a:gd name="connsiteX15" fmla="*/ 63302 w 63301"/>
                  <a:gd name="connsiteY15" fmla="*/ 49714 h 71794"/>
                  <a:gd name="connsiteX16" fmla="*/ 32271 w 63301"/>
                  <a:gd name="connsiteY16" fmla="*/ 71794 h 71794"/>
                  <a:gd name="connsiteX17" fmla="*/ 65 w 63301"/>
                  <a:gd name="connsiteY17" fmla="*/ 47101 h 7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3301" h="71794">
                    <a:moveTo>
                      <a:pt x="0" y="47101"/>
                    </a:moveTo>
                    <a:lnTo>
                      <a:pt x="16854" y="47101"/>
                    </a:lnTo>
                    <a:cubicBezTo>
                      <a:pt x="17769" y="54221"/>
                      <a:pt x="23061" y="59121"/>
                      <a:pt x="32729" y="59121"/>
                    </a:cubicBezTo>
                    <a:cubicBezTo>
                      <a:pt x="41221" y="59121"/>
                      <a:pt x="46317" y="55724"/>
                      <a:pt x="46317" y="50106"/>
                    </a:cubicBezTo>
                    <a:cubicBezTo>
                      <a:pt x="46317" y="43639"/>
                      <a:pt x="41744" y="41221"/>
                      <a:pt x="33774" y="41221"/>
                    </a:cubicBezTo>
                    <a:lnTo>
                      <a:pt x="23648" y="41221"/>
                    </a:lnTo>
                    <a:lnTo>
                      <a:pt x="23648" y="29201"/>
                    </a:lnTo>
                    <a:lnTo>
                      <a:pt x="33055" y="29201"/>
                    </a:lnTo>
                    <a:cubicBezTo>
                      <a:pt x="39522" y="29201"/>
                      <a:pt x="43965" y="26653"/>
                      <a:pt x="43965" y="21623"/>
                    </a:cubicBezTo>
                    <a:cubicBezTo>
                      <a:pt x="43965" y="16593"/>
                      <a:pt x="39915" y="12739"/>
                      <a:pt x="31814" y="12739"/>
                    </a:cubicBezTo>
                    <a:cubicBezTo>
                      <a:pt x="24236" y="12739"/>
                      <a:pt x="19010" y="17181"/>
                      <a:pt x="18096" y="24759"/>
                    </a:cubicBezTo>
                    <a:lnTo>
                      <a:pt x="1241" y="24759"/>
                    </a:lnTo>
                    <a:cubicBezTo>
                      <a:pt x="3658" y="7774"/>
                      <a:pt x="17703" y="0"/>
                      <a:pt x="32794" y="0"/>
                    </a:cubicBezTo>
                    <a:cubicBezTo>
                      <a:pt x="47884" y="0"/>
                      <a:pt x="61081" y="5945"/>
                      <a:pt x="61081" y="19794"/>
                    </a:cubicBezTo>
                    <a:cubicBezTo>
                      <a:pt x="61081" y="26262"/>
                      <a:pt x="57814" y="30965"/>
                      <a:pt x="51282" y="33839"/>
                    </a:cubicBezTo>
                    <a:cubicBezTo>
                      <a:pt x="58925" y="35995"/>
                      <a:pt x="63302" y="40699"/>
                      <a:pt x="63302" y="49714"/>
                    </a:cubicBezTo>
                    <a:cubicBezTo>
                      <a:pt x="63302" y="64935"/>
                      <a:pt x="49975" y="71794"/>
                      <a:pt x="32271" y="71794"/>
                    </a:cubicBezTo>
                    <a:cubicBezTo>
                      <a:pt x="16658" y="71794"/>
                      <a:pt x="2743" y="65327"/>
                      <a:pt x="65" y="471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4" name="Полилиния: фигура 175">
                <a:extLst>
                  <a:ext uri="{FF2B5EF4-FFF2-40B4-BE49-F238E27FC236}">
                    <a16:creationId xmlns:a16="http://schemas.microsoft.com/office/drawing/2014/main" id="{DCC55727-D719-1F10-B7D9-16C661226766}"/>
                  </a:ext>
                </a:extLst>
              </p:cNvPr>
              <p:cNvSpPr/>
              <p:nvPr/>
            </p:nvSpPr>
            <p:spPr>
              <a:xfrm>
                <a:off x="9970381" y="1984335"/>
                <a:ext cx="67700" cy="71402"/>
              </a:xfrm>
              <a:custGeom>
                <a:avLst/>
                <a:gdLst>
                  <a:gd name="connsiteX0" fmla="*/ 17376 w 67700"/>
                  <a:gd name="connsiteY0" fmla="*/ 40437 h 71402"/>
                  <a:gd name="connsiteX1" fmla="*/ 34623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3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1 w 67700"/>
                  <a:gd name="connsiteY8" fmla="*/ 40437 h 71402"/>
                  <a:gd name="connsiteX9" fmla="*/ 17638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8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6" y="40437"/>
                    </a:moveTo>
                    <a:cubicBezTo>
                      <a:pt x="18356" y="52131"/>
                      <a:pt x="26261" y="57814"/>
                      <a:pt x="34623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2" y="71403"/>
                      <a:pt x="34754" y="71403"/>
                    </a:cubicBezTo>
                    <a:cubicBezTo>
                      <a:pt x="12804" y="71403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1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2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5" name="Полилиния: фигура 176">
                <a:extLst>
                  <a:ext uri="{FF2B5EF4-FFF2-40B4-BE49-F238E27FC236}">
                    <a16:creationId xmlns:a16="http://schemas.microsoft.com/office/drawing/2014/main" id="{C839D7A3-4DC1-CEE4-F861-DAFE29BCCBEC}"/>
                  </a:ext>
                </a:extLst>
              </p:cNvPr>
              <p:cNvSpPr/>
              <p:nvPr/>
            </p:nvSpPr>
            <p:spPr>
              <a:xfrm>
                <a:off x="10049818" y="1962190"/>
                <a:ext cx="64673" cy="91915"/>
              </a:xfrm>
              <a:custGeom>
                <a:avLst/>
                <a:gdLst>
                  <a:gd name="connsiteX0" fmla="*/ 0 w 64673"/>
                  <a:gd name="connsiteY0" fmla="*/ 91915 h 91915"/>
                  <a:gd name="connsiteX1" fmla="*/ 0 w 64673"/>
                  <a:gd name="connsiteY1" fmla="*/ 23714 h 91915"/>
                  <a:gd name="connsiteX2" fmla="*/ 17116 w 64673"/>
                  <a:gd name="connsiteY2" fmla="*/ 23714 h 91915"/>
                  <a:gd name="connsiteX3" fmla="*/ 17116 w 64673"/>
                  <a:gd name="connsiteY3" fmla="*/ 70227 h 91915"/>
                  <a:gd name="connsiteX4" fmla="*/ 47167 w 64673"/>
                  <a:gd name="connsiteY4" fmla="*/ 23714 h 91915"/>
                  <a:gd name="connsiteX5" fmla="*/ 64674 w 64673"/>
                  <a:gd name="connsiteY5" fmla="*/ 23714 h 91915"/>
                  <a:gd name="connsiteX6" fmla="*/ 64674 w 64673"/>
                  <a:gd name="connsiteY6" fmla="*/ 91915 h 91915"/>
                  <a:gd name="connsiteX7" fmla="*/ 47558 w 64673"/>
                  <a:gd name="connsiteY7" fmla="*/ 91915 h 91915"/>
                  <a:gd name="connsiteX8" fmla="*/ 47558 w 64673"/>
                  <a:gd name="connsiteY8" fmla="*/ 47035 h 91915"/>
                  <a:gd name="connsiteX9" fmla="*/ 17508 w 64673"/>
                  <a:gd name="connsiteY9" fmla="*/ 91915 h 91915"/>
                  <a:gd name="connsiteX10" fmla="*/ 0 w 64673"/>
                  <a:gd name="connsiteY10" fmla="*/ 91915 h 91915"/>
                  <a:gd name="connsiteX11" fmla="*/ 11694 w 64673"/>
                  <a:gd name="connsiteY11" fmla="*/ 0 h 91915"/>
                  <a:gd name="connsiteX12" fmla="*/ 23975 w 64673"/>
                  <a:gd name="connsiteY12" fmla="*/ 0 h 91915"/>
                  <a:gd name="connsiteX13" fmla="*/ 33121 w 64673"/>
                  <a:gd name="connsiteY13" fmla="*/ 6598 h 91915"/>
                  <a:gd name="connsiteX14" fmla="*/ 42397 w 64673"/>
                  <a:gd name="connsiteY14" fmla="*/ 0 h 91915"/>
                  <a:gd name="connsiteX15" fmla="*/ 54679 w 64673"/>
                  <a:gd name="connsiteY15" fmla="*/ 0 h 91915"/>
                  <a:gd name="connsiteX16" fmla="*/ 32990 w 64673"/>
                  <a:gd name="connsiteY16" fmla="*/ 15744 h 91915"/>
                  <a:gd name="connsiteX17" fmla="*/ 11694 w 64673"/>
                  <a:gd name="connsiteY17" fmla="*/ 0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673" h="91915">
                    <a:moveTo>
                      <a:pt x="0" y="91915"/>
                    </a:moveTo>
                    <a:lnTo>
                      <a:pt x="0" y="23714"/>
                    </a:lnTo>
                    <a:lnTo>
                      <a:pt x="17116" y="23714"/>
                    </a:lnTo>
                    <a:lnTo>
                      <a:pt x="17116" y="70227"/>
                    </a:lnTo>
                    <a:lnTo>
                      <a:pt x="47167" y="23714"/>
                    </a:lnTo>
                    <a:lnTo>
                      <a:pt x="64674" y="23714"/>
                    </a:lnTo>
                    <a:lnTo>
                      <a:pt x="64674" y="91915"/>
                    </a:lnTo>
                    <a:lnTo>
                      <a:pt x="47558" y="91915"/>
                    </a:lnTo>
                    <a:lnTo>
                      <a:pt x="47558" y="47035"/>
                    </a:ln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11694" y="0"/>
                    </a:moveTo>
                    <a:lnTo>
                      <a:pt x="23975" y="0"/>
                    </a:lnTo>
                    <a:cubicBezTo>
                      <a:pt x="24498" y="4050"/>
                      <a:pt x="27176" y="6598"/>
                      <a:pt x="33121" y="6598"/>
                    </a:cubicBezTo>
                    <a:cubicBezTo>
                      <a:pt x="39066" y="6598"/>
                      <a:pt x="41875" y="4050"/>
                      <a:pt x="42397" y="0"/>
                    </a:cubicBezTo>
                    <a:lnTo>
                      <a:pt x="54679" y="0"/>
                    </a:lnTo>
                    <a:cubicBezTo>
                      <a:pt x="53634" y="9015"/>
                      <a:pt x="47558" y="15744"/>
                      <a:pt x="32990" y="15744"/>
                    </a:cubicBezTo>
                    <a:cubicBezTo>
                      <a:pt x="18423" y="15744"/>
                      <a:pt x="12347" y="9015"/>
                      <a:pt x="11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6" name="Полилиния: фигура 177">
                <a:extLst>
                  <a:ext uri="{FF2B5EF4-FFF2-40B4-BE49-F238E27FC236}">
                    <a16:creationId xmlns:a16="http://schemas.microsoft.com/office/drawing/2014/main" id="{3F38DE62-B44D-B998-2E7A-1290122CED3A}"/>
                  </a:ext>
                </a:extLst>
              </p:cNvPr>
              <p:cNvSpPr/>
              <p:nvPr/>
            </p:nvSpPr>
            <p:spPr>
              <a:xfrm>
                <a:off x="10128995" y="2035095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8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8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7" name="Полилиния: фигура 178">
                <a:extLst>
                  <a:ext uri="{FF2B5EF4-FFF2-40B4-BE49-F238E27FC236}">
                    <a16:creationId xmlns:a16="http://schemas.microsoft.com/office/drawing/2014/main" id="{2460AE51-37B2-E435-BE04-99BC2C3058F3}"/>
                  </a:ext>
                </a:extLst>
              </p:cNvPr>
              <p:cNvSpPr/>
              <p:nvPr/>
            </p:nvSpPr>
            <p:spPr>
              <a:xfrm>
                <a:off x="8563105" y="2113944"/>
                <a:ext cx="67025" cy="93874"/>
              </a:xfrm>
              <a:custGeom>
                <a:avLst/>
                <a:gdLst>
                  <a:gd name="connsiteX0" fmla="*/ 0 w 67025"/>
                  <a:gd name="connsiteY0" fmla="*/ 53633 h 93874"/>
                  <a:gd name="connsiteX1" fmla="*/ 0 w 67025"/>
                  <a:gd name="connsiteY1" fmla="*/ 48799 h 93874"/>
                  <a:gd name="connsiteX2" fmla="*/ 35473 w 67025"/>
                  <a:gd name="connsiteY2" fmla="*/ 3397 h 93874"/>
                  <a:gd name="connsiteX3" fmla="*/ 61081 w 67025"/>
                  <a:gd name="connsiteY3" fmla="*/ 0 h 93874"/>
                  <a:gd name="connsiteX4" fmla="*/ 61081 w 67025"/>
                  <a:gd name="connsiteY4" fmla="*/ 14045 h 93874"/>
                  <a:gd name="connsiteX5" fmla="*/ 35995 w 67025"/>
                  <a:gd name="connsiteY5" fmla="*/ 17704 h 93874"/>
                  <a:gd name="connsiteX6" fmla="*/ 13653 w 67025"/>
                  <a:gd name="connsiteY6" fmla="*/ 39915 h 93874"/>
                  <a:gd name="connsiteX7" fmla="*/ 36845 w 67025"/>
                  <a:gd name="connsiteY7" fmla="*/ 28091 h 93874"/>
                  <a:gd name="connsiteX8" fmla="*/ 67026 w 67025"/>
                  <a:gd name="connsiteY8" fmla="*/ 60428 h 93874"/>
                  <a:gd name="connsiteX9" fmla="*/ 33578 w 67025"/>
                  <a:gd name="connsiteY9" fmla="*/ 93875 h 93874"/>
                  <a:gd name="connsiteX10" fmla="*/ 0 w 67025"/>
                  <a:gd name="connsiteY10" fmla="*/ 53568 h 93874"/>
                  <a:gd name="connsiteX11" fmla="*/ 49322 w 67025"/>
                  <a:gd name="connsiteY11" fmla="*/ 60493 h 93874"/>
                  <a:gd name="connsiteX12" fmla="*/ 33709 w 67025"/>
                  <a:gd name="connsiteY12" fmla="*/ 40829 h 93874"/>
                  <a:gd name="connsiteX13" fmla="*/ 17508 w 67025"/>
                  <a:gd name="connsiteY13" fmla="*/ 60493 h 93874"/>
                  <a:gd name="connsiteX14" fmla="*/ 33578 w 67025"/>
                  <a:gd name="connsiteY14" fmla="*/ 80287 h 93874"/>
                  <a:gd name="connsiteX15" fmla="*/ 49322 w 67025"/>
                  <a:gd name="connsiteY15" fmla="*/ 60493 h 93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7025" h="93874">
                    <a:moveTo>
                      <a:pt x="0" y="53633"/>
                    </a:moveTo>
                    <a:lnTo>
                      <a:pt x="0" y="48799"/>
                    </a:lnTo>
                    <a:cubicBezTo>
                      <a:pt x="392" y="24040"/>
                      <a:pt x="7644" y="7055"/>
                      <a:pt x="35473" y="3397"/>
                    </a:cubicBezTo>
                    <a:lnTo>
                      <a:pt x="61081" y="0"/>
                    </a:lnTo>
                    <a:lnTo>
                      <a:pt x="61081" y="14045"/>
                    </a:lnTo>
                    <a:lnTo>
                      <a:pt x="35995" y="17704"/>
                    </a:lnTo>
                    <a:cubicBezTo>
                      <a:pt x="22930" y="19729"/>
                      <a:pt x="16463" y="24040"/>
                      <a:pt x="13653" y="39915"/>
                    </a:cubicBezTo>
                    <a:cubicBezTo>
                      <a:pt x="18749" y="31814"/>
                      <a:pt x="27568" y="28091"/>
                      <a:pt x="36845" y="28091"/>
                    </a:cubicBezTo>
                    <a:cubicBezTo>
                      <a:pt x="52915" y="28091"/>
                      <a:pt x="67026" y="39131"/>
                      <a:pt x="67026" y="60428"/>
                    </a:cubicBezTo>
                    <a:cubicBezTo>
                      <a:pt x="67026" y="81724"/>
                      <a:pt x="50955" y="93875"/>
                      <a:pt x="33578" y="93875"/>
                    </a:cubicBezTo>
                    <a:cubicBezTo>
                      <a:pt x="15221" y="93875"/>
                      <a:pt x="0" y="80810"/>
                      <a:pt x="0" y="53568"/>
                    </a:cubicBezTo>
                    <a:close/>
                    <a:moveTo>
                      <a:pt x="49322" y="60493"/>
                    </a:moveTo>
                    <a:cubicBezTo>
                      <a:pt x="49322" y="47166"/>
                      <a:pt x="42201" y="40829"/>
                      <a:pt x="33709" y="40829"/>
                    </a:cubicBezTo>
                    <a:cubicBezTo>
                      <a:pt x="25216" y="40829"/>
                      <a:pt x="17508" y="47035"/>
                      <a:pt x="17508" y="60493"/>
                    </a:cubicBezTo>
                    <a:cubicBezTo>
                      <a:pt x="17508" y="73166"/>
                      <a:pt x="24498" y="80287"/>
                      <a:pt x="33578" y="80287"/>
                    </a:cubicBezTo>
                    <a:cubicBezTo>
                      <a:pt x="42659" y="80287"/>
                      <a:pt x="49322" y="73689"/>
                      <a:pt x="49322" y="604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8" name="Полилиния: фигура 179">
                <a:extLst>
                  <a:ext uri="{FF2B5EF4-FFF2-40B4-BE49-F238E27FC236}">
                    <a16:creationId xmlns:a16="http://schemas.microsoft.com/office/drawing/2014/main" id="{459E496B-E62E-8EFE-63CD-5C16082B9DB0}"/>
                  </a:ext>
                </a:extLst>
              </p:cNvPr>
              <p:cNvSpPr/>
              <p:nvPr/>
            </p:nvSpPr>
            <p:spPr>
              <a:xfrm>
                <a:off x="8642020" y="2138050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7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7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9" name="Полилиния: фигура 180">
                <a:extLst>
                  <a:ext uri="{FF2B5EF4-FFF2-40B4-BE49-F238E27FC236}">
                    <a16:creationId xmlns:a16="http://schemas.microsoft.com/office/drawing/2014/main" id="{32E594FF-16E4-2F97-5F19-2124D7FD0568}"/>
                  </a:ext>
                </a:extLst>
              </p:cNvPr>
              <p:cNvSpPr/>
              <p:nvPr/>
            </p:nvSpPr>
            <p:spPr>
              <a:xfrm>
                <a:off x="8720609" y="2113944"/>
                <a:ext cx="67025" cy="93874"/>
              </a:xfrm>
              <a:custGeom>
                <a:avLst/>
                <a:gdLst>
                  <a:gd name="connsiteX0" fmla="*/ 0 w 67025"/>
                  <a:gd name="connsiteY0" fmla="*/ 53633 h 93874"/>
                  <a:gd name="connsiteX1" fmla="*/ 0 w 67025"/>
                  <a:gd name="connsiteY1" fmla="*/ 48799 h 93874"/>
                  <a:gd name="connsiteX2" fmla="*/ 35473 w 67025"/>
                  <a:gd name="connsiteY2" fmla="*/ 3397 h 93874"/>
                  <a:gd name="connsiteX3" fmla="*/ 61081 w 67025"/>
                  <a:gd name="connsiteY3" fmla="*/ 0 h 93874"/>
                  <a:gd name="connsiteX4" fmla="*/ 61081 w 67025"/>
                  <a:gd name="connsiteY4" fmla="*/ 14045 h 93874"/>
                  <a:gd name="connsiteX5" fmla="*/ 35995 w 67025"/>
                  <a:gd name="connsiteY5" fmla="*/ 17704 h 93874"/>
                  <a:gd name="connsiteX6" fmla="*/ 13653 w 67025"/>
                  <a:gd name="connsiteY6" fmla="*/ 39915 h 93874"/>
                  <a:gd name="connsiteX7" fmla="*/ 36845 w 67025"/>
                  <a:gd name="connsiteY7" fmla="*/ 28091 h 93874"/>
                  <a:gd name="connsiteX8" fmla="*/ 67026 w 67025"/>
                  <a:gd name="connsiteY8" fmla="*/ 60428 h 93874"/>
                  <a:gd name="connsiteX9" fmla="*/ 33578 w 67025"/>
                  <a:gd name="connsiteY9" fmla="*/ 93875 h 93874"/>
                  <a:gd name="connsiteX10" fmla="*/ 0 w 67025"/>
                  <a:gd name="connsiteY10" fmla="*/ 53568 h 93874"/>
                  <a:gd name="connsiteX11" fmla="*/ 49322 w 67025"/>
                  <a:gd name="connsiteY11" fmla="*/ 60493 h 93874"/>
                  <a:gd name="connsiteX12" fmla="*/ 33709 w 67025"/>
                  <a:gd name="connsiteY12" fmla="*/ 40829 h 93874"/>
                  <a:gd name="connsiteX13" fmla="*/ 17508 w 67025"/>
                  <a:gd name="connsiteY13" fmla="*/ 60493 h 93874"/>
                  <a:gd name="connsiteX14" fmla="*/ 33578 w 67025"/>
                  <a:gd name="connsiteY14" fmla="*/ 80287 h 93874"/>
                  <a:gd name="connsiteX15" fmla="*/ 49322 w 67025"/>
                  <a:gd name="connsiteY15" fmla="*/ 60493 h 93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7025" h="93874">
                    <a:moveTo>
                      <a:pt x="0" y="53633"/>
                    </a:moveTo>
                    <a:lnTo>
                      <a:pt x="0" y="48799"/>
                    </a:lnTo>
                    <a:cubicBezTo>
                      <a:pt x="392" y="24040"/>
                      <a:pt x="7578" y="7055"/>
                      <a:pt x="35473" y="3397"/>
                    </a:cubicBezTo>
                    <a:lnTo>
                      <a:pt x="61081" y="0"/>
                    </a:lnTo>
                    <a:lnTo>
                      <a:pt x="61081" y="14045"/>
                    </a:lnTo>
                    <a:lnTo>
                      <a:pt x="35995" y="17704"/>
                    </a:lnTo>
                    <a:cubicBezTo>
                      <a:pt x="22930" y="19729"/>
                      <a:pt x="16463" y="24040"/>
                      <a:pt x="13653" y="39915"/>
                    </a:cubicBezTo>
                    <a:cubicBezTo>
                      <a:pt x="18749" y="31814"/>
                      <a:pt x="27633" y="28091"/>
                      <a:pt x="36845" y="28091"/>
                    </a:cubicBezTo>
                    <a:cubicBezTo>
                      <a:pt x="52915" y="28091"/>
                      <a:pt x="67026" y="39131"/>
                      <a:pt x="67026" y="60428"/>
                    </a:cubicBezTo>
                    <a:cubicBezTo>
                      <a:pt x="67026" y="81724"/>
                      <a:pt x="50955" y="93875"/>
                      <a:pt x="33578" y="93875"/>
                    </a:cubicBezTo>
                    <a:cubicBezTo>
                      <a:pt x="15221" y="93875"/>
                      <a:pt x="0" y="80810"/>
                      <a:pt x="0" y="53568"/>
                    </a:cubicBezTo>
                    <a:close/>
                    <a:moveTo>
                      <a:pt x="49322" y="60493"/>
                    </a:moveTo>
                    <a:cubicBezTo>
                      <a:pt x="49322" y="47166"/>
                      <a:pt x="42201" y="40829"/>
                      <a:pt x="33709" y="40829"/>
                    </a:cubicBezTo>
                    <a:cubicBezTo>
                      <a:pt x="25216" y="40829"/>
                      <a:pt x="17508" y="47035"/>
                      <a:pt x="17508" y="60493"/>
                    </a:cubicBezTo>
                    <a:cubicBezTo>
                      <a:pt x="17508" y="73166"/>
                      <a:pt x="24498" y="80287"/>
                      <a:pt x="33578" y="80287"/>
                    </a:cubicBezTo>
                    <a:cubicBezTo>
                      <a:pt x="42659" y="80287"/>
                      <a:pt x="49322" y="73689"/>
                      <a:pt x="49322" y="604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0" name="Полилиния: фигура 181">
                <a:extLst>
                  <a:ext uri="{FF2B5EF4-FFF2-40B4-BE49-F238E27FC236}">
                    <a16:creationId xmlns:a16="http://schemas.microsoft.com/office/drawing/2014/main" id="{A70C6D81-87EF-69AB-52DE-6C9C34F2CF50}"/>
                  </a:ext>
                </a:extLst>
              </p:cNvPr>
              <p:cNvSpPr/>
              <p:nvPr/>
            </p:nvSpPr>
            <p:spPr>
              <a:xfrm>
                <a:off x="8792730" y="2137985"/>
                <a:ext cx="65718" cy="68266"/>
              </a:xfrm>
              <a:custGeom>
                <a:avLst/>
                <a:gdLst>
                  <a:gd name="connsiteX0" fmla="*/ 65 w 65718"/>
                  <a:gd name="connsiteY0" fmla="*/ 68267 h 68266"/>
                  <a:gd name="connsiteX1" fmla="*/ 65 w 65718"/>
                  <a:gd name="connsiteY1" fmla="*/ 54417 h 68266"/>
                  <a:gd name="connsiteX2" fmla="*/ 1699 w 65718"/>
                  <a:gd name="connsiteY2" fmla="*/ 54417 h 68266"/>
                  <a:gd name="connsiteX3" fmla="*/ 13000 w 65718"/>
                  <a:gd name="connsiteY3" fmla="*/ 21427 h 68266"/>
                  <a:gd name="connsiteX4" fmla="*/ 14241 w 65718"/>
                  <a:gd name="connsiteY4" fmla="*/ 0 h 68266"/>
                  <a:gd name="connsiteX5" fmla="*/ 65719 w 65718"/>
                  <a:gd name="connsiteY5" fmla="*/ 0 h 68266"/>
                  <a:gd name="connsiteX6" fmla="*/ 65719 w 65718"/>
                  <a:gd name="connsiteY6" fmla="*/ 68201 h 68266"/>
                  <a:gd name="connsiteX7" fmla="*/ 48211 w 65718"/>
                  <a:gd name="connsiteY7" fmla="*/ 68201 h 68266"/>
                  <a:gd name="connsiteX8" fmla="*/ 48211 w 65718"/>
                  <a:gd name="connsiteY8" fmla="*/ 13784 h 68266"/>
                  <a:gd name="connsiteX9" fmla="*/ 30573 w 65718"/>
                  <a:gd name="connsiteY9" fmla="*/ 13784 h 68266"/>
                  <a:gd name="connsiteX10" fmla="*/ 29528 w 65718"/>
                  <a:gd name="connsiteY10" fmla="*/ 29985 h 68266"/>
                  <a:gd name="connsiteX11" fmla="*/ 3266 w 65718"/>
                  <a:gd name="connsiteY11" fmla="*/ 68136 h 68266"/>
                  <a:gd name="connsiteX12" fmla="*/ 0 w 65718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8" h="68266">
                    <a:moveTo>
                      <a:pt x="65" y="68267"/>
                    </a:moveTo>
                    <a:lnTo>
                      <a:pt x="65" y="54417"/>
                    </a:lnTo>
                    <a:lnTo>
                      <a:pt x="1699" y="54417"/>
                    </a:lnTo>
                    <a:cubicBezTo>
                      <a:pt x="8819" y="54417"/>
                      <a:pt x="11563" y="46056"/>
                      <a:pt x="13000" y="21427"/>
                    </a:cubicBezTo>
                    <a:lnTo>
                      <a:pt x="14241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5" y="55724"/>
                      <a:pt x="20120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1" name="Полилиния: фигура 182">
                <a:extLst>
                  <a:ext uri="{FF2B5EF4-FFF2-40B4-BE49-F238E27FC236}">
                    <a16:creationId xmlns:a16="http://schemas.microsoft.com/office/drawing/2014/main" id="{F8539700-EF4F-216B-8E00-6B262C3152E7}"/>
                  </a:ext>
                </a:extLst>
              </p:cNvPr>
              <p:cNvSpPr/>
              <p:nvPr/>
            </p:nvSpPr>
            <p:spPr>
              <a:xfrm>
                <a:off x="8875042" y="2138050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2" name="Полилиния: фигура 183">
                <a:extLst>
                  <a:ext uri="{FF2B5EF4-FFF2-40B4-BE49-F238E27FC236}">
                    <a16:creationId xmlns:a16="http://schemas.microsoft.com/office/drawing/2014/main" id="{62B4B6CE-E7C5-25F0-B90A-C2DD2A18E50B}"/>
                  </a:ext>
                </a:extLst>
              </p:cNvPr>
              <p:cNvSpPr/>
              <p:nvPr/>
            </p:nvSpPr>
            <p:spPr>
              <a:xfrm>
                <a:off x="8951736" y="2136548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4" y="57684"/>
                      <a:pt x="50694" y="50041"/>
                      <a:pt x="50694" y="35734"/>
                    </a:cubicBezTo>
                    <a:cubicBezTo>
                      <a:pt x="50694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3" name="Полилиния: фигура 184">
                <a:extLst>
                  <a:ext uri="{FF2B5EF4-FFF2-40B4-BE49-F238E27FC236}">
                    <a16:creationId xmlns:a16="http://schemas.microsoft.com/office/drawing/2014/main" id="{AFD73F9A-F0BF-F4A4-882B-239796E58427}"/>
                  </a:ext>
                </a:extLst>
              </p:cNvPr>
              <p:cNvSpPr/>
              <p:nvPr/>
            </p:nvSpPr>
            <p:spPr>
              <a:xfrm>
                <a:off x="9024707" y="2137985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3 w 61864"/>
                  <a:gd name="connsiteY6" fmla="*/ 13849 h 68266"/>
                  <a:gd name="connsiteX7" fmla="*/ 39653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3" y="13849"/>
                    </a:lnTo>
                    <a:lnTo>
                      <a:pt x="39653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4" name="Полилиния: фигура 185">
                <a:extLst>
                  <a:ext uri="{FF2B5EF4-FFF2-40B4-BE49-F238E27FC236}">
                    <a16:creationId xmlns:a16="http://schemas.microsoft.com/office/drawing/2014/main" id="{EF151E36-3AC1-F368-CE9C-71150213A165}"/>
                  </a:ext>
                </a:extLst>
              </p:cNvPr>
              <p:cNvSpPr/>
              <p:nvPr/>
            </p:nvSpPr>
            <p:spPr>
              <a:xfrm>
                <a:off x="9091144" y="2136482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4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3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9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9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3" y="52131"/>
                      <a:pt x="26262" y="57814"/>
                      <a:pt x="34624" y="57814"/>
                    </a:cubicBezTo>
                    <a:cubicBezTo>
                      <a:pt x="40046" y="57814"/>
                      <a:pt x="45403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3"/>
                      <a:pt x="34754" y="71403"/>
                    </a:cubicBezTo>
                    <a:cubicBezTo>
                      <a:pt x="12805" y="71403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8" y="0"/>
                      <a:pt x="68333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9" y="28417"/>
                    </a:moveTo>
                    <a:lnTo>
                      <a:pt x="49975" y="28417"/>
                    </a:lnTo>
                    <a:cubicBezTo>
                      <a:pt x="49584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9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5" name="Полилиния: фигура 186">
                <a:extLst>
                  <a:ext uri="{FF2B5EF4-FFF2-40B4-BE49-F238E27FC236}">
                    <a16:creationId xmlns:a16="http://schemas.microsoft.com/office/drawing/2014/main" id="{A7A33250-8813-D593-DA06-BCB3464E254D}"/>
                  </a:ext>
                </a:extLst>
              </p:cNvPr>
              <p:cNvSpPr/>
              <p:nvPr/>
            </p:nvSpPr>
            <p:spPr>
              <a:xfrm>
                <a:off x="9170843" y="2138050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8 w 62713"/>
                  <a:gd name="connsiteY2" fmla="*/ 0 h 68201"/>
                  <a:gd name="connsiteX3" fmla="*/ 17638 w 62713"/>
                  <a:gd name="connsiteY3" fmla="*/ 33121 h 68201"/>
                  <a:gd name="connsiteX4" fmla="*/ 17769 w 62713"/>
                  <a:gd name="connsiteY4" fmla="*/ 33121 h 68201"/>
                  <a:gd name="connsiteX5" fmla="*/ 41744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8 w 62713"/>
                  <a:gd name="connsiteY9" fmla="*/ 68201 h 68201"/>
                  <a:gd name="connsiteX10" fmla="*/ 17769 w 62713"/>
                  <a:gd name="connsiteY10" fmla="*/ 34754 h 68201"/>
                  <a:gd name="connsiteX11" fmla="*/ 17638 w 62713"/>
                  <a:gd name="connsiteY11" fmla="*/ 34754 h 68201"/>
                  <a:gd name="connsiteX12" fmla="*/ 17638 w 62713"/>
                  <a:gd name="connsiteY12" fmla="*/ 68201 h 68201"/>
                  <a:gd name="connsiteX13" fmla="*/ 0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8" y="68201"/>
                    </a:lnTo>
                    <a:lnTo>
                      <a:pt x="17769" y="34754"/>
                    </a:lnTo>
                    <a:lnTo>
                      <a:pt x="17638" y="34754"/>
                    </a:lnTo>
                    <a:lnTo>
                      <a:pt x="1763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6" name="Полилиния: фигура 187">
                <a:extLst>
                  <a:ext uri="{FF2B5EF4-FFF2-40B4-BE49-F238E27FC236}">
                    <a16:creationId xmlns:a16="http://schemas.microsoft.com/office/drawing/2014/main" id="{8A8C43AE-3D49-FB3E-3017-A8DAC68AEBB4}"/>
                  </a:ext>
                </a:extLst>
              </p:cNvPr>
              <p:cNvSpPr/>
              <p:nvPr/>
            </p:nvSpPr>
            <p:spPr>
              <a:xfrm>
                <a:off x="9236693" y="2136286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8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8 w 64151"/>
                  <a:gd name="connsiteY8" fmla="*/ 30050 h 71663"/>
                  <a:gd name="connsiteX9" fmla="*/ 62126 w 64151"/>
                  <a:gd name="connsiteY9" fmla="*/ 47428 h 71663"/>
                  <a:gd name="connsiteX10" fmla="*/ 64152 w 64151"/>
                  <a:gd name="connsiteY10" fmla="*/ 70031 h 71663"/>
                  <a:gd name="connsiteX11" fmla="*/ 48081 w 64151"/>
                  <a:gd name="connsiteY11" fmla="*/ 70031 h 71663"/>
                  <a:gd name="connsiteX12" fmla="*/ 46971 w 64151"/>
                  <a:gd name="connsiteY12" fmla="*/ 61538 h 71663"/>
                  <a:gd name="connsiteX13" fmla="*/ 24628 w 64151"/>
                  <a:gd name="connsiteY13" fmla="*/ 71664 h 71663"/>
                  <a:gd name="connsiteX14" fmla="*/ 45403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7 w 64151"/>
                  <a:gd name="connsiteY17" fmla="*/ 43769 h 71663"/>
                  <a:gd name="connsiteX18" fmla="*/ 45467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8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3" y="9864"/>
                      <a:pt x="15352" y="0"/>
                      <a:pt x="32990" y="0"/>
                    </a:cubicBezTo>
                    <a:cubicBezTo>
                      <a:pt x="49126" y="0"/>
                      <a:pt x="62388" y="7121"/>
                      <a:pt x="62388" y="30050"/>
                    </a:cubicBezTo>
                    <a:cubicBezTo>
                      <a:pt x="62388" y="32076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2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1" y="61538"/>
                    </a:cubicBezTo>
                    <a:cubicBezTo>
                      <a:pt x="42006" y="68659"/>
                      <a:pt x="34950" y="71664"/>
                      <a:pt x="24628" y="71664"/>
                    </a:cubicBezTo>
                    <a:close/>
                    <a:moveTo>
                      <a:pt x="45403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5" y="59644"/>
                    </a:cubicBezTo>
                    <a:cubicBezTo>
                      <a:pt x="40895" y="59644"/>
                      <a:pt x="45467" y="53830"/>
                      <a:pt x="45467" y="43769"/>
                    </a:cubicBezTo>
                    <a:lnTo>
                      <a:pt x="45467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7" name="Полилиния: фигура 188">
                <a:extLst>
                  <a:ext uri="{FF2B5EF4-FFF2-40B4-BE49-F238E27FC236}">
                    <a16:creationId xmlns:a16="http://schemas.microsoft.com/office/drawing/2014/main" id="{D333C9B7-D109-F89E-6AC0-D77DCB2A1770}"/>
                  </a:ext>
                </a:extLst>
              </p:cNvPr>
              <p:cNvSpPr/>
              <p:nvPr/>
            </p:nvSpPr>
            <p:spPr>
              <a:xfrm>
                <a:off x="9312864" y="2187241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7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7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8" name="Полилиния: фигура 189">
                <a:extLst>
                  <a:ext uri="{FF2B5EF4-FFF2-40B4-BE49-F238E27FC236}">
                    <a16:creationId xmlns:a16="http://schemas.microsoft.com/office/drawing/2014/main" id="{9E012A81-942C-FCA8-ADDE-118086441C60}"/>
                  </a:ext>
                </a:extLst>
              </p:cNvPr>
              <p:cNvSpPr/>
              <p:nvPr/>
            </p:nvSpPr>
            <p:spPr>
              <a:xfrm>
                <a:off x="9377080" y="2138050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9 w 62713"/>
                  <a:gd name="connsiteY2" fmla="*/ 0 h 68201"/>
                  <a:gd name="connsiteX3" fmla="*/ 17639 w 62713"/>
                  <a:gd name="connsiteY3" fmla="*/ 33121 h 68201"/>
                  <a:gd name="connsiteX4" fmla="*/ 17769 w 62713"/>
                  <a:gd name="connsiteY4" fmla="*/ 33121 h 68201"/>
                  <a:gd name="connsiteX5" fmla="*/ 41744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8 w 62713"/>
                  <a:gd name="connsiteY9" fmla="*/ 68201 h 68201"/>
                  <a:gd name="connsiteX10" fmla="*/ 17769 w 62713"/>
                  <a:gd name="connsiteY10" fmla="*/ 34754 h 68201"/>
                  <a:gd name="connsiteX11" fmla="*/ 17639 w 62713"/>
                  <a:gd name="connsiteY11" fmla="*/ 34754 h 68201"/>
                  <a:gd name="connsiteX12" fmla="*/ 17639 w 62713"/>
                  <a:gd name="connsiteY12" fmla="*/ 68201 h 68201"/>
                  <a:gd name="connsiteX13" fmla="*/ 0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9" y="0"/>
                    </a:lnTo>
                    <a:lnTo>
                      <a:pt x="17639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8" y="68201"/>
                    </a:lnTo>
                    <a:lnTo>
                      <a:pt x="17769" y="34754"/>
                    </a:lnTo>
                    <a:lnTo>
                      <a:pt x="17639" y="34754"/>
                    </a:lnTo>
                    <a:lnTo>
                      <a:pt x="17639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9" name="Полилиния: фигура 190">
                <a:extLst>
                  <a:ext uri="{FF2B5EF4-FFF2-40B4-BE49-F238E27FC236}">
                    <a16:creationId xmlns:a16="http://schemas.microsoft.com/office/drawing/2014/main" id="{76A9A1E6-3787-0BD4-CD21-85393592016C}"/>
                  </a:ext>
                </a:extLst>
              </p:cNvPr>
              <p:cNvSpPr/>
              <p:nvPr/>
            </p:nvSpPr>
            <p:spPr>
              <a:xfrm>
                <a:off x="9448549" y="2136482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7 w 66829"/>
                  <a:gd name="connsiteY2" fmla="*/ 1503 h 91915"/>
                  <a:gd name="connsiteX3" fmla="*/ 17507 w 66829"/>
                  <a:gd name="connsiteY3" fmla="*/ 10256 h 91915"/>
                  <a:gd name="connsiteX4" fmla="*/ 37171 w 66829"/>
                  <a:gd name="connsiteY4" fmla="*/ 0 h 91915"/>
                  <a:gd name="connsiteX5" fmla="*/ 66829 w 66829"/>
                  <a:gd name="connsiteY5" fmla="*/ 35603 h 91915"/>
                  <a:gd name="connsiteX6" fmla="*/ 37040 w 66829"/>
                  <a:gd name="connsiteY6" fmla="*/ 71337 h 91915"/>
                  <a:gd name="connsiteX7" fmla="*/ 17507 w 66829"/>
                  <a:gd name="connsiteY7" fmla="*/ 61081 h 91915"/>
                  <a:gd name="connsiteX8" fmla="*/ 17507 w 66829"/>
                  <a:gd name="connsiteY8" fmla="*/ 91915 h 91915"/>
                  <a:gd name="connsiteX9" fmla="*/ 0 w 66829"/>
                  <a:gd name="connsiteY9" fmla="*/ 91915 h 91915"/>
                  <a:gd name="connsiteX10" fmla="*/ 48472 w 66829"/>
                  <a:gd name="connsiteY10" fmla="*/ 35734 h 91915"/>
                  <a:gd name="connsiteX11" fmla="*/ 32859 w 66829"/>
                  <a:gd name="connsiteY11" fmla="*/ 13392 h 91915"/>
                  <a:gd name="connsiteX12" fmla="*/ 16854 w 66829"/>
                  <a:gd name="connsiteY12" fmla="*/ 35603 h 91915"/>
                  <a:gd name="connsiteX13" fmla="*/ 32859 w 66829"/>
                  <a:gd name="connsiteY13" fmla="*/ 57945 h 91915"/>
                  <a:gd name="connsiteX14" fmla="*/ 48472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7" y="1503"/>
                    </a:lnTo>
                    <a:lnTo>
                      <a:pt x="17507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1"/>
                      <a:pt x="53241" y="71337"/>
                      <a:pt x="37040" y="71337"/>
                    </a:cubicBezTo>
                    <a:cubicBezTo>
                      <a:pt x="29920" y="71337"/>
                      <a:pt x="21950" y="68659"/>
                      <a:pt x="17507" y="61081"/>
                    </a:cubicBezTo>
                    <a:lnTo>
                      <a:pt x="17507" y="91915"/>
                    </a:lnTo>
                    <a:lnTo>
                      <a:pt x="0" y="91915"/>
                    </a:lnTo>
                    <a:close/>
                    <a:moveTo>
                      <a:pt x="48472" y="35734"/>
                    </a:moveTo>
                    <a:cubicBezTo>
                      <a:pt x="48472" y="22407"/>
                      <a:pt x="42005" y="13392"/>
                      <a:pt x="32859" y="13392"/>
                    </a:cubicBezTo>
                    <a:cubicBezTo>
                      <a:pt x="23256" y="13392"/>
                      <a:pt x="16854" y="21885"/>
                      <a:pt x="16854" y="35603"/>
                    </a:cubicBezTo>
                    <a:cubicBezTo>
                      <a:pt x="16854" y="49322"/>
                      <a:pt x="23191" y="57945"/>
                      <a:pt x="32859" y="57945"/>
                    </a:cubicBezTo>
                    <a:cubicBezTo>
                      <a:pt x="42005" y="57945"/>
                      <a:pt x="48472" y="49061"/>
                      <a:pt x="48472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0" name="Полилиния: фигура 191">
                <a:extLst>
                  <a:ext uri="{FF2B5EF4-FFF2-40B4-BE49-F238E27FC236}">
                    <a16:creationId xmlns:a16="http://schemas.microsoft.com/office/drawing/2014/main" id="{2EA0FB8B-5E23-AFE3-56E9-06216E74E487}"/>
                  </a:ext>
                </a:extLst>
              </p:cNvPr>
              <p:cNvSpPr/>
              <p:nvPr/>
            </p:nvSpPr>
            <p:spPr>
              <a:xfrm>
                <a:off x="9517011" y="2137985"/>
                <a:ext cx="68266" cy="90412"/>
              </a:xfrm>
              <a:custGeom>
                <a:avLst/>
                <a:gdLst>
                  <a:gd name="connsiteX0" fmla="*/ 7317 w 68266"/>
                  <a:gd name="connsiteY0" fmla="*/ 90413 h 90412"/>
                  <a:gd name="connsiteX1" fmla="*/ 7317 w 68266"/>
                  <a:gd name="connsiteY1" fmla="*/ 76955 h 90412"/>
                  <a:gd name="connsiteX2" fmla="*/ 13915 w 68266"/>
                  <a:gd name="connsiteY2" fmla="*/ 76955 h 90412"/>
                  <a:gd name="connsiteX3" fmla="*/ 25347 w 68266"/>
                  <a:gd name="connsiteY3" fmla="*/ 69835 h 90412"/>
                  <a:gd name="connsiteX4" fmla="*/ 26131 w 68266"/>
                  <a:gd name="connsiteY4" fmla="*/ 67940 h 90412"/>
                  <a:gd name="connsiteX5" fmla="*/ 0 w 68266"/>
                  <a:gd name="connsiteY5" fmla="*/ 0 h 90412"/>
                  <a:gd name="connsiteX6" fmla="*/ 19140 w 68266"/>
                  <a:gd name="connsiteY6" fmla="*/ 0 h 90412"/>
                  <a:gd name="connsiteX7" fmla="*/ 34623 w 68266"/>
                  <a:gd name="connsiteY7" fmla="*/ 49191 h 90412"/>
                  <a:gd name="connsiteX8" fmla="*/ 50498 w 68266"/>
                  <a:gd name="connsiteY8" fmla="*/ 0 h 90412"/>
                  <a:gd name="connsiteX9" fmla="*/ 68266 w 68266"/>
                  <a:gd name="connsiteY9" fmla="*/ 0 h 90412"/>
                  <a:gd name="connsiteX10" fmla="*/ 43312 w 68266"/>
                  <a:gd name="connsiteY10" fmla="*/ 66176 h 90412"/>
                  <a:gd name="connsiteX11" fmla="*/ 14764 w 68266"/>
                  <a:gd name="connsiteY11" fmla="*/ 90413 h 90412"/>
                  <a:gd name="connsiteX12" fmla="*/ 7447 w 68266"/>
                  <a:gd name="connsiteY12" fmla="*/ 90413 h 9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266" h="90412">
                    <a:moveTo>
                      <a:pt x="7317" y="90413"/>
                    </a:moveTo>
                    <a:lnTo>
                      <a:pt x="7317" y="76955"/>
                    </a:lnTo>
                    <a:lnTo>
                      <a:pt x="13915" y="76955"/>
                    </a:lnTo>
                    <a:cubicBezTo>
                      <a:pt x="19729" y="76955"/>
                      <a:pt x="22277" y="77086"/>
                      <a:pt x="25347" y="69835"/>
                    </a:cubicBezTo>
                    <a:lnTo>
                      <a:pt x="26131" y="67940"/>
                    </a:lnTo>
                    <a:lnTo>
                      <a:pt x="0" y="0"/>
                    </a:lnTo>
                    <a:lnTo>
                      <a:pt x="19140" y="0"/>
                    </a:lnTo>
                    <a:lnTo>
                      <a:pt x="34623" y="49191"/>
                    </a:lnTo>
                    <a:lnTo>
                      <a:pt x="50498" y="0"/>
                    </a:lnTo>
                    <a:lnTo>
                      <a:pt x="68266" y="0"/>
                    </a:lnTo>
                    <a:lnTo>
                      <a:pt x="43312" y="66176"/>
                    </a:lnTo>
                    <a:cubicBezTo>
                      <a:pt x="35211" y="87342"/>
                      <a:pt x="31749" y="90413"/>
                      <a:pt x="14764" y="90413"/>
                    </a:cubicBezTo>
                    <a:lnTo>
                      <a:pt x="7447" y="9041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1" name="Полилиния: фигура 192">
                <a:extLst>
                  <a:ext uri="{FF2B5EF4-FFF2-40B4-BE49-F238E27FC236}">
                    <a16:creationId xmlns:a16="http://schemas.microsoft.com/office/drawing/2014/main" id="{94018EF4-BB1D-CBA3-4134-207045B3C1CD}"/>
                  </a:ext>
                </a:extLst>
              </p:cNvPr>
              <p:cNvSpPr/>
              <p:nvPr/>
            </p:nvSpPr>
            <p:spPr>
              <a:xfrm>
                <a:off x="9588936" y="2138050"/>
                <a:ext cx="104392" cy="68201"/>
              </a:xfrm>
              <a:custGeom>
                <a:avLst/>
                <a:gdLst>
                  <a:gd name="connsiteX0" fmla="*/ 0 w 104392"/>
                  <a:gd name="connsiteY0" fmla="*/ 68201 h 68201"/>
                  <a:gd name="connsiteX1" fmla="*/ 25085 w 104392"/>
                  <a:gd name="connsiteY1" fmla="*/ 32206 h 68201"/>
                  <a:gd name="connsiteX2" fmla="*/ 1764 w 104392"/>
                  <a:gd name="connsiteY2" fmla="*/ 0 h 68201"/>
                  <a:gd name="connsiteX3" fmla="*/ 21297 w 104392"/>
                  <a:gd name="connsiteY3" fmla="*/ 0 h 68201"/>
                  <a:gd name="connsiteX4" fmla="*/ 43116 w 104392"/>
                  <a:gd name="connsiteY4" fmla="*/ 31945 h 68201"/>
                  <a:gd name="connsiteX5" fmla="*/ 43246 w 104392"/>
                  <a:gd name="connsiteY5" fmla="*/ 31945 h 68201"/>
                  <a:gd name="connsiteX6" fmla="*/ 43246 w 104392"/>
                  <a:gd name="connsiteY6" fmla="*/ 0 h 68201"/>
                  <a:gd name="connsiteX7" fmla="*/ 60754 w 104392"/>
                  <a:gd name="connsiteY7" fmla="*/ 0 h 68201"/>
                  <a:gd name="connsiteX8" fmla="*/ 60754 w 104392"/>
                  <a:gd name="connsiteY8" fmla="*/ 31945 h 68201"/>
                  <a:gd name="connsiteX9" fmla="*/ 60884 w 104392"/>
                  <a:gd name="connsiteY9" fmla="*/ 31945 h 68201"/>
                  <a:gd name="connsiteX10" fmla="*/ 82965 w 104392"/>
                  <a:gd name="connsiteY10" fmla="*/ 0 h 68201"/>
                  <a:gd name="connsiteX11" fmla="*/ 103151 w 104392"/>
                  <a:gd name="connsiteY11" fmla="*/ 0 h 68201"/>
                  <a:gd name="connsiteX12" fmla="*/ 79307 w 104392"/>
                  <a:gd name="connsiteY12" fmla="*/ 32206 h 68201"/>
                  <a:gd name="connsiteX13" fmla="*/ 104393 w 104392"/>
                  <a:gd name="connsiteY13" fmla="*/ 68201 h 68201"/>
                  <a:gd name="connsiteX14" fmla="*/ 83880 w 104392"/>
                  <a:gd name="connsiteY14" fmla="*/ 68201 h 68201"/>
                  <a:gd name="connsiteX15" fmla="*/ 60950 w 104392"/>
                  <a:gd name="connsiteY15" fmla="*/ 33578 h 68201"/>
                  <a:gd name="connsiteX16" fmla="*/ 60819 w 104392"/>
                  <a:gd name="connsiteY16" fmla="*/ 33578 h 68201"/>
                  <a:gd name="connsiteX17" fmla="*/ 60819 w 104392"/>
                  <a:gd name="connsiteY17" fmla="*/ 68201 h 68201"/>
                  <a:gd name="connsiteX18" fmla="*/ 43312 w 104392"/>
                  <a:gd name="connsiteY18" fmla="*/ 68201 h 68201"/>
                  <a:gd name="connsiteX19" fmla="*/ 43312 w 104392"/>
                  <a:gd name="connsiteY19" fmla="*/ 33578 h 68201"/>
                  <a:gd name="connsiteX20" fmla="*/ 43181 w 104392"/>
                  <a:gd name="connsiteY20" fmla="*/ 33578 h 68201"/>
                  <a:gd name="connsiteX21" fmla="*/ 20251 w 104392"/>
                  <a:gd name="connsiteY21" fmla="*/ 68201 h 68201"/>
                  <a:gd name="connsiteX22" fmla="*/ 65 w 104392"/>
                  <a:gd name="connsiteY2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4392" h="68201">
                    <a:moveTo>
                      <a:pt x="0" y="68201"/>
                    </a:moveTo>
                    <a:lnTo>
                      <a:pt x="25085" y="32206"/>
                    </a:lnTo>
                    <a:lnTo>
                      <a:pt x="1764" y="0"/>
                    </a:lnTo>
                    <a:lnTo>
                      <a:pt x="21297" y="0"/>
                    </a:lnTo>
                    <a:lnTo>
                      <a:pt x="43116" y="31945"/>
                    </a:lnTo>
                    <a:lnTo>
                      <a:pt x="43246" y="31945"/>
                    </a:lnTo>
                    <a:lnTo>
                      <a:pt x="43246" y="0"/>
                    </a:lnTo>
                    <a:lnTo>
                      <a:pt x="60754" y="0"/>
                    </a:lnTo>
                    <a:lnTo>
                      <a:pt x="60754" y="31945"/>
                    </a:lnTo>
                    <a:lnTo>
                      <a:pt x="60884" y="31945"/>
                    </a:lnTo>
                    <a:lnTo>
                      <a:pt x="82965" y="0"/>
                    </a:lnTo>
                    <a:lnTo>
                      <a:pt x="103151" y="0"/>
                    </a:lnTo>
                    <a:lnTo>
                      <a:pt x="79307" y="32206"/>
                    </a:lnTo>
                    <a:lnTo>
                      <a:pt x="104393" y="68201"/>
                    </a:lnTo>
                    <a:lnTo>
                      <a:pt x="83880" y="68201"/>
                    </a:lnTo>
                    <a:lnTo>
                      <a:pt x="60950" y="33578"/>
                    </a:lnTo>
                    <a:lnTo>
                      <a:pt x="60819" y="33578"/>
                    </a:lnTo>
                    <a:lnTo>
                      <a:pt x="60819" y="68201"/>
                    </a:lnTo>
                    <a:lnTo>
                      <a:pt x="43312" y="68201"/>
                    </a:lnTo>
                    <a:lnTo>
                      <a:pt x="43312" y="33578"/>
                    </a:lnTo>
                    <a:lnTo>
                      <a:pt x="43181" y="33578"/>
                    </a:lnTo>
                    <a:lnTo>
                      <a:pt x="20251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2" name="Полилиния: фигура 193">
                <a:extLst>
                  <a:ext uri="{FF2B5EF4-FFF2-40B4-BE49-F238E27FC236}">
                    <a16:creationId xmlns:a16="http://schemas.microsoft.com/office/drawing/2014/main" id="{14D7B35E-F7A4-BCAB-16BF-D55BDC8068C2}"/>
                  </a:ext>
                </a:extLst>
              </p:cNvPr>
              <p:cNvSpPr/>
              <p:nvPr/>
            </p:nvSpPr>
            <p:spPr>
              <a:xfrm>
                <a:off x="9702213" y="2138050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8 w 62713"/>
                  <a:gd name="connsiteY2" fmla="*/ 0 h 68201"/>
                  <a:gd name="connsiteX3" fmla="*/ 17638 w 62713"/>
                  <a:gd name="connsiteY3" fmla="*/ 33121 h 68201"/>
                  <a:gd name="connsiteX4" fmla="*/ 17769 w 62713"/>
                  <a:gd name="connsiteY4" fmla="*/ 33121 h 68201"/>
                  <a:gd name="connsiteX5" fmla="*/ 41744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8 w 62713"/>
                  <a:gd name="connsiteY9" fmla="*/ 68201 h 68201"/>
                  <a:gd name="connsiteX10" fmla="*/ 17834 w 62713"/>
                  <a:gd name="connsiteY10" fmla="*/ 34754 h 68201"/>
                  <a:gd name="connsiteX11" fmla="*/ 17703 w 62713"/>
                  <a:gd name="connsiteY11" fmla="*/ 34754 h 68201"/>
                  <a:gd name="connsiteX12" fmla="*/ 17703 w 62713"/>
                  <a:gd name="connsiteY12" fmla="*/ 68201 h 68201"/>
                  <a:gd name="connsiteX13" fmla="*/ 65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8" y="68201"/>
                    </a:lnTo>
                    <a:lnTo>
                      <a:pt x="17834" y="34754"/>
                    </a:lnTo>
                    <a:lnTo>
                      <a:pt x="17703" y="34754"/>
                    </a:lnTo>
                    <a:lnTo>
                      <a:pt x="17703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3" name="Полилиния: фигура 194">
                <a:extLst>
                  <a:ext uri="{FF2B5EF4-FFF2-40B4-BE49-F238E27FC236}">
                    <a16:creationId xmlns:a16="http://schemas.microsoft.com/office/drawing/2014/main" id="{80C570CB-B672-25F5-4DB4-34A7C3687B4E}"/>
                  </a:ext>
                </a:extLst>
              </p:cNvPr>
              <p:cNvSpPr/>
              <p:nvPr/>
            </p:nvSpPr>
            <p:spPr>
              <a:xfrm>
                <a:off x="9773682" y="2138050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3 w 64673"/>
                  <a:gd name="connsiteY5" fmla="*/ 0 h 68201"/>
                  <a:gd name="connsiteX6" fmla="*/ 64673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7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3" y="0"/>
                    </a:lnTo>
                    <a:lnTo>
                      <a:pt x="64673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4" name="Рисунок 1">
              <a:extLst>
                <a:ext uri="{FF2B5EF4-FFF2-40B4-BE49-F238E27FC236}">
                  <a16:creationId xmlns:a16="http://schemas.microsoft.com/office/drawing/2014/main" id="{0B39049E-2BA7-FF61-EB1D-05B0411D54F3}"/>
                </a:ext>
              </a:extLst>
            </p:cNvPr>
            <p:cNvGrpSpPr/>
            <p:nvPr/>
          </p:nvGrpSpPr>
          <p:grpSpPr>
            <a:xfrm>
              <a:off x="2534462" y="5568374"/>
              <a:ext cx="1208289" cy="271368"/>
              <a:chOff x="2534462" y="5568374"/>
              <a:chExt cx="1208289" cy="271368"/>
            </a:xfrm>
            <a:solidFill>
              <a:srgbClr val="FFFFFF"/>
            </a:solidFill>
          </p:grpSpPr>
          <p:sp>
            <p:nvSpPr>
              <p:cNvPr id="238" name="Полилиния: фигура 196">
                <a:extLst>
                  <a:ext uri="{FF2B5EF4-FFF2-40B4-BE49-F238E27FC236}">
                    <a16:creationId xmlns:a16="http://schemas.microsoft.com/office/drawing/2014/main" id="{162550C5-F9D5-E217-4E14-47B5881CA4B9}"/>
                  </a:ext>
                </a:extLst>
              </p:cNvPr>
              <p:cNvSpPr/>
              <p:nvPr/>
            </p:nvSpPr>
            <p:spPr>
              <a:xfrm>
                <a:off x="2534462" y="5573470"/>
                <a:ext cx="75779" cy="91915"/>
              </a:xfrm>
              <a:custGeom>
                <a:avLst/>
                <a:gdLst>
                  <a:gd name="connsiteX0" fmla="*/ 65 w 75779"/>
                  <a:gd name="connsiteY0" fmla="*/ 91915 h 91915"/>
                  <a:gd name="connsiteX1" fmla="*/ 65 w 75779"/>
                  <a:gd name="connsiteY1" fmla="*/ 0 h 91915"/>
                  <a:gd name="connsiteX2" fmla="*/ 75779 w 75779"/>
                  <a:gd name="connsiteY2" fmla="*/ 0 h 91915"/>
                  <a:gd name="connsiteX3" fmla="*/ 75779 w 75779"/>
                  <a:gd name="connsiteY3" fmla="*/ 91915 h 91915"/>
                  <a:gd name="connsiteX4" fmla="*/ 57619 w 75779"/>
                  <a:gd name="connsiteY4" fmla="*/ 91915 h 91915"/>
                  <a:gd name="connsiteX5" fmla="*/ 57619 w 75779"/>
                  <a:gd name="connsiteY5" fmla="*/ 14699 h 91915"/>
                  <a:gd name="connsiteX6" fmla="*/ 18161 w 75779"/>
                  <a:gd name="connsiteY6" fmla="*/ 14699 h 91915"/>
                  <a:gd name="connsiteX7" fmla="*/ 18161 w 75779"/>
                  <a:gd name="connsiteY7" fmla="*/ 91915 h 91915"/>
                  <a:gd name="connsiteX8" fmla="*/ 0 w 75779"/>
                  <a:gd name="connsiteY8" fmla="*/ 91915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779" h="91915">
                    <a:moveTo>
                      <a:pt x="65" y="91915"/>
                    </a:moveTo>
                    <a:lnTo>
                      <a:pt x="65" y="0"/>
                    </a:lnTo>
                    <a:lnTo>
                      <a:pt x="75779" y="0"/>
                    </a:lnTo>
                    <a:lnTo>
                      <a:pt x="75779" y="91915"/>
                    </a:lnTo>
                    <a:lnTo>
                      <a:pt x="57619" y="91915"/>
                    </a:lnTo>
                    <a:lnTo>
                      <a:pt x="57619" y="14699"/>
                    </a:lnTo>
                    <a:lnTo>
                      <a:pt x="18161" y="14699"/>
                    </a:lnTo>
                    <a:lnTo>
                      <a:pt x="18161" y="91915"/>
                    </a:lnTo>
                    <a:lnTo>
                      <a:pt x="0" y="91915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9" name="Полилиния: фигура 197">
                <a:extLst>
                  <a:ext uri="{FF2B5EF4-FFF2-40B4-BE49-F238E27FC236}">
                    <a16:creationId xmlns:a16="http://schemas.microsoft.com/office/drawing/2014/main" id="{3E0732F5-598C-BF8C-D15E-B893AF535532}"/>
                  </a:ext>
                </a:extLst>
              </p:cNvPr>
              <p:cNvSpPr/>
              <p:nvPr/>
            </p:nvSpPr>
            <p:spPr>
              <a:xfrm>
                <a:off x="2627357" y="5595681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8 w 66829"/>
                  <a:gd name="connsiteY2" fmla="*/ 1503 h 91915"/>
                  <a:gd name="connsiteX3" fmla="*/ 17508 w 66829"/>
                  <a:gd name="connsiteY3" fmla="*/ 10256 h 91915"/>
                  <a:gd name="connsiteX4" fmla="*/ 37171 w 66829"/>
                  <a:gd name="connsiteY4" fmla="*/ 0 h 91915"/>
                  <a:gd name="connsiteX5" fmla="*/ 66829 w 66829"/>
                  <a:gd name="connsiteY5" fmla="*/ 35603 h 91915"/>
                  <a:gd name="connsiteX6" fmla="*/ 37040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07 w 66829"/>
                  <a:gd name="connsiteY10" fmla="*/ 35734 h 91915"/>
                  <a:gd name="connsiteX11" fmla="*/ 32794 w 66829"/>
                  <a:gd name="connsiteY11" fmla="*/ 13392 h 91915"/>
                  <a:gd name="connsiteX12" fmla="*/ 16789 w 66829"/>
                  <a:gd name="connsiteY12" fmla="*/ 35603 h 91915"/>
                  <a:gd name="connsiteX13" fmla="*/ 32794 w 66829"/>
                  <a:gd name="connsiteY13" fmla="*/ 57945 h 91915"/>
                  <a:gd name="connsiteX14" fmla="*/ 48407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8" y="1503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1"/>
                      <a:pt x="53242" y="71337"/>
                      <a:pt x="37040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07" y="35734"/>
                    </a:moveTo>
                    <a:cubicBezTo>
                      <a:pt x="48407" y="22407"/>
                      <a:pt x="41940" y="13392"/>
                      <a:pt x="32794" y="13392"/>
                    </a:cubicBezTo>
                    <a:cubicBezTo>
                      <a:pt x="23126" y="13392"/>
                      <a:pt x="16789" y="21885"/>
                      <a:pt x="16789" y="35603"/>
                    </a:cubicBezTo>
                    <a:cubicBezTo>
                      <a:pt x="16789" y="49322"/>
                      <a:pt x="23126" y="57945"/>
                      <a:pt x="32794" y="57945"/>
                    </a:cubicBezTo>
                    <a:cubicBezTo>
                      <a:pt x="41940" y="57945"/>
                      <a:pt x="48407" y="49061"/>
                      <a:pt x="48407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0" name="Полилиния: фигура 198">
                <a:extLst>
                  <a:ext uri="{FF2B5EF4-FFF2-40B4-BE49-F238E27FC236}">
                    <a16:creationId xmlns:a16="http://schemas.microsoft.com/office/drawing/2014/main" id="{7DEC296E-5581-EDF6-49DD-D29F511C4FCD}"/>
                  </a:ext>
                </a:extLst>
              </p:cNvPr>
              <p:cNvSpPr/>
              <p:nvPr/>
            </p:nvSpPr>
            <p:spPr>
              <a:xfrm>
                <a:off x="2701895" y="5595485"/>
                <a:ext cx="64151" cy="71663"/>
              </a:xfrm>
              <a:custGeom>
                <a:avLst/>
                <a:gdLst>
                  <a:gd name="connsiteX0" fmla="*/ 24628 w 64151"/>
                  <a:gd name="connsiteY0" fmla="*/ 71598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0 h 71663"/>
                  <a:gd name="connsiteX9" fmla="*/ 62126 w 64151"/>
                  <a:gd name="connsiteY9" fmla="*/ 47428 h 71663"/>
                  <a:gd name="connsiteX10" fmla="*/ 64151 w 64151"/>
                  <a:gd name="connsiteY10" fmla="*/ 70030 h 71663"/>
                  <a:gd name="connsiteX11" fmla="*/ 48081 w 64151"/>
                  <a:gd name="connsiteY11" fmla="*/ 70030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789 w 64151"/>
                  <a:gd name="connsiteY16" fmla="*/ 59644 h 71663"/>
                  <a:gd name="connsiteX17" fmla="*/ 45402 w 64151"/>
                  <a:gd name="connsiteY17" fmla="*/ 43769 h 71663"/>
                  <a:gd name="connsiteX18" fmla="*/ 45402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8"/>
                    </a:moveTo>
                    <a:cubicBezTo>
                      <a:pt x="11563" y="71598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8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0" y="0"/>
                      <a:pt x="62387" y="7120"/>
                      <a:pt x="62387" y="30050"/>
                    </a:cubicBezTo>
                    <a:cubicBezTo>
                      <a:pt x="62387" y="32075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1" y="70030"/>
                    </a:cubicBezTo>
                    <a:lnTo>
                      <a:pt x="48081" y="70030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0"/>
                      <a:pt x="18030" y="50628"/>
                    </a:cubicBezTo>
                    <a:cubicBezTo>
                      <a:pt x="18030" y="55593"/>
                      <a:pt x="21819" y="59644"/>
                      <a:pt x="29789" y="59644"/>
                    </a:cubicBezTo>
                    <a:cubicBezTo>
                      <a:pt x="40829" y="59644"/>
                      <a:pt x="45402" y="53829"/>
                      <a:pt x="45402" y="43769"/>
                    </a:cubicBezTo>
                    <a:lnTo>
                      <a:pt x="45402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1" name="Полилиния: фигура 199">
                <a:extLst>
                  <a:ext uri="{FF2B5EF4-FFF2-40B4-BE49-F238E27FC236}">
                    <a16:creationId xmlns:a16="http://schemas.microsoft.com/office/drawing/2014/main" id="{5CA75CA2-1A3F-7A39-9E4F-71E13D260CBB}"/>
                  </a:ext>
                </a:extLst>
              </p:cNvPr>
              <p:cNvSpPr/>
              <p:nvPr/>
            </p:nvSpPr>
            <p:spPr>
              <a:xfrm>
                <a:off x="2779504" y="5597184"/>
                <a:ext cx="62517" cy="68201"/>
              </a:xfrm>
              <a:custGeom>
                <a:avLst/>
                <a:gdLst>
                  <a:gd name="connsiteX0" fmla="*/ 0 w 62517"/>
                  <a:gd name="connsiteY0" fmla="*/ 68201 h 68201"/>
                  <a:gd name="connsiteX1" fmla="*/ 0 w 62517"/>
                  <a:gd name="connsiteY1" fmla="*/ 0 h 68201"/>
                  <a:gd name="connsiteX2" fmla="*/ 33578 w 62517"/>
                  <a:gd name="connsiteY2" fmla="*/ 0 h 68201"/>
                  <a:gd name="connsiteX3" fmla="*/ 59709 w 62517"/>
                  <a:gd name="connsiteY3" fmla="*/ 17769 h 68201"/>
                  <a:gd name="connsiteX4" fmla="*/ 51086 w 62517"/>
                  <a:gd name="connsiteY4" fmla="*/ 31814 h 68201"/>
                  <a:gd name="connsiteX5" fmla="*/ 62518 w 62517"/>
                  <a:gd name="connsiteY5" fmla="*/ 47428 h 68201"/>
                  <a:gd name="connsiteX6" fmla="*/ 35146 w 62517"/>
                  <a:gd name="connsiteY6" fmla="*/ 68201 h 68201"/>
                  <a:gd name="connsiteX7" fmla="*/ 0 w 62517"/>
                  <a:gd name="connsiteY7" fmla="*/ 68201 h 68201"/>
                  <a:gd name="connsiteX8" fmla="*/ 17508 w 62517"/>
                  <a:gd name="connsiteY8" fmla="*/ 27502 h 68201"/>
                  <a:gd name="connsiteX9" fmla="*/ 32337 w 62517"/>
                  <a:gd name="connsiteY9" fmla="*/ 27502 h 68201"/>
                  <a:gd name="connsiteX10" fmla="*/ 42855 w 62517"/>
                  <a:gd name="connsiteY10" fmla="*/ 20251 h 68201"/>
                  <a:gd name="connsiteX11" fmla="*/ 32206 w 62517"/>
                  <a:gd name="connsiteY11" fmla="*/ 13653 h 68201"/>
                  <a:gd name="connsiteX12" fmla="*/ 17508 w 62517"/>
                  <a:gd name="connsiteY12" fmla="*/ 13653 h 68201"/>
                  <a:gd name="connsiteX13" fmla="*/ 17508 w 62517"/>
                  <a:gd name="connsiteY13" fmla="*/ 27502 h 68201"/>
                  <a:gd name="connsiteX14" fmla="*/ 17508 w 62517"/>
                  <a:gd name="connsiteY14" fmla="*/ 54483 h 68201"/>
                  <a:gd name="connsiteX15" fmla="*/ 33382 w 62517"/>
                  <a:gd name="connsiteY15" fmla="*/ 54483 h 68201"/>
                  <a:gd name="connsiteX16" fmla="*/ 45533 w 62517"/>
                  <a:gd name="connsiteY16" fmla="*/ 46643 h 68201"/>
                  <a:gd name="connsiteX17" fmla="*/ 33251 w 62517"/>
                  <a:gd name="connsiteY17" fmla="*/ 38935 h 68201"/>
                  <a:gd name="connsiteX18" fmla="*/ 17508 w 62517"/>
                  <a:gd name="connsiteY18" fmla="*/ 38935 h 68201"/>
                  <a:gd name="connsiteX19" fmla="*/ 17508 w 62517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7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2"/>
                    </a:moveTo>
                    <a:lnTo>
                      <a:pt x="32337" y="27502"/>
                    </a:lnTo>
                    <a:cubicBezTo>
                      <a:pt x="38935" y="27502"/>
                      <a:pt x="42855" y="25347"/>
                      <a:pt x="42855" y="20251"/>
                    </a:cubicBezTo>
                    <a:cubicBezTo>
                      <a:pt x="42855" y="15156"/>
                      <a:pt x="38935" y="13653"/>
                      <a:pt x="32206" y="13653"/>
                    </a:cubicBezTo>
                    <a:lnTo>
                      <a:pt x="17508" y="13653"/>
                    </a:lnTo>
                    <a:lnTo>
                      <a:pt x="17508" y="27502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3"/>
                    </a:cubicBezTo>
                    <a:cubicBezTo>
                      <a:pt x="45533" y="41483"/>
                      <a:pt x="41352" y="38935"/>
                      <a:pt x="33251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2" name="Полилиния: фигура 200">
                <a:extLst>
                  <a:ext uri="{FF2B5EF4-FFF2-40B4-BE49-F238E27FC236}">
                    <a16:creationId xmlns:a16="http://schemas.microsoft.com/office/drawing/2014/main" id="{8E384F83-8CF7-F3AB-DEB8-04D9C098DCB8}"/>
                  </a:ext>
                </a:extLst>
              </p:cNvPr>
              <p:cNvSpPr/>
              <p:nvPr/>
            </p:nvSpPr>
            <p:spPr>
              <a:xfrm>
                <a:off x="2855087" y="5597184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3" name="Полилиния: фигура 201">
                <a:extLst>
                  <a:ext uri="{FF2B5EF4-FFF2-40B4-BE49-F238E27FC236}">
                    <a16:creationId xmlns:a16="http://schemas.microsoft.com/office/drawing/2014/main" id="{16C9792F-CA59-8F77-04BE-61732D8EC7E3}"/>
                  </a:ext>
                </a:extLst>
              </p:cNvPr>
              <p:cNvSpPr/>
              <p:nvPr/>
            </p:nvSpPr>
            <p:spPr>
              <a:xfrm>
                <a:off x="2929233" y="5597118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4" name="Полилиния: фигура 202">
                <a:extLst>
                  <a:ext uri="{FF2B5EF4-FFF2-40B4-BE49-F238E27FC236}">
                    <a16:creationId xmlns:a16="http://schemas.microsoft.com/office/drawing/2014/main" id="{307B85CE-41F1-453D-190A-C0C1155CA368}"/>
                  </a:ext>
                </a:extLst>
              </p:cNvPr>
              <p:cNvSpPr/>
              <p:nvPr/>
            </p:nvSpPr>
            <p:spPr>
              <a:xfrm>
                <a:off x="2995671" y="5595681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3 w 67700"/>
                  <a:gd name="connsiteY1" fmla="*/ 57815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2 h 71402"/>
                  <a:gd name="connsiteX5" fmla="*/ 0 w 67700"/>
                  <a:gd name="connsiteY5" fmla="*/ 35408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8 w 67700"/>
                  <a:gd name="connsiteY9" fmla="*/ 28418 h 71402"/>
                  <a:gd name="connsiteX10" fmla="*/ 49975 w 67700"/>
                  <a:gd name="connsiteY10" fmla="*/ 28418 h 71402"/>
                  <a:gd name="connsiteX11" fmla="*/ 34101 w 67700"/>
                  <a:gd name="connsiteY11" fmla="*/ 12804 h 71402"/>
                  <a:gd name="connsiteX12" fmla="*/ 17638 w 67700"/>
                  <a:gd name="connsiteY12" fmla="*/ 28418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2" y="52131"/>
                      <a:pt x="26261" y="57815"/>
                      <a:pt x="34623" y="57815"/>
                    </a:cubicBezTo>
                    <a:cubicBezTo>
                      <a:pt x="40046" y="57815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2" y="71402"/>
                      <a:pt x="34754" y="71402"/>
                    </a:cubicBezTo>
                    <a:cubicBezTo>
                      <a:pt x="12804" y="71402"/>
                      <a:pt x="0" y="55071"/>
                      <a:pt x="0" y="35408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8" y="28418"/>
                    </a:moveTo>
                    <a:lnTo>
                      <a:pt x="49975" y="28418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8" y="284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5" name="Полилиния: фигура 203">
                <a:extLst>
                  <a:ext uri="{FF2B5EF4-FFF2-40B4-BE49-F238E27FC236}">
                    <a16:creationId xmlns:a16="http://schemas.microsoft.com/office/drawing/2014/main" id="{290835D3-6FD1-4524-F8A0-13D33DAECF90}"/>
                  </a:ext>
                </a:extLst>
              </p:cNvPr>
              <p:cNvSpPr/>
              <p:nvPr/>
            </p:nvSpPr>
            <p:spPr>
              <a:xfrm>
                <a:off x="3069033" y="5597118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8 h 68266"/>
                  <a:gd name="connsiteX2" fmla="*/ 1699 w 65719"/>
                  <a:gd name="connsiteY2" fmla="*/ 54418 h 68266"/>
                  <a:gd name="connsiteX3" fmla="*/ 13000 w 65719"/>
                  <a:gd name="connsiteY3" fmla="*/ 21427 h 68266"/>
                  <a:gd name="connsiteX4" fmla="*/ 14241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8"/>
                    </a:lnTo>
                    <a:lnTo>
                      <a:pt x="1699" y="54418"/>
                    </a:lnTo>
                    <a:cubicBezTo>
                      <a:pt x="8819" y="54418"/>
                      <a:pt x="11563" y="46056"/>
                      <a:pt x="13000" y="21427"/>
                    </a:cubicBezTo>
                    <a:lnTo>
                      <a:pt x="14241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5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6" name="Полилиния: фигура 204">
                <a:extLst>
                  <a:ext uri="{FF2B5EF4-FFF2-40B4-BE49-F238E27FC236}">
                    <a16:creationId xmlns:a16="http://schemas.microsoft.com/office/drawing/2014/main" id="{8F180DDB-D458-D702-5AEA-BED390121326}"/>
                  </a:ext>
                </a:extLst>
              </p:cNvPr>
              <p:cNvSpPr/>
              <p:nvPr/>
            </p:nvSpPr>
            <p:spPr>
              <a:xfrm>
                <a:off x="3151280" y="5597184"/>
                <a:ext cx="58990" cy="68201"/>
              </a:xfrm>
              <a:custGeom>
                <a:avLst/>
                <a:gdLst>
                  <a:gd name="connsiteX0" fmla="*/ 65 w 58990"/>
                  <a:gd name="connsiteY0" fmla="*/ 68201 h 68201"/>
                  <a:gd name="connsiteX1" fmla="*/ 65 w 58990"/>
                  <a:gd name="connsiteY1" fmla="*/ 0 h 68201"/>
                  <a:gd name="connsiteX2" fmla="*/ 17573 w 58990"/>
                  <a:gd name="connsiteY2" fmla="*/ 0 h 68201"/>
                  <a:gd name="connsiteX3" fmla="*/ 17573 w 58990"/>
                  <a:gd name="connsiteY3" fmla="*/ 22211 h 68201"/>
                  <a:gd name="connsiteX4" fmla="*/ 31618 w 58990"/>
                  <a:gd name="connsiteY4" fmla="*/ 22211 h 68201"/>
                  <a:gd name="connsiteX5" fmla="*/ 58990 w 58990"/>
                  <a:gd name="connsiteY5" fmla="*/ 44880 h 68201"/>
                  <a:gd name="connsiteX6" fmla="*/ 32206 w 58990"/>
                  <a:gd name="connsiteY6" fmla="*/ 68201 h 68201"/>
                  <a:gd name="connsiteX7" fmla="*/ 0 w 58990"/>
                  <a:gd name="connsiteY7" fmla="*/ 68201 h 68201"/>
                  <a:gd name="connsiteX8" fmla="*/ 17573 w 58990"/>
                  <a:gd name="connsiteY8" fmla="*/ 54483 h 68201"/>
                  <a:gd name="connsiteX9" fmla="*/ 30116 w 58990"/>
                  <a:gd name="connsiteY9" fmla="*/ 54483 h 68201"/>
                  <a:gd name="connsiteX10" fmla="*/ 42136 w 58990"/>
                  <a:gd name="connsiteY10" fmla="*/ 44618 h 68201"/>
                  <a:gd name="connsiteX11" fmla="*/ 29985 w 58990"/>
                  <a:gd name="connsiteY11" fmla="*/ 35864 h 68201"/>
                  <a:gd name="connsiteX12" fmla="*/ 17573 w 58990"/>
                  <a:gd name="connsiteY12" fmla="*/ 35864 h 68201"/>
                  <a:gd name="connsiteX13" fmla="*/ 17573 w 58990"/>
                  <a:gd name="connsiteY13" fmla="*/ 54483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8990" h="68201">
                    <a:moveTo>
                      <a:pt x="65" y="68201"/>
                    </a:moveTo>
                    <a:lnTo>
                      <a:pt x="65" y="0"/>
                    </a:lnTo>
                    <a:lnTo>
                      <a:pt x="17573" y="0"/>
                    </a:lnTo>
                    <a:lnTo>
                      <a:pt x="17573" y="22211"/>
                    </a:lnTo>
                    <a:lnTo>
                      <a:pt x="31618" y="22211"/>
                    </a:lnTo>
                    <a:cubicBezTo>
                      <a:pt x="50890" y="22211"/>
                      <a:pt x="58990" y="29593"/>
                      <a:pt x="58990" y="44880"/>
                    </a:cubicBezTo>
                    <a:cubicBezTo>
                      <a:pt x="58990" y="62387"/>
                      <a:pt x="50106" y="68201"/>
                      <a:pt x="32206" y="68201"/>
                    </a:cubicBezTo>
                    <a:lnTo>
                      <a:pt x="0" y="68201"/>
                    </a:lnTo>
                    <a:close/>
                    <a:moveTo>
                      <a:pt x="17573" y="54483"/>
                    </a:moveTo>
                    <a:lnTo>
                      <a:pt x="30116" y="54483"/>
                    </a:lnTo>
                    <a:cubicBezTo>
                      <a:pt x="38216" y="54483"/>
                      <a:pt x="42136" y="51804"/>
                      <a:pt x="42136" y="44618"/>
                    </a:cubicBezTo>
                    <a:cubicBezTo>
                      <a:pt x="42136" y="38151"/>
                      <a:pt x="38086" y="35864"/>
                      <a:pt x="29985" y="35864"/>
                    </a:cubicBezTo>
                    <a:lnTo>
                      <a:pt x="17573" y="35864"/>
                    </a:lnTo>
                    <a:lnTo>
                      <a:pt x="17573" y="5448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7" name="Полилиния: фигура 205">
                <a:extLst>
                  <a:ext uri="{FF2B5EF4-FFF2-40B4-BE49-F238E27FC236}">
                    <a16:creationId xmlns:a16="http://schemas.microsoft.com/office/drawing/2014/main" id="{FD4D6663-31EB-A092-9A7E-FEBFC262AFAF}"/>
                  </a:ext>
                </a:extLst>
              </p:cNvPr>
              <p:cNvSpPr/>
              <p:nvPr/>
            </p:nvSpPr>
            <p:spPr>
              <a:xfrm>
                <a:off x="3217783" y="5595681"/>
                <a:ext cx="65784" cy="71337"/>
              </a:xfrm>
              <a:custGeom>
                <a:avLst/>
                <a:gdLst>
                  <a:gd name="connsiteX0" fmla="*/ 65131 w 65784"/>
                  <a:gd name="connsiteY0" fmla="*/ 24825 h 71337"/>
                  <a:gd name="connsiteX1" fmla="*/ 48407 w 65784"/>
                  <a:gd name="connsiteY1" fmla="*/ 24825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5 h 71337"/>
                  <a:gd name="connsiteX5" fmla="*/ 49060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5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5"/>
                    </a:moveTo>
                    <a:lnTo>
                      <a:pt x="48407" y="24825"/>
                    </a:lnTo>
                    <a:cubicBezTo>
                      <a:pt x="47035" y="18227"/>
                      <a:pt x="40895" y="13523"/>
                      <a:pt x="34231" y="13523"/>
                    </a:cubicBezTo>
                    <a:cubicBezTo>
                      <a:pt x="25086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5"/>
                      <a:pt x="34362" y="57815"/>
                    </a:cubicBezTo>
                    <a:cubicBezTo>
                      <a:pt x="40437" y="57815"/>
                      <a:pt x="46643" y="54614"/>
                      <a:pt x="49060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8" name="Полилиния: фигура 206">
                <a:extLst>
                  <a:ext uri="{FF2B5EF4-FFF2-40B4-BE49-F238E27FC236}">
                    <a16:creationId xmlns:a16="http://schemas.microsoft.com/office/drawing/2014/main" id="{246B0026-FACC-DC68-20B8-180BB864073A}"/>
                  </a:ext>
                </a:extLst>
              </p:cNvPr>
              <p:cNvSpPr/>
              <p:nvPr/>
            </p:nvSpPr>
            <p:spPr>
              <a:xfrm>
                <a:off x="3287552" y="5597118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9" name="Полилиния: фигура 207">
                <a:extLst>
                  <a:ext uri="{FF2B5EF4-FFF2-40B4-BE49-F238E27FC236}">
                    <a16:creationId xmlns:a16="http://schemas.microsoft.com/office/drawing/2014/main" id="{8F58B91E-35FC-D9BB-5E01-682F27B4FFAC}"/>
                  </a:ext>
                </a:extLst>
              </p:cNvPr>
              <p:cNvSpPr/>
              <p:nvPr/>
            </p:nvSpPr>
            <p:spPr>
              <a:xfrm>
                <a:off x="3358889" y="5597184"/>
                <a:ext cx="62518" cy="68201"/>
              </a:xfrm>
              <a:custGeom>
                <a:avLst/>
                <a:gdLst>
                  <a:gd name="connsiteX0" fmla="*/ 0 w 62518"/>
                  <a:gd name="connsiteY0" fmla="*/ 68201 h 68201"/>
                  <a:gd name="connsiteX1" fmla="*/ 0 w 62518"/>
                  <a:gd name="connsiteY1" fmla="*/ 0 h 68201"/>
                  <a:gd name="connsiteX2" fmla="*/ 33578 w 62518"/>
                  <a:gd name="connsiteY2" fmla="*/ 0 h 68201"/>
                  <a:gd name="connsiteX3" fmla="*/ 59709 w 62518"/>
                  <a:gd name="connsiteY3" fmla="*/ 17769 h 68201"/>
                  <a:gd name="connsiteX4" fmla="*/ 51086 w 62518"/>
                  <a:gd name="connsiteY4" fmla="*/ 31814 h 68201"/>
                  <a:gd name="connsiteX5" fmla="*/ 62518 w 62518"/>
                  <a:gd name="connsiteY5" fmla="*/ 47428 h 68201"/>
                  <a:gd name="connsiteX6" fmla="*/ 35146 w 62518"/>
                  <a:gd name="connsiteY6" fmla="*/ 68201 h 68201"/>
                  <a:gd name="connsiteX7" fmla="*/ 0 w 62518"/>
                  <a:gd name="connsiteY7" fmla="*/ 68201 h 68201"/>
                  <a:gd name="connsiteX8" fmla="*/ 17508 w 62518"/>
                  <a:gd name="connsiteY8" fmla="*/ 27502 h 68201"/>
                  <a:gd name="connsiteX9" fmla="*/ 32337 w 62518"/>
                  <a:gd name="connsiteY9" fmla="*/ 27502 h 68201"/>
                  <a:gd name="connsiteX10" fmla="*/ 42855 w 62518"/>
                  <a:gd name="connsiteY10" fmla="*/ 20251 h 68201"/>
                  <a:gd name="connsiteX11" fmla="*/ 32206 w 62518"/>
                  <a:gd name="connsiteY11" fmla="*/ 13653 h 68201"/>
                  <a:gd name="connsiteX12" fmla="*/ 17508 w 62518"/>
                  <a:gd name="connsiteY12" fmla="*/ 13653 h 68201"/>
                  <a:gd name="connsiteX13" fmla="*/ 17508 w 62518"/>
                  <a:gd name="connsiteY13" fmla="*/ 27502 h 68201"/>
                  <a:gd name="connsiteX14" fmla="*/ 17508 w 62518"/>
                  <a:gd name="connsiteY14" fmla="*/ 54483 h 68201"/>
                  <a:gd name="connsiteX15" fmla="*/ 33382 w 62518"/>
                  <a:gd name="connsiteY15" fmla="*/ 54483 h 68201"/>
                  <a:gd name="connsiteX16" fmla="*/ 45533 w 62518"/>
                  <a:gd name="connsiteY16" fmla="*/ 46643 h 68201"/>
                  <a:gd name="connsiteX17" fmla="*/ 33252 w 62518"/>
                  <a:gd name="connsiteY17" fmla="*/ 38935 h 68201"/>
                  <a:gd name="connsiteX18" fmla="*/ 17508 w 62518"/>
                  <a:gd name="connsiteY18" fmla="*/ 38935 h 68201"/>
                  <a:gd name="connsiteX19" fmla="*/ 17508 w 62518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2"/>
                    </a:moveTo>
                    <a:lnTo>
                      <a:pt x="32337" y="27502"/>
                    </a:lnTo>
                    <a:cubicBezTo>
                      <a:pt x="38935" y="27502"/>
                      <a:pt x="42855" y="25347"/>
                      <a:pt x="42855" y="20251"/>
                    </a:cubicBezTo>
                    <a:cubicBezTo>
                      <a:pt x="42855" y="15156"/>
                      <a:pt x="38935" y="13653"/>
                      <a:pt x="32206" y="13653"/>
                    </a:cubicBezTo>
                    <a:lnTo>
                      <a:pt x="17508" y="13653"/>
                    </a:lnTo>
                    <a:lnTo>
                      <a:pt x="17508" y="27502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3"/>
                    </a:cubicBezTo>
                    <a:cubicBezTo>
                      <a:pt x="45533" y="41483"/>
                      <a:pt x="41352" y="38935"/>
                      <a:pt x="33252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0" name="Полилиния: фигура 208">
                <a:extLst>
                  <a:ext uri="{FF2B5EF4-FFF2-40B4-BE49-F238E27FC236}">
                    <a16:creationId xmlns:a16="http://schemas.microsoft.com/office/drawing/2014/main" id="{215957CD-8133-9DF7-4D96-F36529073E85}"/>
                  </a:ext>
                </a:extLst>
              </p:cNvPr>
              <p:cNvSpPr/>
              <p:nvPr/>
            </p:nvSpPr>
            <p:spPr>
              <a:xfrm>
                <a:off x="3429443" y="5595681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4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4" y="57684"/>
                      <a:pt x="50694" y="50041"/>
                      <a:pt x="50694" y="35734"/>
                    </a:cubicBezTo>
                    <a:cubicBezTo>
                      <a:pt x="50694" y="21427"/>
                      <a:pt x="43834" y="13654"/>
                      <a:pt x="34231" y="13654"/>
                    </a:cubicBezTo>
                    <a:cubicBezTo>
                      <a:pt x="24628" y="13654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1" name="Полилиния: фигура 209">
                <a:extLst>
                  <a:ext uri="{FF2B5EF4-FFF2-40B4-BE49-F238E27FC236}">
                    <a16:creationId xmlns:a16="http://schemas.microsoft.com/office/drawing/2014/main" id="{DB2AD7A0-60BB-4AC9-7F02-C52C067BE719}"/>
                  </a:ext>
                </a:extLst>
              </p:cNvPr>
              <p:cNvSpPr/>
              <p:nvPr/>
            </p:nvSpPr>
            <p:spPr>
              <a:xfrm>
                <a:off x="3539584" y="5573470"/>
                <a:ext cx="71925" cy="91915"/>
              </a:xfrm>
              <a:custGeom>
                <a:avLst/>
                <a:gdLst>
                  <a:gd name="connsiteX0" fmla="*/ 31488 w 71925"/>
                  <a:gd name="connsiteY0" fmla="*/ 0 h 91915"/>
                  <a:gd name="connsiteX1" fmla="*/ 71925 w 71925"/>
                  <a:gd name="connsiteY1" fmla="*/ 30442 h 91915"/>
                  <a:gd name="connsiteX2" fmla="*/ 32010 w 71925"/>
                  <a:gd name="connsiteY2" fmla="*/ 59578 h 91915"/>
                  <a:gd name="connsiteX3" fmla="*/ 18161 w 71925"/>
                  <a:gd name="connsiteY3" fmla="*/ 59578 h 91915"/>
                  <a:gd name="connsiteX4" fmla="*/ 18161 w 71925"/>
                  <a:gd name="connsiteY4" fmla="*/ 91915 h 91915"/>
                  <a:gd name="connsiteX5" fmla="*/ 0 w 71925"/>
                  <a:gd name="connsiteY5" fmla="*/ 91915 h 91915"/>
                  <a:gd name="connsiteX6" fmla="*/ 0 w 71925"/>
                  <a:gd name="connsiteY6" fmla="*/ 0 h 91915"/>
                  <a:gd name="connsiteX7" fmla="*/ 31422 w 71925"/>
                  <a:gd name="connsiteY7" fmla="*/ 0 h 91915"/>
                  <a:gd name="connsiteX8" fmla="*/ 18161 w 71925"/>
                  <a:gd name="connsiteY8" fmla="*/ 14176 h 91915"/>
                  <a:gd name="connsiteX9" fmla="*/ 18161 w 71925"/>
                  <a:gd name="connsiteY9" fmla="*/ 45467 h 91915"/>
                  <a:gd name="connsiteX10" fmla="*/ 33121 w 71925"/>
                  <a:gd name="connsiteY10" fmla="*/ 45467 h 91915"/>
                  <a:gd name="connsiteX11" fmla="*/ 53307 w 71925"/>
                  <a:gd name="connsiteY11" fmla="*/ 30508 h 91915"/>
                  <a:gd name="connsiteX12" fmla="*/ 31880 w 71925"/>
                  <a:gd name="connsiteY12" fmla="*/ 14176 h 91915"/>
                  <a:gd name="connsiteX13" fmla="*/ 18161 w 71925"/>
                  <a:gd name="connsiteY13" fmla="*/ 14176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1925" h="91915">
                    <a:moveTo>
                      <a:pt x="31488" y="0"/>
                    </a:moveTo>
                    <a:cubicBezTo>
                      <a:pt x="50237" y="0"/>
                      <a:pt x="71925" y="2678"/>
                      <a:pt x="71925" y="30442"/>
                    </a:cubicBezTo>
                    <a:cubicBezTo>
                      <a:pt x="71925" y="53895"/>
                      <a:pt x="53307" y="59578"/>
                      <a:pt x="32010" y="59578"/>
                    </a:cubicBezTo>
                    <a:lnTo>
                      <a:pt x="18161" y="59578"/>
                    </a:lnTo>
                    <a:lnTo>
                      <a:pt x="18161" y="91915"/>
                    </a:lnTo>
                    <a:lnTo>
                      <a:pt x="0" y="91915"/>
                    </a:lnTo>
                    <a:lnTo>
                      <a:pt x="0" y="0"/>
                    </a:lnTo>
                    <a:lnTo>
                      <a:pt x="31422" y="0"/>
                    </a:lnTo>
                    <a:close/>
                    <a:moveTo>
                      <a:pt x="18161" y="14176"/>
                    </a:moveTo>
                    <a:lnTo>
                      <a:pt x="18161" y="45467"/>
                    </a:lnTo>
                    <a:lnTo>
                      <a:pt x="33121" y="45467"/>
                    </a:lnTo>
                    <a:cubicBezTo>
                      <a:pt x="44292" y="45467"/>
                      <a:pt x="53307" y="42658"/>
                      <a:pt x="53307" y="30508"/>
                    </a:cubicBezTo>
                    <a:cubicBezTo>
                      <a:pt x="53307" y="15417"/>
                      <a:pt x="41614" y="14176"/>
                      <a:pt x="31880" y="14176"/>
                    </a:cubicBezTo>
                    <a:lnTo>
                      <a:pt x="18161" y="1417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2" name="Полилиния: фигура 210">
                <a:extLst>
                  <a:ext uri="{FF2B5EF4-FFF2-40B4-BE49-F238E27FC236}">
                    <a16:creationId xmlns:a16="http://schemas.microsoft.com/office/drawing/2014/main" id="{862CF91C-FD1C-2371-388E-19D425DE44D2}"/>
                  </a:ext>
                </a:extLst>
              </p:cNvPr>
              <p:cNvSpPr/>
              <p:nvPr/>
            </p:nvSpPr>
            <p:spPr>
              <a:xfrm>
                <a:off x="3618434" y="5568374"/>
                <a:ext cx="98382" cy="100865"/>
              </a:xfrm>
              <a:custGeom>
                <a:avLst/>
                <a:gdLst>
                  <a:gd name="connsiteX0" fmla="*/ 40568 w 98382"/>
                  <a:gd name="connsiteY0" fmla="*/ 100865 h 100865"/>
                  <a:gd name="connsiteX1" fmla="*/ 40568 w 98382"/>
                  <a:gd name="connsiteY1" fmla="*/ 89825 h 100865"/>
                  <a:gd name="connsiteX2" fmla="*/ 0 w 98382"/>
                  <a:gd name="connsiteY2" fmla="*/ 50106 h 100865"/>
                  <a:gd name="connsiteX3" fmla="*/ 40568 w 98382"/>
                  <a:gd name="connsiteY3" fmla="*/ 11171 h 100865"/>
                  <a:gd name="connsiteX4" fmla="*/ 40568 w 98382"/>
                  <a:gd name="connsiteY4" fmla="*/ 0 h 100865"/>
                  <a:gd name="connsiteX5" fmla="*/ 57684 w 98382"/>
                  <a:gd name="connsiteY5" fmla="*/ 0 h 100865"/>
                  <a:gd name="connsiteX6" fmla="*/ 57684 w 98382"/>
                  <a:gd name="connsiteY6" fmla="*/ 11171 h 100865"/>
                  <a:gd name="connsiteX7" fmla="*/ 98383 w 98382"/>
                  <a:gd name="connsiteY7" fmla="*/ 51086 h 100865"/>
                  <a:gd name="connsiteX8" fmla="*/ 57684 w 98382"/>
                  <a:gd name="connsiteY8" fmla="*/ 89759 h 100865"/>
                  <a:gd name="connsiteX9" fmla="*/ 57684 w 98382"/>
                  <a:gd name="connsiteY9" fmla="*/ 100800 h 100865"/>
                  <a:gd name="connsiteX10" fmla="*/ 40568 w 98382"/>
                  <a:gd name="connsiteY10" fmla="*/ 100800 h 100865"/>
                  <a:gd name="connsiteX11" fmla="*/ 40568 w 98382"/>
                  <a:gd name="connsiteY11" fmla="*/ 25543 h 100865"/>
                  <a:gd name="connsiteX12" fmla="*/ 18749 w 98382"/>
                  <a:gd name="connsiteY12" fmla="*/ 50628 h 100865"/>
                  <a:gd name="connsiteX13" fmla="*/ 40568 w 98382"/>
                  <a:gd name="connsiteY13" fmla="*/ 75453 h 100865"/>
                  <a:gd name="connsiteX14" fmla="*/ 40568 w 98382"/>
                  <a:gd name="connsiteY14" fmla="*/ 25478 h 100865"/>
                  <a:gd name="connsiteX15" fmla="*/ 57684 w 98382"/>
                  <a:gd name="connsiteY15" fmla="*/ 75518 h 100865"/>
                  <a:gd name="connsiteX16" fmla="*/ 79634 w 98382"/>
                  <a:gd name="connsiteY16" fmla="*/ 50694 h 100865"/>
                  <a:gd name="connsiteX17" fmla="*/ 57684 w 98382"/>
                  <a:gd name="connsiteY17" fmla="*/ 25608 h 100865"/>
                  <a:gd name="connsiteX18" fmla="*/ 57684 w 98382"/>
                  <a:gd name="connsiteY18" fmla="*/ 75583 h 100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382" h="100865">
                    <a:moveTo>
                      <a:pt x="40568" y="100865"/>
                    </a:moveTo>
                    <a:lnTo>
                      <a:pt x="40568" y="89825"/>
                    </a:lnTo>
                    <a:cubicBezTo>
                      <a:pt x="14829" y="88192"/>
                      <a:pt x="0" y="72840"/>
                      <a:pt x="0" y="50106"/>
                    </a:cubicBezTo>
                    <a:cubicBezTo>
                      <a:pt x="0" y="27372"/>
                      <a:pt x="14829" y="12804"/>
                      <a:pt x="40568" y="11171"/>
                    </a:cubicBezTo>
                    <a:lnTo>
                      <a:pt x="40568" y="0"/>
                    </a:lnTo>
                    <a:lnTo>
                      <a:pt x="57684" y="0"/>
                    </a:lnTo>
                    <a:lnTo>
                      <a:pt x="57684" y="11171"/>
                    </a:lnTo>
                    <a:cubicBezTo>
                      <a:pt x="83292" y="13196"/>
                      <a:pt x="98383" y="28156"/>
                      <a:pt x="98383" y="51086"/>
                    </a:cubicBezTo>
                    <a:cubicBezTo>
                      <a:pt x="98383" y="74016"/>
                      <a:pt x="83292" y="87734"/>
                      <a:pt x="57684" y="89759"/>
                    </a:cubicBezTo>
                    <a:lnTo>
                      <a:pt x="57684" y="100800"/>
                    </a:lnTo>
                    <a:lnTo>
                      <a:pt x="40568" y="100800"/>
                    </a:lnTo>
                    <a:close/>
                    <a:moveTo>
                      <a:pt x="40568" y="25543"/>
                    </a:moveTo>
                    <a:cubicBezTo>
                      <a:pt x="27372" y="27176"/>
                      <a:pt x="18749" y="35538"/>
                      <a:pt x="18749" y="50628"/>
                    </a:cubicBezTo>
                    <a:cubicBezTo>
                      <a:pt x="18749" y="65719"/>
                      <a:pt x="27372" y="73820"/>
                      <a:pt x="40568" y="75453"/>
                    </a:cubicBezTo>
                    <a:lnTo>
                      <a:pt x="40568" y="25478"/>
                    </a:lnTo>
                    <a:close/>
                    <a:moveTo>
                      <a:pt x="57684" y="75518"/>
                    </a:moveTo>
                    <a:cubicBezTo>
                      <a:pt x="70488" y="73885"/>
                      <a:pt x="79634" y="65392"/>
                      <a:pt x="79634" y="50694"/>
                    </a:cubicBezTo>
                    <a:cubicBezTo>
                      <a:pt x="79634" y="35995"/>
                      <a:pt x="70357" y="27242"/>
                      <a:pt x="57684" y="25608"/>
                    </a:cubicBezTo>
                    <a:lnTo>
                      <a:pt x="57684" y="7558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3" name="Полилиния: фигура 211">
                <a:extLst>
                  <a:ext uri="{FF2B5EF4-FFF2-40B4-BE49-F238E27FC236}">
                    <a16:creationId xmlns:a16="http://schemas.microsoft.com/office/drawing/2014/main" id="{57C056D9-1622-6DF7-90D5-610EDAF3FAD4}"/>
                  </a:ext>
                </a:extLst>
              </p:cNvPr>
              <p:cNvSpPr/>
              <p:nvPr/>
            </p:nvSpPr>
            <p:spPr>
              <a:xfrm>
                <a:off x="3720932" y="5646375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7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7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4" name="Полилиния: фигура 212">
                <a:extLst>
                  <a:ext uri="{FF2B5EF4-FFF2-40B4-BE49-F238E27FC236}">
                    <a16:creationId xmlns:a16="http://schemas.microsoft.com/office/drawing/2014/main" id="{725E4B34-8CCB-FEF8-C528-0A64A539F157}"/>
                  </a:ext>
                </a:extLst>
              </p:cNvPr>
              <p:cNvSpPr/>
              <p:nvPr/>
            </p:nvSpPr>
            <p:spPr>
              <a:xfrm>
                <a:off x="2838363" y="5749330"/>
                <a:ext cx="82573" cy="68201"/>
              </a:xfrm>
              <a:custGeom>
                <a:avLst/>
                <a:gdLst>
                  <a:gd name="connsiteX0" fmla="*/ 0 w 82573"/>
                  <a:gd name="connsiteY0" fmla="*/ 68201 h 68201"/>
                  <a:gd name="connsiteX1" fmla="*/ 0 w 82573"/>
                  <a:gd name="connsiteY1" fmla="*/ 0 h 68201"/>
                  <a:gd name="connsiteX2" fmla="*/ 25739 w 82573"/>
                  <a:gd name="connsiteY2" fmla="*/ 0 h 68201"/>
                  <a:gd name="connsiteX3" fmla="*/ 41352 w 82573"/>
                  <a:gd name="connsiteY3" fmla="*/ 48930 h 68201"/>
                  <a:gd name="connsiteX4" fmla="*/ 56835 w 82573"/>
                  <a:gd name="connsiteY4" fmla="*/ 0 h 68201"/>
                  <a:gd name="connsiteX5" fmla="*/ 82574 w 82573"/>
                  <a:gd name="connsiteY5" fmla="*/ 0 h 68201"/>
                  <a:gd name="connsiteX6" fmla="*/ 82574 w 82573"/>
                  <a:gd name="connsiteY6" fmla="*/ 68201 h 68201"/>
                  <a:gd name="connsiteX7" fmla="*/ 65850 w 82573"/>
                  <a:gd name="connsiteY7" fmla="*/ 68201 h 68201"/>
                  <a:gd name="connsiteX8" fmla="*/ 65850 w 82573"/>
                  <a:gd name="connsiteY8" fmla="*/ 14176 h 68201"/>
                  <a:gd name="connsiteX9" fmla="*/ 47493 w 82573"/>
                  <a:gd name="connsiteY9" fmla="*/ 68201 h 68201"/>
                  <a:gd name="connsiteX10" fmla="*/ 35211 w 82573"/>
                  <a:gd name="connsiteY10" fmla="*/ 68201 h 68201"/>
                  <a:gd name="connsiteX11" fmla="*/ 16854 w 82573"/>
                  <a:gd name="connsiteY11" fmla="*/ 14176 h 68201"/>
                  <a:gd name="connsiteX12" fmla="*/ 16854 w 82573"/>
                  <a:gd name="connsiteY12" fmla="*/ 68201 h 68201"/>
                  <a:gd name="connsiteX13" fmla="*/ 131 w 8257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5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25739" y="0"/>
                    </a:lnTo>
                    <a:lnTo>
                      <a:pt x="41352" y="48930"/>
                    </a:lnTo>
                    <a:lnTo>
                      <a:pt x="56835" y="0"/>
                    </a:lnTo>
                    <a:lnTo>
                      <a:pt x="82574" y="0"/>
                    </a:lnTo>
                    <a:lnTo>
                      <a:pt x="82574" y="68201"/>
                    </a:lnTo>
                    <a:lnTo>
                      <a:pt x="65850" y="68201"/>
                    </a:lnTo>
                    <a:lnTo>
                      <a:pt x="65850" y="14176"/>
                    </a:lnTo>
                    <a:lnTo>
                      <a:pt x="47493" y="68201"/>
                    </a:lnTo>
                    <a:lnTo>
                      <a:pt x="35211" y="68201"/>
                    </a:lnTo>
                    <a:lnTo>
                      <a:pt x="16854" y="14176"/>
                    </a:lnTo>
                    <a:lnTo>
                      <a:pt x="16854" y="68201"/>
                    </a:lnTo>
                    <a:lnTo>
                      <a:pt x="131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5" name="Полилиния: фигура 213">
                <a:extLst>
                  <a:ext uri="{FF2B5EF4-FFF2-40B4-BE49-F238E27FC236}">
                    <a16:creationId xmlns:a16="http://schemas.microsoft.com/office/drawing/2014/main" id="{32E5BC2A-1BA1-E598-B3A0-C2586B51DDE8}"/>
                  </a:ext>
                </a:extLst>
              </p:cNvPr>
              <p:cNvSpPr/>
              <p:nvPr/>
            </p:nvSpPr>
            <p:spPr>
              <a:xfrm>
                <a:off x="2937595" y="5749330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6" name="Полилиния: фигура 214">
                <a:extLst>
                  <a:ext uri="{FF2B5EF4-FFF2-40B4-BE49-F238E27FC236}">
                    <a16:creationId xmlns:a16="http://schemas.microsoft.com/office/drawing/2014/main" id="{39EC69DD-987D-BAEC-30A6-D38692B77CAB}"/>
                  </a:ext>
                </a:extLst>
              </p:cNvPr>
              <p:cNvSpPr/>
              <p:nvPr/>
            </p:nvSpPr>
            <p:spPr>
              <a:xfrm>
                <a:off x="3018862" y="5749330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3 w 63432"/>
                  <a:gd name="connsiteY6" fmla="*/ 0 h 68201"/>
                  <a:gd name="connsiteX7" fmla="*/ 63433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3" y="0"/>
                    </a:lnTo>
                    <a:lnTo>
                      <a:pt x="63433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7" name="Полилиния: фигура 215">
                <a:extLst>
                  <a:ext uri="{FF2B5EF4-FFF2-40B4-BE49-F238E27FC236}">
                    <a16:creationId xmlns:a16="http://schemas.microsoft.com/office/drawing/2014/main" id="{20E5584B-9EE4-CD96-DAB9-99A17CB69716}"/>
                  </a:ext>
                </a:extLst>
              </p:cNvPr>
              <p:cNvSpPr/>
              <p:nvPr/>
            </p:nvSpPr>
            <p:spPr>
              <a:xfrm>
                <a:off x="3098888" y="5749330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8" name="Полилиния: фигура 216">
                <a:extLst>
                  <a:ext uri="{FF2B5EF4-FFF2-40B4-BE49-F238E27FC236}">
                    <a16:creationId xmlns:a16="http://schemas.microsoft.com/office/drawing/2014/main" id="{5B6B9545-5CDA-674E-FF24-724D05EB67D6}"/>
                  </a:ext>
                </a:extLst>
              </p:cNvPr>
              <p:cNvSpPr/>
              <p:nvPr/>
            </p:nvSpPr>
            <p:spPr>
              <a:xfrm>
                <a:off x="3175712" y="5747828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0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5" y="18226"/>
                      <a:pt x="40895" y="13523"/>
                      <a:pt x="34231" y="13523"/>
                    </a:cubicBezTo>
                    <a:cubicBezTo>
                      <a:pt x="25086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3" y="54613"/>
                      <a:pt x="49060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9" name="Полилиния: фигура 217">
                <a:extLst>
                  <a:ext uri="{FF2B5EF4-FFF2-40B4-BE49-F238E27FC236}">
                    <a16:creationId xmlns:a16="http://schemas.microsoft.com/office/drawing/2014/main" id="{EF1B1DA7-4E65-9436-F08A-B2FEE311FB3C}"/>
                  </a:ext>
                </a:extLst>
              </p:cNvPr>
              <p:cNvSpPr/>
              <p:nvPr/>
            </p:nvSpPr>
            <p:spPr>
              <a:xfrm>
                <a:off x="3245481" y="5749265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0" name="Полилиния: фигура 218">
                <a:extLst>
                  <a:ext uri="{FF2B5EF4-FFF2-40B4-BE49-F238E27FC236}">
                    <a16:creationId xmlns:a16="http://schemas.microsoft.com/office/drawing/2014/main" id="{1E96FA20-77E7-CA15-3818-FA3D1CF5951F}"/>
                  </a:ext>
                </a:extLst>
              </p:cNvPr>
              <p:cNvSpPr/>
              <p:nvPr/>
            </p:nvSpPr>
            <p:spPr>
              <a:xfrm>
                <a:off x="3311854" y="5747828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3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2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8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8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2" y="52131"/>
                      <a:pt x="26261" y="57814"/>
                      <a:pt x="34623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2" y="71402"/>
                      <a:pt x="34754" y="71402"/>
                    </a:cubicBezTo>
                    <a:cubicBezTo>
                      <a:pt x="12804" y="71402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1" name="Полилиния: фигура 219">
                <a:extLst>
                  <a:ext uri="{FF2B5EF4-FFF2-40B4-BE49-F238E27FC236}">
                    <a16:creationId xmlns:a16="http://schemas.microsoft.com/office/drawing/2014/main" id="{CA716CD1-48FA-3D59-3884-18142A57A553}"/>
                  </a:ext>
                </a:extLst>
              </p:cNvPr>
              <p:cNvSpPr/>
              <p:nvPr/>
            </p:nvSpPr>
            <p:spPr>
              <a:xfrm>
                <a:off x="3391292" y="5747828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2 h 91915"/>
                  <a:gd name="connsiteX2" fmla="*/ 17508 w 66829"/>
                  <a:gd name="connsiteY2" fmla="*/ 1502 h 91915"/>
                  <a:gd name="connsiteX3" fmla="*/ 17508 w 66829"/>
                  <a:gd name="connsiteY3" fmla="*/ 10256 h 91915"/>
                  <a:gd name="connsiteX4" fmla="*/ 37171 w 66829"/>
                  <a:gd name="connsiteY4" fmla="*/ 0 h 91915"/>
                  <a:gd name="connsiteX5" fmla="*/ 66829 w 66829"/>
                  <a:gd name="connsiteY5" fmla="*/ 35603 h 91915"/>
                  <a:gd name="connsiteX6" fmla="*/ 37040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07 w 66829"/>
                  <a:gd name="connsiteY10" fmla="*/ 35734 h 91915"/>
                  <a:gd name="connsiteX11" fmla="*/ 32794 w 66829"/>
                  <a:gd name="connsiteY11" fmla="*/ 13392 h 91915"/>
                  <a:gd name="connsiteX12" fmla="*/ 16789 w 66829"/>
                  <a:gd name="connsiteY12" fmla="*/ 35603 h 91915"/>
                  <a:gd name="connsiteX13" fmla="*/ 32794 w 66829"/>
                  <a:gd name="connsiteY13" fmla="*/ 57945 h 91915"/>
                  <a:gd name="connsiteX14" fmla="*/ 48407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8" y="1502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0"/>
                      <a:pt x="53242" y="71337"/>
                      <a:pt x="37040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07" y="35734"/>
                    </a:moveTo>
                    <a:cubicBezTo>
                      <a:pt x="48407" y="22407"/>
                      <a:pt x="41940" y="13392"/>
                      <a:pt x="32794" y="13392"/>
                    </a:cubicBezTo>
                    <a:cubicBezTo>
                      <a:pt x="23126" y="13392"/>
                      <a:pt x="16789" y="21884"/>
                      <a:pt x="16789" y="35603"/>
                    </a:cubicBezTo>
                    <a:cubicBezTo>
                      <a:pt x="16789" y="49322"/>
                      <a:pt x="23126" y="57945"/>
                      <a:pt x="32794" y="57945"/>
                    </a:cubicBezTo>
                    <a:cubicBezTo>
                      <a:pt x="41940" y="57945"/>
                      <a:pt x="48407" y="49061"/>
                      <a:pt x="48407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2" name="Полилиния: фигура 220">
                <a:extLst>
                  <a:ext uri="{FF2B5EF4-FFF2-40B4-BE49-F238E27FC236}">
                    <a16:creationId xmlns:a16="http://schemas.microsoft.com/office/drawing/2014/main" id="{C4BC9E35-D04C-C094-BD8B-E5F17AB450E3}"/>
                  </a:ext>
                </a:extLst>
              </p:cNvPr>
              <p:cNvSpPr/>
              <p:nvPr/>
            </p:nvSpPr>
            <p:spPr>
              <a:xfrm>
                <a:off x="3465830" y="5747828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0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5" y="18226"/>
                      <a:pt x="40895" y="13523"/>
                      <a:pt x="34231" y="13523"/>
                    </a:cubicBezTo>
                    <a:cubicBezTo>
                      <a:pt x="25086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3" y="54613"/>
                      <a:pt x="49060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3" name="Полилиния: фигура 221">
                <a:extLst>
                  <a:ext uri="{FF2B5EF4-FFF2-40B4-BE49-F238E27FC236}">
                    <a16:creationId xmlns:a16="http://schemas.microsoft.com/office/drawing/2014/main" id="{F32120F1-F701-E0D9-0EDF-169985837E9D}"/>
                  </a:ext>
                </a:extLst>
              </p:cNvPr>
              <p:cNvSpPr/>
              <p:nvPr/>
            </p:nvSpPr>
            <p:spPr>
              <a:xfrm>
                <a:off x="3535534" y="5749265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4" name="Полилиния: фигура 222">
                <a:extLst>
                  <a:ext uri="{FF2B5EF4-FFF2-40B4-BE49-F238E27FC236}">
                    <a16:creationId xmlns:a16="http://schemas.microsoft.com/office/drawing/2014/main" id="{8C541162-AAF7-FF1B-1DA7-20CE47A13FA6}"/>
                  </a:ext>
                </a:extLst>
              </p:cNvPr>
              <p:cNvSpPr/>
              <p:nvPr/>
            </p:nvSpPr>
            <p:spPr>
              <a:xfrm>
                <a:off x="3606936" y="5749330"/>
                <a:ext cx="62518" cy="68201"/>
              </a:xfrm>
              <a:custGeom>
                <a:avLst/>
                <a:gdLst>
                  <a:gd name="connsiteX0" fmla="*/ 0 w 62518"/>
                  <a:gd name="connsiteY0" fmla="*/ 68201 h 68201"/>
                  <a:gd name="connsiteX1" fmla="*/ 0 w 62518"/>
                  <a:gd name="connsiteY1" fmla="*/ 0 h 68201"/>
                  <a:gd name="connsiteX2" fmla="*/ 33578 w 62518"/>
                  <a:gd name="connsiteY2" fmla="*/ 0 h 68201"/>
                  <a:gd name="connsiteX3" fmla="*/ 59709 w 62518"/>
                  <a:gd name="connsiteY3" fmla="*/ 17769 h 68201"/>
                  <a:gd name="connsiteX4" fmla="*/ 51086 w 62518"/>
                  <a:gd name="connsiteY4" fmla="*/ 31814 h 68201"/>
                  <a:gd name="connsiteX5" fmla="*/ 62518 w 62518"/>
                  <a:gd name="connsiteY5" fmla="*/ 47428 h 68201"/>
                  <a:gd name="connsiteX6" fmla="*/ 35146 w 62518"/>
                  <a:gd name="connsiteY6" fmla="*/ 68201 h 68201"/>
                  <a:gd name="connsiteX7" fmla="*/ 0 w 62518"/>
                  <a:gd name="connsiteY7" fmla="*/ 68201 h 68201"/>
                  <a:gd name="connsiteX8" fmla="*/ 17508 w 62518"/>
                  <a:gd name="connsiteY8" fmla="*/ 27503 h 68201"/>
                  <a:gd name="connsiteX9" fmla="*/ 32337 w 62518"/>
                  <a:gd name="connsiteY9" fmla="*/ 27503 h 68201"/>
                  <a:gd name="connsiteX10" fmla="*/ 42855 w 62518"/>
                  <a:gd name="connsiteY10" fmla="*/ 20251 h 68201"/>
                  <a:gd name="connsiteX11" fmla="*/ 32206 w 62518"/>
                  <a:gd name="connsiteY11" fmla="*/ 13654 h 68201"/>
                  <a:gd name="connsiteX12" fmla="*/ 17508 w 62518"/>
                  <a:gd name="connsiteY12" fmla="*/ 13654 h 68201"/>
                  <a:gd name="connsiteX13" fmla="*/ 17508 w 62518"/>
                  <a:gd name="connsiteY13" fmla="*/ 27503 h 68201"/>
                  <a:gd name="connsiteX14" fmla="*/ 17508 w 62518"/>
                  <a:gd name="connsiteY14" fmla="*/ 54483 h 68201"/>
                  <a:gd name="connsiteX15" fmla="*/ 33382 w 62518"/>
                  <a:gd name="connsiteY15" fmla="*/ 54483 h 68201"/>
                  <a:gd name="connsiteX16" fmla="*/ 45533 w 62518"/>
                  <a:gd name="connsiteY16" fmla="*/ 46644 h 68201"/>
                  <a:gd name="connsiteX17" fmla="*/ 33252 w 62518"/>
                  <a:gd name="connsiteY17" fmla="*/ 38935 h 68201"/>
                  <a:gd name="connsiteX18" fmla="*/ 17508 w 62518"/>
                  <a:gd name="connsiteY18" fmla="*/ 38935 h 68201"/>
                  <a:gd name="connsiteX19" fmla="*/ 17508 w 62518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3"/>
                    </a:moveTo>
                    <a:lnTo>
                      <a:pt x="32337" y="27503"/>
                    </a:lnTo>
                    <a:cubicBezTo>
                      <a:pt x="38935" y="27503"/>
                      <a:pt x="42855" y="25347"/>
                      <a:pt x="42855" y="20251"/>
                    </a:cubicBezTo>
                    <a:cubicBezTo>
                      <a:pt x="42855" y="15156"/>
                      <a:pt x="38935" y="13654"/>
                      <a:pt x="32206" y="13654"/>
                    </a:cubicBezTo>
                    <a:lnTo>
                      <a:pt x="17508" y="13654"/>
                    </a:lnTo>
                    <a:lnTo>
                      <a:pt x="17508" y="27503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4"/>
                    </a:cubicBezTo>
                    <a:cubicBezTo>
                      <a:pt x="45533" y="41483"/>
                      <a:pt x="41352" y="38935"/>
                      <a:pt x="33252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5" name="Полилиния: фигура 223">
                <a:extLst>
                  <a:ext uri="{FF2B5EF4-FFF2-40B4-BE49-F238E27FC236}">
                    <a16:creationId xmlns:a16="http://schemas.microsoft.com/office/drawing/2014/main" id="{1987B084-2785-2E73-79EF-A99AB2847E2C}"/>
                  </a:ext>
                </a:extLst>
              </p:cNvPr>
              <p:cNvSpPr/>
              <p:nvPr/>
            </p:nvSpPr>
            <p:spPr>
              <a:xfrm>
                <a:off x="3678600" y="5747632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1 h 71663"/>
                  <a:gd name="connsiteX9" fmla="*/ 62126 w 64151"/>
                  <a:gd name="connsiteY9" fmla="*/ 47428 h 71663"/>
                  <a:gd name="connsiteX10" fmla="*/ 64151 w 64151"/>
                  <a:gd name="connsiteY10" fmla="*/ 70031 h 71663"/>
                  <a:gd name="connsiteX11" fmla="*/ 48081 w 64151"/>
                  <a:gd name="connsiteY11" fmla="*/ 70031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789 w 64151"/>
                  <a:gd name="connsiteY16" fmla="*/ 59644 h 71663"/>
                  <a:gd name="connsiteX17" fmla="*/ 45402 w 64151"/>
                  <a:gd name="connsiteY17" fmla="*/ 43769 h 71663"/>
                  <a:gd name="connsiteX18" fmla="*/ 45402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1"/>
                    </a:cubicBezTo>
                    <a:cubicBezTo>
                      <a:pt x="62387" y="32076"/>
                      <a:pt x="62126" y="41352"/>
                      <a:pt x="62126" y="47428"/>
                    </a:cubicBezTo>
                    <a:cubicBezTo>
                      <a:pt x="62126" y="58207"/>
                      <a:pt x="62779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789" y="59644"/>
                    </a:cubicBezTo>
                    <a:cubicBezTo>
                      <a:pt x="40829" y="59644"/>
                      <a:pt x="45402" y="53829"/>
                      <a:pt x="45402" y="43769"/>
                    </a:cubicBezTo>
                    <a:lnTo>
                      <a:pt x="45402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5" name="Рисунок 1">
              <a:extLst>
                <a:ext uri="{FF2B5EF4-FFF2-40B4-BE49-F238E27FC236}">
                  <a16:creationId xmlns:a16="http://schemas.microsoft.com/office/drawing/2014/main" id="{4208E830-E1C8-3B98-3E94-F4492E6E918A}"/>
                </a:ext>
              </a:extLst>
            </p:cNvPr>
            <p:cNvGrpSpPr/>
            <p:nvPr/>
          </p:nvGrpSpPr>
          <p:grpSpPr>
            <a:xfrm>
              <a:off x="5333465" y="5895140"/>
              <a:ext cx="1266365" cy="266273"/>
              <a:chOff x="5333465" y="5895140"/>
              <a:chExt cx="1266365" cy="266273"/>
            </a:xfrm>
            <a:solidFill>
              <a:srgbClr val="FFFFFF"/>
            </a:solidFill>
          </p:grpSpPr>
          <p:sp>
            <p:nvSpPr>
              <p:cNvPr id="208" name="Полилиния: фигура 225">
                <a:extLst>
                  <a:ext uri="{FF2B5EF4-FFF2-40B4-BE49-F238E27FC236}">
                    <a16:creationId xmlns:a16="http://schemas.microsoft.com/office/drawing/2014/main" id="{7F27FD06-3844-FC27-0CAC-82F2AF088AB7}"/>
                  </a:ext>
                </a:extLst>
              </p:cNvPr>
              <p:cNvSpPr/>
              <p:nvPr/>
            </p:nvSpPr>
            <p:spPr>
              <a:xfrm>
                <a:off x="5444587" y="5895140"/>
                <a:ext cx="86819" cy="91915"/>
              </a:xfrm>
              <a:custGeom>
                <a:avLst/>
                <a:gdLst>
                  <a:gd name="connsiteX0" fmla="*/ 34231 w 86819"/>
                  <a:gd name="connsiteY0" fmla="*/ 0 h 91915"/>
                  <a:gd name="connsiteX1" fmla="*/ 52457 w 86819"/>
                  <a:gd name="connsiteY1" fmla="*/ 0 h 91915"/>
                  <a:gd name="connsiteX2" fmla="*/ 86820 w 86819"/>
                  <a:gd name="connsiteY2" fmla="*/ 91915 h 91915"/>
                  <a:gd name="connsiteX3" fmla="*/ 67156 w 86819"/>
                  <a:gd name="connsiteY3" fmla="*/ 91915 h 91915"/>
                  <a:gd name="connsiteX4" fmla="*/ 60689 w 86819"/>
                  <a:gd name="connsiteY4" fmla="*/ 73297 h 91915"/>
                  <a:gd name="connsiteX5" fmla="*/ 24955 w 86819"/>
                  <a:gd name="connsiteY5" fmla="*/ 73297 h 91915"/>
                  <a:gd name="connsiteX6" fmla="*/ 18488 w 86819"/>
                  <a:gd name="connsiteY6" fmla="*/ 91915 h 91915"/>
                  <a:gd name="connsiteX7" fmla="*/ 0 w 86819"/>
                  <a:gd name="connsiteY7" fmla="*/ 91915 h 91915"/>
                  <a:gd name="connsiteX8" fmla="*/ 34231 w 86819"/>
                  <a:gd name="connsiteY8" fmla="*/ 0 h 91915"/>
                  <a:gd name="connsiteX9" fmla="*/ 30181 w 86819"/>
                  <a:gd name="connsiteY9" fmla="*/ 58468 h 91915"/>
                  <a:gd name="connsiteX10" fmla="*/ 55528 w 86819"/>
                  <a:gd name="connsiteY10" fmla="*/ 58468 h 91915"/>
                  <a:gd name="connsiteX11" fmla="*/ 42855 w 86819"/>
                  <a:gd name="connsiteY11" fmla="*/ 22211 h 91915"/>
                  <a:gd name="connsiteX12" fmla="*/ 30181 w 86819"/>
                  <a:gd name="connsiteY12" fmla="*/ 58468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819" h="91915">
                    <a:moveTo>
                      <a:pt x="34231" y="0"/>
                    </a:moveTo>
                    <a:lnTo>
                      <a:pt x="52457" y="0"/>
                    </a:lnTo>
                    <a:lnTo>
                      <a:pt x="86820" y="91915"/>
                    </a:lnTo>
                    <a:lnTo>
                      <a:pt x="67156" y="91915"/>
                    </a:lnTo>
                    <a:lnTo>
                      <a:pt x="60689" y="73297"/>
                    </a:lnTo>
                    <a:lnTo>
                      <a:pt x="24955" y="73297"/>
                    </a:lnTo>
                    <a:lnTo>
                      <a:pt x="18488" y="91915"/>
                    </a:lnTo>
                    <a:lnTo>
                      <a:pt x="0" y="91915"/>
                    </a:lnTo>
                    <a:lnTo>
                      <a:pt x="34231" y="0"/>
                    </a:lnTo>
                    <a:close/>
                    <a:moveTo>
                      <a:pt x="30181" y="58468"/>
                    </a:moveTo>
                    <a:lnTo>
                      <a:pt x="55528" y="58468"/>
                    </a:lnTo>
                    <a:lnTo>
                      <a:pt x="42855" y="22211"/>
                    </a:lnTo>
                    <a:lnTo>
                      <a:pt x="30181" y="5846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9" name="Полилиния: фигура 226">
                <a:extLst>
                  <a:ext uri="{FF2B5EF4-FFF2-40B4-BE49-F238E27FC236}">
                    <a16:creationId xmlns:a16="http://schemas.microsoft.com/office/drawing/2014/main" id="{BBDAAF66-10A3-CEFA-97EF-944C7CE12483}"/>
                  </a:ext>
                </a:extLst>
              </p:cNvPr>
              <p:cNvSpPr/>
              <p:nvPr/>
            </p:nvSpPr>
            <p:spPr>
              <a:xfrm>
                <a:off x="5536829" y="5918854"/>
                <a:ext cx="78915" cy="84075"/>
              </a:xfrm>
              <a:custGeom>
                <a:avLst/>
                <a:gdLst>
                  <a:gd name="connsiteX0" fmla="*/ 0 w 78915"/>
                  <a:gd name="connsiteY0" fmla="*/ 84076 h 84075"/>
                  <a:gd name="connsiteX1" fmla="*/ 0 w 78915"/>
                  <a:gd name="connsiteY1" fmla="*/ 54418 h 84075"/>
                  <a:gd name="connsiteX2" fmla="*/ 3789 w 78915"/>
                  <a:gd name="connsiteY2" fmla="*/ 54418 h 84075"/>
                  <a:gd name="connsiteX3" fmla="*/ 15091 w 78915"/>
                  <a:gd name="connsiteY3" fmla="*/ 20317 h 84075"/>
                  <a:gd name="connsiteX4" fmla="*/ 16005 w 78915"/>
                  <a:gd name="connsiteY4" fmla="*/ 0 h 84075"/>
                  <a:gd name="connsiteX5" fmla="*/ 68397 w 78915"/>
                  <a:gd name="connsiteY5" fmla="*/ 0 h 84075"/>
                  <a:gd name="connsiteX6" fmla="*/ 68397 w 78915"/>
                  <a:gd name="connsiteY6" fmla="*/ 54418 h 84075"/>
                  <a:gd name="connsiteX7" fmla="*/ 78915 w 78915"/>
                  <a:gd name="connsiteY7" fmla="*/ 54418 h 84075"/>
                  <a:gd name="connsiteX8" fmla="*/ 78915 w 78915"/>
                  <a:gd name="connsiteY8" fmla="*/ 84076 h 84075"/>
                  <a:gd name="connsiteX9" fmla="*/ 62714 w 78915"/>
                  <a:gd name="connsiteY9" fmla="*/ 84076 h 84075"/>
                  <a:gd name="connsiteX10" fmla="*/ 62714 w 78915"/>
                  <a:gd name="connsiteY10" fmla="*/ 68201 h 84075"/>
                  <a:gd name="connsiteX11" fmla="*/ 16332 w 78915"/>
                  <a:gd name="connsiteY11" fmla="*/ 68201 h 84075"/>
                  <a:gd name="connsiteX12" fmla="*/ 16332 w 78915"/>
                  <a:gd name="connsiteY12" fmla="*/ 84076 h 84075"/>
                  <a:gd name="connsiteX13" fmla="*/ 131 w 78915"/>
                  <a:gd name="connsiteY13" fmla="*/ 84076 h 84075"/>
                  <a:gd name="connsiteX14" fmla="*/ 50825 w 78915"/>
                  <a:gd name="connsiteY14" fmla="*/ 54418 h 84075"/>
                  <a:gd name="connsiteX15" fmla="*/ 50825 w 78915"/>
                  <a:gd name="connsiteY15" fmla="*/ 13849 h 84075"/>
                  <a:gd name="connsiteX16" fmla="*/ 31683 w 78915"/>
                  <a:gd name="connsiteY16" fmla="*/ 13849 h 84075"/>
                  <a:gd name="connsiteX17" fmla="*/ 30900 w 78915"/>
                  <a:gd name="connsiteY17" fmla="*/ 26262 h 84075"/>
                  <a:gd name="connsiteX18" fmla="*/ 24171 w 78915"/>
                  <a:gd name="connsiteY18" fmla="*/ 54418 h 84075"/>
                  <a:gd name="connsiteX19" fmla="*/ 50825 w 78915"/>
                  <a:gd name="connsiteY19" fmla="*/ 54418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915" h="84075">
                    <a:moveTo>
                      <a:pt x="0" y="84076"/>
                    </a:moveTo>
                    <a:lnTo>
                      <a:pt x="0" y="54418"/>
                    </a:lnTo>
                    <a:lnTo>
                      <a:pt x="3789" y="54418"/>
                    </a:lnTo>
                    <a:cubicBezTo>
                      <a:pt x="10387" y="54418"/>
                      <a:pt x="13654" y="48734"/>
                      <a:pt x="15091" y="20317"/>
                    </a:cubicBezTo>
                    <a:lnTo>
                      <a:pt x="16005" y="0"/>
                    </a:lnTo>
                    <a:lnTo>
                      <a:pt x="68397" y="0"/>
                    </a:lnTo>
                    <a:lnTo>
                      <a:pt x="68397" y="54418"/>
                    </a:lnTo>
                    <a:lnTo>
                      <a:pt x="78915" y="54418"/>
                    </a:lnTo>
                    <a:lnTo>
                      <a:pt x="78915" y="84076"/>
                    </a:lnTo>
                    <a:lnTo>
                      <a:pt x="62714" y="84076"/>
                    </a:lnTo>
                    <a:lnTo>
                      <a:pt x="62714" y="68201"/>
                    </a:lnTo>
                    <a:lnTo>
                      <a:pt x="16332" y="68201"/>
                    </a:lnTo>
                    <a:lnTo>
                      <a:pt x="16332" y="84076"/>
                    </a:lnTo>
                    <a:lnTo>
                      <a:pt x="131" y="84076"/>
                    </a:lnTo>
                    <a:close/>
                    <a:moveTo>
                      <a:pt x="50825" y="54418"/>
                    </a:moveTo>
                    <a:lnTo>
                      <a:pt x="50825" y="13849"/>
                    </a:lnTo>
                    <a:lnTo>
                      <a:pt x="31683" y="13849"/>
                    </a:lnTo>
                    <a:lnTo>
                      <a:pt x="30900" y="26262"/>
                    </a:lnTo>
                    <a:cubicBezTo>
                      <a:pt x="29855" y="40437"/>
                      <a:pt x="29005" y="46774"/>
                      <a:pt x="24171" y="54418"/>
                    </a:cubicBezTo>
                    <a:lnTo>
                      <a:pt x="50825" y="5441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0" name="Полилиния: фигура 227">
                <a:extLst>
                  <a:ext uri="{FF2B5EF4-FFF2-40B4-BE49-F238E27FC236}">
                    <a16:creationId xmlns:a16="http://schemas.microsoft.com/office/drawing/2014/main" id="{392A1E32-EAD1-E901-EE0F-1626C9779C90}"/>
                  </a:ext>
                </a:extLst>
              </p:cNvPr>
              <p:cNvSpPr/>
              <p:nvPr/>
            </p:nvSpPr>
            <p:spPr>
              <a:xfrm>
                <a:off x="5626392" y="5918919"/>
                <a:ext cx="82573" cy="68201"/>
              </a:xfrm>
              <a:custGeom>
                <a:avLst/>
                <a:gdLst>
                  <a:gd name="connsiteX0" fmla="*/ 0 w 82573"/>
                  <a:gd name="connsiteY0" fmla="*/ 68201 h 68201"/>
                  <a:gd name="connsiteX1" fmla="*/ 0 w 82573"/>
                  <a:gd name="connsiteY1" fmla="*/ 0 h 68201"/>
                  <a:gd name="connsiteX2" fmla="*/ 25739 w 82573"/>
                  <a:gd name="connsiteY2" fmla="*/ 0 h 68201"/>
                  <a:gd name="connsiteX3" fmla="*/ 41352 w 82573"/>
                  <a:gd name="connsiteY3" fmla="*/ 48930 h 68201"/>
                  <a:gd name="connsiteX4" fmla="*/ 56834 w 82573"/>
                  <a:gd name="connsiteY4" fmla="*/ 0 h 68201"/>
                  <a:gd name="connsiteX5" fmla="*/ 82573 w 82573"/>
                  <a:gd name="connsiteY5" fmla="*/ 0 h 68201"/>
                  <a:gd name="connsiteX6" fmla="*/ 82573 w 82573"/>
                  <a:gd name="connsiteY6" fmla="*/ 68201 h 68201"/>
                  <a:gd name="connsiteX7" fmla="*/ 65849 w 82573"/>
                  <a:gd name="connsiteY7" fmla="*/ 68201 h 68201"/>
                  <a:gd name="connsiteX8" fmla="*/ 65849 w 82573"/>
                  <a:gd name="connsiteY8" fmla="*/ 14176 h 68201"/>
                  <a:gd name="connsiteX9" fmla="*/ 47493 w 82573"/>
                  <a:gd name="connsiteY9" fmla="*/ 68201 h 68201"/>
                  <a:gd name="connsiteX10" fmla="*/ 35211 w 82573"/>
                  <a:gd name="connsiteY10" fmla="*/ 68201 h 68201"/>
                  <a:gd name="connsiteX11" fmla="*/ 16854 w 82573"/>
                  <a:gd name="connsiteY11" fmla="*/ 14176 h 68201"/>
                  <a:gd name="connsiteX12" fmla="*/ 16854 w 82573"/>
                  <a:gd name="connsiteY12" fmla="*/ 68201 h 68201"/>
                  <a:gd name="connsiteX13" fmla="*/ 130 w 8257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5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25739" y="0"/>
                    </a:lnTo>
                    <a:lnTo>
                      <a:pt x="41352" y="48930"/>
                    </a:lnTo>
                    <a:lnTo>
                      <a:pt x="56834" y="0"/>
                    </a:lnTo>
                    <a:lnTo>
                      <a:pt x="82573" y="0"/>
                    </a:lnTo>
                    <a:lnTo>
                      <a:pt x="82573" y="68201"/>
                    </a:lnTo>
                    <a:lnTo>
                      <a:pt x="65849" y="68201"/>
                    </a:lnTo>
                    <a:lnTo>
                      <a:pt x="65849" y="14176"/>
                    </a:lnTo>
                    <a:lnTo>
                      <a:pt x="47493" y="68201"/>
                    </a:lnTo>
                    <a:lnTo>
                      <a:pt x="35211" y="68201"/>
                    </a:lnTo>
                    <a:lnTo>
                      <a:pt x="16854" y="14176"/>
                    </a:lnTo>
                    <a:lnTo>
                      <a:pt x="16854" y="68201"/>
                    </a:lnTo>
                    <a:lnTo>
                      <a:pt x="13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1" name="Полилиния: фигура 228">
                <a:extLst>
                  <a:ext uri="{FF2B5EF4-FFF2-40B4-BE49-F238E27FC236}">
                    <a16:creationId xmlns:a16="http://schemas.microsoft.com/office/drawing/2014/main" id="{4B6A8D70-A851-016C-7CE3-A839C597EC3E}"/>
                  </a:ext>
                </a:extLst>
              </p:cNvPr>
              <p:cNvSpPr/>
              <p:nvPr/>
            </p:nvSpPr>
            <p:spPr>
              <a:xfrm>
                <a:off x="5725624" y="591891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2" name="Полилиния: фигура 229">
                <a:extLst>
                  <a:ext uri="{FF2B5EF4-FFF2-40B4-BE49-F238E27FC236}">
                    <a16:creationId xmlns:a16="http://schemas.microsoft.com/office/drawing/2014/main" id="{96F1871D-569A-39E8-780B-1D7A5DF29EC1}"/>
                  </a:ext>
                </a:extLst>
              </p:cNvPr>
              <p:cNvSpPr/>
              <p:nvPr/>
            </p:nvSpPr>
            <p:spPr>
              <a:xfrm>
                <a:off x="5806891" y="5918919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3" name="Полилиния: фигура 230">
                <a:extLst>
                  <a:ext uri="{FF2B5EF4-FFF2-40B4-BE49-F238E27FC236}">
                    <a16:creationId xmlns:a16="http://schemas.microsoft.com/office/drawing/2014/main" id="{6957987C-C098-D301-907B-CDFCA990CB4F}"/>
                  </a:ext>
                </a:extLst>
              </p:cNvPr>
              <p:cNvSpPr/>
              <p:nvPr/>
            </p:nvSpPr>
            <p:spPr>
              <a:xfrm>
                <a:off x="5886917" y="591891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4" name="Полилиния: фигура 231">
                <a:extLst>
                  <a:ext uri="{FF2B5EF4-FFF2-40B4-BE49-F238E27FC236}">
                    <a16:creationId xmlns:a16="http://schemas.microsoft.com/office/drawing/2014/main" id="{9AA4A780-9232-3CED-6552-87AE2D544396}"/>
                  </a:ext>
                </a:extLst>
              </p:cNvPr>
              <p:cNvSpPr/>
              <p:nvPr/>
            </p:nvSpPr>
            <p:spPr>
              <a:xfrm>
                <a:off x="5963741" y="5917352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8 w 65784"/>
                  <a:gd name="connsiteY1" fmla="*/ 24824 h 71337"/>
                  <a:gd name="connsiteX2" fmla="*/ 34232 w 65784"/>
                  <a:gd name="connsiteY2" fmla="*/ 13522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2 w 65784"/>
                  <a:gd name="connsiteY9" fmla="*/ 0 h 71337"/>
                  <a:gd name="connsiteX10" fmla="*/ 65197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8" y="24824"/>
                    </a:lnTo>
                    <a:cubicBezTo>
                      <a:pt x="47036" y="18226"/>
                      <a:pt x="40895" y="13522"/>
                      <a:pt x="34232" y="13522"/>
                    </a:cubicBezTo>
                    <a:cubicBezTo>
                      <a:pt x="25086" y="13522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4" y="54613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4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2" y="0"/>
                    </a:cubicBezTo>
                    <a:cubicBezTo>
                      <a:pt x="48538" y="0"/>
                      <a:pt x="62780" y="7970"/>
                      <a:pt x="65197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5" name="Полилиния: фигура 232">
                <a:extLst>
                  <a:ext uri="{FF2B5EF4-FFF2-40B4-BE49-F238E27FC236}">
                    <a16:creationId xmlns:a16="http://schemas.microsoft.com/office/drawing/2014/main" id="{CAC422A3-C68C-9AE3-CD1C-F3537853A705}"/>
                  </a:ext>
                </a:extLst>
              </p:cNvPr>
              <p:cNvSpPr/>
              <p:nvPr/>
            </p:nvSpPr>
            <p:spPr>
              <a:xfrm>
                <a:off x="6033445" y="5918854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6" name="Полилиния: фигура 233">
                <a:extLst>
                  <a:ext uri="{FF2B5EF4-FFF2-40B4-BE49-F238E27FC236}">
                    <a16:creationId xmlns:a16="http://schemas.microsoft.com/office/drawing/2014/main" id="{D08560A6-5583-6331-ED7F-D9C8E5B9CE00}"/>
                  </a:ext>
                </a:extLst>
              </p:cNvPr>
              <p:cNvSpPr/>
              <p:nvPr/>
            </p:nvSpPr>
            <p:spPr>
              <a:xfrm>
                <a:off x="6104848" y="5917352"/>
                <a:ext cx="66829" cy="91914"/>
              </a:xfrm>
              <a:custGeom>
                <a:avLst/>
                <a:gdLst>
                  <a:gd name="connsiteX0" fmla="*/ 0 w 66829"/>
                  <a:gd name="connsiteY0" fmla="*/ 91915 h 91914"/>
                  <a:gd name="connsiteX1" fmla="*/ 0 w 66829"/>
                  <a:gd name="connsiteY1" fmla="*/ 1502 h 91914"/>
                  <a:gd name="connsiteX2" fmla="*/ 17508 w 66829"/>
                  <a:gd name="connsiteY2" fmla="*/ 1502 h 91914"/>
                  <a:gd name="connsiteX3" fmla="*/ 17508 w 66829"/>
                  <a:gd name="connsiteY3" fmla="*/ 10256 h 91914"/>
                  <a:gd name="connsiteX4" fmla="*/ 37171 w 66829"/>
                  <a:gd name="connsiteY4" fmla="*/ 0 h 91914"/>
                  <a:gd name="connsiteX5" fmla="*/ 66829 w 66829"/>
                  <a:gd name="connsiteY5" fmla="*/ 35603 h 91914"/>
                  <a:gd name="connsiteX6" fmla="*/ 37040 w 66829"/>
                  <a:gd name="connsiteY6" fmla="*/ 71337 h 91914"/>
                  <a:gd name="connsiteX7" fmla="*/ 17508 w 66829"/>
                  <a:gd name="connsiteY7" fmla="*/ 61081 h 91914"/>
                  <a:gd name="connsiteX8" fmla="*/ 17508 w 66829"/>
                  <a:gd name="connsiteY8" fmla="*/ 91915 h 91914"/>
                  <a:gd name="connsiteX9" fmla="*/ 0 w 66829"/>
                  <a:gd name="connsiteY9" fmla="*/ 91915 h 91914"/>
                  <a:gd name="connsiteX10" fmla="*/ 48473 w 66829"/>
                  <a:gd name="connsiteY10" fmla="*/ 35734 h 91914"/>
                  <a:gd name="connsiteX11" fmla="*/ 32859 w 66829"/>
                  <a:gd name="connsiteY11" fmla="*/ 13392 h 91914"/>
                  <a:gd name="connsiteX12" fmla="*/ 16854 w 66829"/>
                  <a:gd name="connsiteY12" fmla="*/ 35603 h 91914"/>
                  <a:gd name="connsiteX13" fmla="*/ 32859 w 66829"/>
                  <a:gd name="connsiteY13" fmla="*/ 57945 h 91914"/>
                  <a:gd name="connsiteX14" fmla="*/ 48473 w 66829"/>
                  <a:gd name="connsiteY14" fmla="*/ 35734 h 91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4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8" y="1502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0"/>
                      <a:pt x="53241" y="71337"/>
                      <a:pt x="37040" y="71337"/>
                    </a:cubicBezTo>
                    <a:cubicBezTo>
                      <a:pt x="29920" y="71337"/>
                      <a:pt x="21950" y="68658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5" y="13392"/>
                      <a:pt x="32859" y="13392"/>
                    </a:cubicBezTo>
                    <a:cubicBezTo>
                      <a:pt x="23191" y="13392"/>
                      <a:pt x="16854" y="21884"/>
                      <a:pt x="16854" y="35603"/>
                    </a:cubicBezTo>
                    <a:cubicBezTo>
                      <a:pt x="16854" y="49322"/>
                      <a:pt x="23191" y="57945"/>
                      <a:pt x="32859" y="57945"/>
                    </a:cubicBezTo>
                    <a:cubicBezTo>
                      <a:pt x="42005" y="57945"/>
                      <a:pt x="48473" y="49060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7" name="Полилиния: фигура 234">
                <a:extLst>
                  <a:ext uri="{FF2B5EF4-FFF2-40B4-BE49-F238E27FC236}">
                    <a16:creationId xmlns:a16="http://schemas.microsoft.com/office/drawing/2014/main" id="{3B8E67E0-E33D-FCC2-03A9-1BBA0C82206B}"/>
                  </a:ext>
                </a:extLst>
              </p:cNvPr>
              <p:cNvSpPr/>
              <p:nvPr/>
            </p:nvSpPr>
            <p:spPr>
              <a:xfrm>
                <a:off x="6179386" y="5917155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1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0 h 71663"/>
                  <a:gd name="connsiteX9" fmla="*/ 62126 w 64151"/>
                  <a:gd name="connsiteY9" fmla="*/ 47428 h 71663"/>
                  <a:gd name="connsiteX10" fmla="*/ 64151 w 64151"/>
                  <a:gd name="connsiteY10" fmla="*/ 70030 h 71663"/>
                  <a:gd name="connsiteX11" fmla="*/ 48081 w 64151"/>
                  <a:gd name="connsiteY11" fmla="*/ 70030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1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0"/>
                    </a:cubicBezTo>
                    <a:cubicBezTo>
                      <a:pt x="62387" y="32075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1" y="70030"/>
                    </a:cubicBezTo>
                    <a:lnTo>
                      <a:pt x="48081" y="70030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5" y="59644"/>
                    </a:cubicBezTo>
                    <a:cubicBezTo>
                      <a:pt x="40895" y="59644"/>
                      <a:pt x="45468" y="53829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8" name="Полилиния: фигура 235">
                <a:extLst>
                  <a:ext uri="{FF2B5EF4-FFF2-40B4-BE49-F238E27FC236}">
                    <a16:creationId xmlns:a16="http://schemas.microsoft.com/office/drawing/2014/main" id="{42F794F1-7290-74B7-F6FB-0A036D0EEB4A}"/>
                  </a:ext>
                </a:extLst>
              </p:cNvPr>
              <p:cNvSpPr/>
              <p:nvPr/>
            </p:nvSpPr>
            <p:spPr>
              <a:xfrm>
                <a:off x="6256929" y="5918854"/>
                <a:ext cx="70488" cy="84075"/>
              </a:xfrm>
              <a:custGeom>
                <a:avLst/>
                <a:gdLst>
                  <a:gd name="connsiteX0" fmla="*/ 54287 w 70488"/>
                  <a:gd name="connsiteY0" fmla="*/ 84076 h 84075"/>
                  <a:gd name="connsiteX1" fmla="*/ 54287 w 70488"/>
                  <a:gd name="connsiteY1" fmla="*/ 68201 h 84075"/>
                  <a:gd name="connsiteX2" fmla="*/ 0 w 70488"/>
                  <a:gd name="connsiteY2" fmla="*/ 68201 h 84075"/>
                  <a:gd name="connsiteX3" fmla="*/ 0 w 70488"/>
                  <a:gd name="connsiteY3" fmla="*/ 0 h 84075"/>
                  <a:gd name="connsiteX4" fmla="*/ 17508 w 70488"/>
                  <a:gd name="connsiteY4" fmla="*/ 0 h 84075"/>
                  <a:gd name="connsiteX5" fmla="*/ 17508 w 70488"/>
                  <a:gd name="connsiteY5" fmla="*/ 54418 h 84075"/>
                  <a:gd name="connsiteX6" fmla="*/ 42463 w 70488"/>
                  <a:gd name="connsiteY6" fmla="*/ 54418 h 84075"/>
                  <a:gd name="connsiteX7" fmla="*/ 42463 w 70488"/>
                  <a:gd name="connsiteY7" fmla="*/ 0 h 84075"/>
                  <a:gd name="connsiteX8" fmla="*/ 59970 w 70488"/>
                  <a:gd name="connsiteY8" fmla="*/ 0 h 84075"/>
                  <a:gd name="connsiteX9" fmla="*/ 59970 w 70488"/>
                  <a:gd name="connsiteY9" fmla="*/ 55136 h 84075"/>
                  <a:gd name="connsiteX10" fmla="*/ 70488 w 70488"/>
                  <a:gd name="connsiteY10" fmla="*/ 55136 h 84075"/>
                  <a:gd name="connsiteX11" fmla="*/ 70488 w 70488"/>
                  <a:gd name="connsiteY11" fmla="*/ 84011 h 84075"/>
                  <a:gd name="connsiteX12" fmla="*/ 54287 w 70488"/>
                  <a:gd name="connsiteY12" fmla="*/ 84011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8" h="84075">
                    <a:moveTo>
                      <a:pt x="54287" y="84076"/>
                    </a:moveTo>
                    <a:lnTo>
                      <a:pt x="54287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54418"/>
                    </a:lnTo>
                    <a:lnTo>
                      <a:pt x="42463" y="54418"/>
                    </a:lnTo>
                    <a:lnTo>
                      <a:pt x="42463" y="0"/>
                    </a:lnTo>
                    <a:lnTo>
                      <a:pt x="59970" y="0"/>
                    </a:lnTo>
                    <a:lnTo>
                      <a:pt x="59970" y="55136"/>
                    </a:lnTo>
                    <a:lnTo>
                      <a:pt x="70488" y="55136"/>
                    </a:lnTo>
                    <a:lnTo>
                      <a:pt x="70488" y="84011"/>
                    </a:lnTo>
                    <a:lnTo>
                      <a:pt x="54287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9" name="Полилиния: фигура 236">
                <a:extLst>
                  <a:ext uri="{FF2B5EF4-FFF2-40B4-BE49-F238E27FC236}">
                    <a16:creationId xmlns:a16="http://schemas.microsoft.com/office/drawing/2014/main" id="{256F31B5-6973-8766-3B06-60EEF938C13D}"/>
                  </a:ext>
                </a:extLst>
              </p:cNvPr>
              <p:cNvSpPr/>
              <p:nvPr/>
            </p:nvSpPr>
            <p:spPr>
              <a:xfrm>
                <a:off x="6338130" y="591891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0" name="Полилиния: фигура 237">
                <a:extLst>
                  <a:ext uri="{FF2B5EF4-FFF2-40B4-BE49-F238E27FC236}">
                    <a16:creationId xmlns:a16="http://schemas.microsoft.com/office/drawing/2014/main" id="{0D5068FE-F4F2-4512-D858-C592A4FA97B9}"/>
                  </a:ext>
                </a:extLst>
              </p:cNvPr>
              <p:cNvSpPr/>
              <p:nvPr/>
            </p:nvSpPr>
            <p:spPr>
              <a:xfrm>
                <a:off x="6412603" y="5918919"/>
                <a:ext cx="63955" cy="68201"/>
              </a:xfrm>
              <a:custGeom>
                <a:avLst/>
                <a:gdLst>
                  <a:gd name="connsiteX0" fmla="*/ 65 w 63955"/>
                  <a:gd name="connsiteY0" fmla="*/ 68201 h 68201"/>
                  <a:gd name="connsiteX1" fmla="*/ 18814 w 63955"/>
                  <a:gd name="connsiteY1" fmla="*/ 40307 h 68201"/>
                  <a:gd name="connsiteX2" fmla="*/ 6141 w 63955"/>
                  <a:gd name="connsiteY2" fmla="*/ 21427 h 68201"/>
                  <a:gd name="connsiteX3" fmla="*/ 33382 w 63955"/>
                  <a:gd name="connsiteY3" fmla="*/ 0 h 68201"/>
                  <a:gd name="connsiteX4" fmla="*/ 63955 w 63955"/>
                  <a:gd name="connsiteY4" fmla="*/ 0 h 68201"/>
                  <a:gd name="connsiteX5" fmla="*/ 63955 w 63955"/>
                  <a:gd name="connsiteY5" fmla="*/ 68201 h 68201"/>
                  <a:gd name="connsiteX6" fmla="*/ 46447 w 63955"/>
                  <a:gd name="connsiteY6" fmla="*/ 68201 h 68201"/>
                  <a:gd name="connsiteX7" fmla="*/ 46447 w 63955"/>
                  <a:gd name="connsiteY7" fmla="*/ 45272 h 68201"/>
                  <a:gd name="connsiteX8" fmla="*/ 34885 w 63955"/>
                  <a:gd name="connsiteY8" fmla="*/ 45272 h 68201"/>
                  <a:gd name="connsiteX9" fmla="*/ 20055 w 63955"/>
                  <a:gd name="connsiteY9" fmla="*/ 68201 h 68201"/>
                  <a:gd name="connsiteX10" fmla="*/ 0 w 63955"/>
                  <a:gd name="connsiteY10" fmla="*/ 68201 h 68201"/>
                  <a:gd name="connsiteX11" fmla="*/ 46447 w 63955"/>
                  <a:gd name="connsiteY11" fmla="*/ 31553 h 68201"/>
                  <a:gd name="connsiteX12" fmla="*/ 46447 w 63955"/>
                  <a:gd name="connsiteY12" fmla="*/ 13653 h 68201"/>
                  <a:gd name="connsiteX13" fmla="*/ 34297 w 63955"/>
                  <a:gd name="connsiteY13" fmla="*/ 13653 h 68201"/>
                  <a:gd name="connsiteX14" fmla="*/ 23126 w 63955"/>
                  <a:gd name="connsiteY14" fmla="*/ 22668 h 68201"/>
                  <a:gd name="connsiteX15" fmla="*/ 34689 w 63955"/>
                  <a:gd name="connsiteY15" fmla="*/ 31553 h 68201"/>
                  <a:gd name="connsiteX16" fmla="*/ 46513 w 63955"/>
                  <a:gd name="connsiteY16" fmla="*/ 31553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3955" h="68201">
                    <a:moveTo>
                      <a:pt x="65" y="68201"/>
                    </a:moveTo>
                    <a:lnTo>
                      <a:pt x="18814" y="40307"/>
                    </a:lnTo>
                    <a:cubicBezTo>
                      <a:pt x="11171" y="35995"/>
                      <a:pt x="6141" y="30638"/>
                      <a:pt x="6141" y="21427"/>
                    </a:cubicBezTo>
                    <a:cubicBezTo>
                      <a:pt x="6141" y="7839"/>
                      <a:pt x="15548" y="0"/>
                      <a:pt x="33382" y="0"/>
                    </a:cubicBezTo>
                    <a:lnTo>
                      <a:pt x="63955" y="0"/>
                    </a:lnTo>
                    <a:lnTo>
                      <a:pt x="63955" y="68201"/>
                    </a:lnTo>
                    <a:lnTo>
                      <a:pt x="46447" y="68201"/>
                    </a:lnTo>
                    <a:lnTo>
                      <a:pt x="46447" y="45272"/>
                    </a:lnTo>
                    <a:lnTo>
                      <a:pt x="34885" y="45272"/>
                    </a:lnTo>
                    <a:lnTo>
                      <a:pt x="20055" y="68201"/>
                    </a:lnTo>
                    <a:lnTo>
                      <a:pt x="0" y="68201"/>
                    </a:lnTo>
                    <a:close/>
                    <a:moveTo>
                      <a:pt x="46447" y="31553"/>
                    </a:moveTo>
                    <a:lnTo>
                      <a:pt x="46447" y="13653"/>
                    </a:lnTo>
                    <a:lnTo>
                      <a:pt x="34297" y="13653"/>
                    </a:lnTo>
                    <a:cubicBezTo>
                      <a:pt x="26654" y="13653"/>
                      <a:pt x="23126" y="17181"/>
                      <a:pt x="23126" y="22668"/>
                    </a:cubicBezTo>
                    <a:cubicBezTo>
                      <a:pt x="23126" y="28613"/>
                      <a:pt x="27176" y="31553"/>
                      <a:pt x="34689" y="31553"/>
                    </a:cubicBezTo>
                    <a:lnTo>
                      <a:pt x="46513" y="3155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1" name="Полилиния: фигура 238">
                <a:extLst>
                  <a:ext uri="{FF2B5EF4-FFF2-40B4-BE49-F238E27FC236}">
                    <a16:creationId xmlns:a16="http://schemas.microsoft.com/office/drawing/2014/main" id="{A532D940-E50F-F9F1-05AE-EA7C1D1FDE3E}"/>
                  </a:ext>
                </a:extLst>
              </p:cNvPr>
              <p:cNvSpPr/>
              <p:nvPr/>
            </p:nvSpPr>
            <p:spPr>
              <a:xfrm>
                <a:off x="5333465" y="6069498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2 h 91915"/>
                  <a:gd name="connsiteX2" fmla="*/ 17508 w 66829"/>
                  <a:gd name="connsiteY2" fmla="*/ 1502 h 91915"/>
                  <a:gd name="connsiteX3" fmla="*/ 17508 w 66829"/>
                  <a:gd name="connsiteY3" fmla="*/ 10256 h 91915"/>
                  <a:gd name="connsiteX4" fmla="*/ 37171 w 66829"/>
                  <a:gd name="connsiteY4" fmla="*/ 0 h 91915"/>
                  <a:gd name="connsiteX5" fmla="*/ 66829 w 66829"/>
                  <a:gd name="connsiteY5" fmla="*/ 35603 h 91915"/>
                  <a:gd name="connsiteX6" fmla="*/ 37040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08 w 66829"/>
                  <a:gd name="connsiteY10" fmla="*/ 35734 h 91915"/>
                  <a:gd name="connsiteX11" fmla="*/ 32794 w 66829"/>
                  <a:gd name="connsiteY11" fmla="*/ 13392 h 91915"/>
                  <a:gd name="connsiteX12" fmla="*/ 16789 w 66829"/>
                  <a:gd name="connsiteY12" fmla="*/ 35603 h 91915"/>
                  <a:gd name="connsiteX13" fmla="*/ 32794 w 66829"/>
                  <a:gd name="connsiteY13" fmla="*/ 57945 h 91915"/>
                  <a:gd name="connsiteX14" fmla="*/ 48408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8" y="1502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4" y="0"/>
                      <a:pt x="66829" y="14176"/>
                      <a:pt x="66829" y="35603"/>
                    </a:cubicBezTo>
                    <a:cubicBezTo>
                      <a:pt x="66829" y="57030"/>
                      <a:pt x="53242" y="71337"/>
                      <a:pt x="37040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08" y="35734"/>
                    </a:moveTo>
                    <a:cubicBezTo>
                      <a:pt x="48408" y="22407"/>
                      <a:pt x="41940" y="13392"/>
                      <a:pt x="32794" y="13392"/>
                    </a:cubicBezTo>
                    <a:cubicBezTo>
                      <a:pt x="23126" y="13392"/>
                      <a:pt x="16789" y="21884"/>
                      <a:pt x="16789" y="35603"/>
                    </a:cubicBezTo>
                    <a:cubicBezTo>
                      <a:pt x="16789" y="49322"/>
                      <a:pt x="23126" y="57945"/>
                      <a:pt x="32794" y="57945"/>
                    </a:cubicBezTo>
                    <a:cubicBezTo>
                      <a:pt x="41940" y="57945"/>
                      <a:pt x="48408" y="49061"/>
                      <a:pt x="48408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2" name="Полилиния: фигура 239">
                <a:extLst>
                  <a:ext uri="{FF2B5EF4-FFF2-40B4-BE49-F238E27FC236}">
                    <a16:creationId xmlns:a16="http://schemas.microsoft.com/office/drawing/2014/main" id="{CF7ACDA5-D044-1BEF-BC9B-A52338264118}"/>
                  </a:ext>
                </a:extLst>
              </p:cNvPr>
              <p:cNvSpPr/>
              <p:nvPr/>
            </p:nvSpPr>
            <p:spPr>
              <a:xfrm>
                <a:off x="5407938" y="6069498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3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2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1 w 67700"/>
                  <a:gd name="connsiteY8" fmla="*/ 40437 h 71402"/>
                  <a:gd name="connsiteX9" fmla="*/ 17638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8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2" y="52131"/>
                      <a:pt x="26261" y="57814"/>
                      <a:pt x="34623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2" y="71402"/>
                      <a:pt x="34754" y="71402"/>
                    </a:cubicBezTo>
                    <a:cubicBezTo>
                      <a:pt x="12804" y="71402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1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2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3" name="Полилиния: фигура 240">
                <a:extLst>
                  <a:ext uri="{FF2B5EF4-FFF2-40B4-BE49-F238E27FC236}">
                    <a16:creationId xmlns:a16="http://schemas.microsoft.com/office/drawing/2014/main" id="{D7460F38-112B-E35C-F028-23D0C0792D90}"/>
                  </a:ext>
                </a:extLst>
              </p:cNvPr>
              <p:cNvSpPr/>
              <p:nvPr/>
            </p:nvSpPr>
            <p:spPr>
              <a:xfrm>
                <a:off x="5487637" y="6071066"/>
                <a:ext cx="49322" cy="68266"/>
              </a:xfrm>
              <a:custGeom>
                <a:avLst/>
                <a:gdLst>
                  <a:gd name="connsiteX0" fmla="*/ 0 w 49322"/>
                  <a:gd name="connsiteY0" fmla="*/ 68201 h 68266"/>
                  <a:gd name="connsiteX1" fmla="*/ 0 w 49322"/>
                  <a:gd name="connsiteY1" fmla="*/ 0 h 68266"/>
                  <a:gd name="connsiteX2" fmla="*/ 49322 w 49322"/>
                  <a:gd name="connsiteY2" fmla="*/ 0 h 68266"/>
                  <a:gd name="connsiteX3" fmla="*/ 49322 w 49322"/>
                  <a:gd name="connsiteY3" fmla="*/ 13849 h 68266"/>
                  <a:gd name="connsiteX4" fmla="*/ 17508 w 49322"/>
                  <a:gd name="connsiteY4" fmla="*/ 13849 h 68266"/>
                  <a:gd name="connsiteX5" fmla="*/ 17508 w 49322"/>
                  <a:gd name="connsiteY5" fmla="*/ 68267 h 68266"/>
                  <a:gd name="connsiteX6" fmla="*/ 0 w 49322"/>
                  <a:gd name="connsiteY6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322" h="68266">
                    <a:moveTo>
                      <a:pt x="0" y="68201"/>
                    </a:moveTo>
                    <a:lnTo>
                      <a:pt x="0" y="0"/>
                    </a:lnTo>
                    <a:lnTo>
                      <a:pt x="49322" y="0"/>
                    </a:lnTo>
                    <a:lnTo>
                      <a:pt x="49322" y="13849"/>
                    </a:lnTo>
                    <a:lnTo>
                      <a:pt x="17508" y="13849"/>
                    </a:lnTo>
                    <a:lnTo>
                      <a:pt x="17508" y="68267"/>
                    </a:lnTo>
                    <a:lnTo>
                      <a:pt x="0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4" name="Полилиния: фигура 241">
                <a:extLst>
                  <a:ext uri="{FF2B5EF4-FFF2-40B4-BE49-F238E27FC236}">
                    <a16:creationId xmlns:a16="http://schemas.microsoft.com/office/drawing/2014/main" id="{95E69881-3A82-62CA-13D2-38287800AFFC}"/>
                  </a:ext>
                </a:extLst>
              </p:cNvPr>
              <p:cNvSpPr/>
              <p:nvPr/>
            </p:nvSpPr>
            <p:spPr>
              <a:xfrm>
                <a:off x="5546431" y="6071066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5" name="Полилиния: фигура 242">
                <a:extLst>
                  <a:ext uri="{FF2B5EF4-FFF2-40B4-BE49-F238E27FC236}">
                    <a16:creationId xmlns:a16="http://schemas.microsoft.com/office/drawing/2014/main" id="{6F3FA01B-0B2D-9904-41F2-8CE347240477}"/>
                  </a:ext>
                </a:extLst>
              </p:cNvPr>
              <p:cNvSpPr/>
              <p:nvPr/>
            </p:nvSpPr>
            <p:spPr>
              <a:xfrm>
                <a:off x="5623126" y="6069564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3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4" y="57684"/>
                      <a:pt x="50693" y="50040"/>
                      <a:pt x="50693" y="35734"/>
                    </a:cubicBezTo>
                    <a:cubicBezTo>
                      <a:pt x="50693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6" name="Полилиния: фигура 243">
                <a:extLst>
                  <a:ext uri="{FF2B5EF4-FFF2-40B4-BE49-F238E27FC236}">
                    <a16:creationId xmlns:a16="http://schemas.microsoft.com/office/drawing/2014/main" id="{A058628C-02C2-46DE-F883-13F4E827175F}"/>
                  </a:ext>
                </a:extLst>
              </p:cNvPr>
              <p:cNvSpPr/>
              <p:nvPr/>
            </p:nvSpPr>
            <p:spPr>
              <a:xfrm>
                <a:off x="5703609" y="6071066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7" name="Полилиния: фигура 244">
                <a:extLst>
                  <a:ext uri="{FF2B5EF4-FFF2-40B4-BE49-F238E27FC236}">
                    <a16:creationId xmlns:a16="http://schemas.microsoft.com/office/drawing/2014/main" id="{3CA7029B-2360-9D47-A1DA-CA002E0CCB2D}"/>
                  </a:ext>
                </a:extLst>
              </p:cNvPr>
              <p:cNvSpPr/>
              <p:nvPr/>
            </p:nvSpPr>
            <p:spPr>
              <a:xfrm>
                <a:off x="5779715" y="6069302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8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1 w 64151"/>
                  <a:gd name="connsiteY6" fmla="*/ 23322 h 71663"/>
                  <a:gd name="connsiteX7" fmla="*/ 32990 w 64151"/>
                  <a:gd name="connsiteY7" fmla="*/ 0 h 71663"/>
                  <a:gd name="connsiteX8" fmla="*/ 62387 w 64151"/>
                  <a:gd name="connsiteY8" fmla="*/ 30051 h 71663"/>
                  <a:gd name="connsiteX9" fmla="*/ 62126 w 64151"/>
                  <a:gd name="connsiteY9" fmla="*/ 47428 h 71663"/>
                  <a:gd name="connsiteX10" fmla="*/ 64151 w 64151"/>
                  <a:gd name="connsiteY10" fmla="*/ 70031 h 71663"/>
                  <a:gd name="connsiteX11" fmla="*/ 48081 w 64151"/>
                  <a:gd name="connsiteY11" fmla="*/ 70031 h 71663"/>
                  <a:gd name="connsiteX12" fmla="*/ 46970 w 64151"/>
                  <a:gd name="connsiteY12" fmla="*/ 61538 h 71663"/>
                  <a:gd name="connsiteX13" fmla="*/ 24628 w 64151"/>
                  <a:gd name="connsiteY13" fmla="*/ 71664 h 71663"/>
                  <a:gd name="connsiteX14" fmla="*/ 45402 w 64151"/>
                  <a:gd name="connsiteY14" fmla="*/ 38739 h 71663"/>
                  <a:gd name="connsiteX15" fmla="*/ 18030 w 64151"/>
                  <a:gd name="connsiteY15" fmla="*/ 50628 h 71663"/>
                  <a:gd name="connsiteX16" fmla="*/ 29789 w 64151"/>
                  <a:gd name="connsiteY16" fmla="*/ 59644 h 71663"/>
                  <a:gd name="connsiteX17" fmla="*/ 45402 w 64151"/>
                  <a:gd name="connsiteY17" fmla="*/ 43769 h 71663"/>
                  <a:gd name="connsiteX18" fmla="*/ 45402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8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1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1"/>
                      <a:pt x="62387" y="30051"/>
                    </a:cubicBezTo>
                    <a:cubicBezTo>
                      <a:pt x="62387" y="32076"/>
                      <a:pt x="62126" y="41352"/>
                      <a:pt x="62126" y="47428"/>
                    </a:cubicBezTo>
                    <a:cubicBezTo>
                      <a:pt x="62126" y="58207"/>
                      <a:pt x="62779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789" y="59644"/>
                    </a:cubicBezTo>
                    <a:cubicBezTo>
                      <a:pt x="40829" y="59644"/>
                      <a:pt x="45402" y="53830"/>
                      <a:pt x="45402" y="43769"/>
                    </a:cubicBezTo>
                    <a:lnTo>
                      <a:pt x="45402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8" name="Полилиния: фигура 245">
                <a:extLst>
                  <a:ext uri="{FF2B5EF4-FFF2-40B4-BE49-F238E27FC236}">
                    <a16:creationId xmlns:a16="http://schemas.microsoft.com/office/drawing/2014/main" id="{E73348B9-A4F0-E192-3AB0-04A9A2B92833}"/>
                  </a:ext>
                </a:extLst>
              </p:cNvPr>
              <p:cNvSpPr/>
              <p:nvPr/>
            </p:nvSpPr>
            <p:spPr>
              <a:xfrm>
                <a:off x="5855886" y="6120257"/>
                <a:ext cx="20382" cy="40567"/>
              </a:xfrm>
              <a:custGeom>
                <a:avLst/>
                <a:gdLst>
                  <a:gd name="connsiteX0" fmla="*/ 719 w 20382"/>
                  <a:gd name="connsiteY0" fmla="*/ 0 h 40567"/>
                  <a:gd name="connsiteX1" fmla="*/ 20382 w 20382"/>
                  <a:gd name="connsiteY1" fmla="*/ 0 h 40567"/>
                  <a:gd name="connsiteX2" fmla="*/ 20382 w 20382"/>
                  <a:gd name="connsiteY2" fmla="*/ 20382 h 40567"/>
                  <a:gd name="connsiteX3" fmla="*/ 9995 w 20382"/>
                  <a:gd name="connsiteY3" fmla="*/ 40568 h 40567"/>
                  <a:gd name="connsiteX4" fmla="*/ 0 w 20382"/>
                  <a:gd name="connsiteY4" fmla="*/ 40568 h 40567"/>
                  <a:gd name="connsiteX5" fmla="*/ 9407 w 20382"/>
                  <a:gd name="connsiteY5" fmla="*/ 19010 h 40567"/>
                  <a:gd name="connsiteX6" fmla="*/ 784 w 20382"/>
                  <a:gd name="connsiteY6" fmla="*/ 19010 h 40567"/>
                  <a:gd name="connsiteX7" fmla="*/ 784 w 20382"/>
                  <a:gd name="connsiteY7" fmla="*/ 0 h 40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7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7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9" name="Полилиния: фигура 246">
                <a:extLst>
                  <a:ext uri="{FF2B5EF4-FFF2-40B4-BE49-F238E27FC236}">
                    <a16:creationId xmlns:a16="http://schemas.microsoft.com/office/drawing/2014/main" id="{BEC6AA8A-4625-B2EB-D2E2-6583822108B1}"/>
                  </a:ext>
                </a:extLst>
              </p:cNvPr>
              <p:cNvSpPr/>
              <p:nvPr/>
            </p:nvSpPr>
            <p:spPr>
              <a:xfrm>
                <a:off x="5920102" y="6071066"/>
                <a:ext cx="62518" cy="68201"/>
              </a:xfrm>
              <a:custGeom>
                <a:avLst/>
                <a:gdLst>
                  <a:gd name="connsiteX0" fmla="*/ 0 w 62518"/>
                  <a:gd name="connsiteY0" fmla="*/ 68201 h 68201"/>
                  <a:gd name="connsiteX1" fmla="*/ 0 w 62518"/>
                  <a:gd name="connsiteY1" fmla="*/ 0 h 68201"/>
                  <a:gd name="connsiteX2" fmla="*/ 33578 w 62518"/>
                  <a:gd name="connsiteY2" fmla="*/ 0 h 68201"/>
                  <a:gd name="connsiteX3" fmla="*/ 59709 w 62518"/>
                  <a:gd name="connsiteY3" fmla="*/ 17769 h 68201"/>
                  <a:gd name="connsiteX4" fmla="*/ 51086 w 62518"/>
                  <a:gd name="connsiteY4" fmla="*/ 31814 h 68201"/>
                  <a:gd name="connsiteX5" fmla="*/ 62518 w 62518"/>
                  <a:gd name="connsiteY5" fmla="*/ 47428 h 68201"/>
                  <a:gd name="connsiteX6" fmla="*/ 35146 w 62518"/>
                  <a:gd name="connsiteY6" fmla="*/ 68201 h 68201"/>
                  <a:gd name="connsiteX7" fmla="*/ 0 w 62518"/>
                  <a:gd name="connsiteY7" fmla="*/ 68201 h 68201"/>
                  <a:gd name="connsiteX8" fmla="*/ 17508 w 62518"/>
                  <a:gd name="connsiteY8" fmla="*/ 27503 h 68201"/>
                  <a:gd name="connsiteX9" fmla="*/ 32337 w 62518"/>
                  <a:gd name="connsiteY9" fmla="*/ 27503 h 68201"/>
                  <a:gd name="connsiteX10" fmla="*/ 42855 w 62518"/>
                  <a:gd name="connsiteY10" fmla="*/ 20251 h 68201"/>
                  <a:gd name="connsiteX11" fmla="*/ 32206 w 62518"/>
                  <a:gd name="connsiteY11" fmla="*/ 13654 h 68201"/>
                  <a:gd name="connsiteX12" fmla="*/ 17508 w 62518"/>
                  <a:gd name="connsiteY12" fmla="*/ 13654 h 68201"/>
                  <a:gd name="connsiteX13" fmla="*/ 17508 w 62518"/>
                  <a:gd name="connsiteY13" fmla="*/ 27503 h 68201"/>
                  <a:gd name="connsiteX14" fmla="*/ 17508 w 62518"/>
                  <a:gd name="connsiteY14" fmla="*/ 54483 h 68201"/>
                  <a:gd name="connsiteX15" fmla="*/ 33382 w 62518"/>
                  <a:gd name="connsiteY15" fmla="*/ 54483 h 68201"/>
                  <a:gd name="connsiteX16" fmla="*/ 45533 w 62518"/>
                  <a:gd name="connsiteY16" fmla="*/ 46644 h 68201"/>
                  <a:gd name="connsiteX17" fmla="*/ 33252 w 62518"/>
                  <a:gd name="connsiteY17" fmla="*/ 38935 h 68201"/>
                  <a:gd name="connsiteX18" fmla="*/ 17508 w 62518"/>
                  <a:gd name="connsiteY18" fmla="*/ 38935 h 68201"/>
                  <a:gd name="connsiteX19" fmla="*/ 17508 w 62518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3"/>
                    </a:moveTo>
                    <a:lnTo>
                      <a:pt x="32337" y="27503"/>
                    </a:lnTo>
                    <a:cubicBezTo>
                      <a:pt x="38935" y="27503"/>
                      <a:pt x="42855" y="25347"/>
                      <a:pt x="42855" y="20251"/>
                    </a:cubicBezTo>
                    <a:cubicBezTo>
                      <a:pt x="42855" y="15156"/>
                      <a:pt x="38935" y="13654"/>
                      <a:pt x="32206" y="13654"/>
                    </a:cubicBezTo>
                    <a:lnTo>
                      <a:pt x="17508" y="13654"/>
                    </a:lnTo>
                    <a:lnTo>
                      <a:pt x="17508" y="27503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4"/>
                    </a:cubicBezTo>
                    <a:cubicBezTo>
                      <a:pt x="45533" y="41483"/>
                      <a:pt x="41352" y="38935"/>
                      <a:pt x="33252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0" name="Полилиния: фигура 247">
                <a:extLst>
                  <a:ext uri="{FF2B5EF4-FFF2-40B4-BE49-F238E27FC236}">
                    <a16:creationId xmlns:a16="http://schemas.microsoft.com/office/drawing/2014/main" id="{00B0C1C8-541D-797D-90C8-00907AC9558E}"/>
                  </a:ext>
                </a:extLst>
              </p:cNvPr>
              <p:cNvSpPr/>
              <p:nvPr/>
            </p:nvSpPr>
            <p:spPr>
              <a:xfrm>
                <a:off x="5990721" y="6069498"/>
                <a:ext cx="67701" cy="71402"/>
              </a:xfrm>
              <a:custGeom>
                <a:avLst/>
                <a:gdLst>
                  <a:gd name="connsiteX0" fmla="*/ 17377 w 67701"/>
                  <a:gd name="connsiteY0" fmla="*/ 40437 h 71402"/>
                  <a:gd name="connsiteX1" fmla="*/ 34624 w 67701"/>
                  <a:gd name="connsiteY1" fmla="*/ 57814 h 71402"/>
                  <a:gd name="connsiteX2" fmla="*/ 48930 w 67701"/>
                  <a:gd name="connsiteY2" fmla="*/ 49975 h 71402"/>
                  <a:gd name="connsiteX3" fmla="*/ 66960 w 67701"/>
                  <a:gd name="connsiteY3" fmla="*/ 49975 h 71402"/>
                  <a:gd name="connsiteX4" fmla="*/ 34754 w 67701"/>
                  <a:gd name="connsiteY4" fmla="*/ 71402 h 71402"/>
                  <a:gd name="connsiteX5" fmla="*/ 0 w 67701"/>
                  <a:gd name="connsiteY5" fmla="*/ 35407 h 71402"/>
                  <a:gd name="connsiteX6" fmla="*/ 34231 w 67701"/>
                  <a:gd name="connsiteY6" fmla="*/ 0 h 71402"/>
                  <a:gd name="connsiteX7" fmla="*/ 67679 w 67701"/>
                  <a:gd name="connsiteY7" fmla="*/ 40437 h 71402"/>
                  <a:gd name="connsiteX8" fmla="*/ 17312 w 67701"/>
                  <a:gd name="connsiteY8" fmla="*/ 40437 h 71402"/>
                  <a:gd name="connsiteX9" fmla="*/ 17638 w 67701"/>
                  <a:gd name="connsiteY9" fmla="*/ 28417 h 71402"/>
                  <a:gd name="connsiteX10" fmla="*/ 49975 w 67701"/>
                  <a:gd name="connsiteY10" fmla="*/ 28417 h 71402"/>
                  <a:gd name="connsiteX11" fmla="*/ 34101 w 67701"/>
                  <a:gd name="connsiteY11" fmla="*/ 12804 h 71402"/>
                  <a:gd name="connsiteX12" fmla="*/ 17638 w 67701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1" h="71402">
                    <a:moveTo>
                      <a:pt x="17377" y="40437"/>
                    </a:moveTo>
                    <a:cubicBezTo>
                      <a:pt x="18422" y="52131"/>
                      <a:pt x="26262" y="57814"/>
                      <a:pt x="34624" y="57814"/>
                    </a:cubicBezTo>
                    <a:cubicBezTo>
                      <a:pt x="40046" y="57814"/>
                      <a:pt x="45402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2"/>
                      <a:pt x="34754" y="71402"/>
                    </a:cubicBezTo>
                    <a:cubicBezTo>
                      <a:pt x="12804" y="71402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8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8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8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1" name="Полилиния: фигура 248">
                <a:extLst>
                  <a:ext uri="{FF2B5EF4-FFF2-40B4-BE49-F238E27FC236}">
                    <a16:creationId xmlns:a16="http://schemas.microsoft.com/office/drawing/2014/main" id="{5D8F0355-C689-BAE2-A98E-FB88BF3790FE}"/>
                  </a:ext>
                </a:extLst>
              </p:cNvPr>
              <p:cNvSpPr/>
              <p:nvPr/>
            </p:nvSpPr>
            <p:spPr>
              <a:xfrm>
                <a:off x="6063822" y="6071001"/>
                <a:ext cx="78915" cy="84075"/>
              </a:xfrm>
              <a:custGeom>
                <a:avLst/>
                <a:gdLst>
                  <a:gd name="connsiteX0" fmla="*/ 0 w 78915"/>
                  <a:gd name="connsiteY0" fmla="*/ 84076 h 84075"/>
                  <a:gd name="connsiteX1" fmla="*/ 0 w 78915"/>
                  <a:gd name="connsiteY1" fmla="*/ 54418 h 84075"/>
                  <a:gd name="connsiteX2" fmla="*/ 3789 w 78915"/>
                  <a:gd name="connsiteY2" fmla="*/ 54418 h 84075"/>
                  <a:gd name="connsiteX3" fmla="*/ 15091 w 78915"/>
                  <a:gd name="connsiteY3" fmla="*/ 20317 h 84075"/>
                  <a:gd name="connsiteX4" fmla="*/ 16005 w 78915"/>
                  <a:gd name="connsiteY4" fmla="*/ 0 h 84075"/>
                  <a:gd name="connsiteX5" fmla="*/ 68398 w 78915"/>
                  <a:gd name="connsiteY5" fmla="*/ 0 h 84075"/>
                  <a:gd name="connsiteX6" fmla="*/ 68398 w 78915"/>
                  <a:gd name="connsiteY6" fmla="*/ 54418 h 84075"/>
                  <a:gd name="connsiteX7" fmla="*/ 78915 w 78915"/>
                  <a:gd name="connsiteY7" fmla="*/ 54418 h 84075"/>
                  <a:gd name="connsiteX8" fmla="*/ 78915 w 78915"/>
                  <a:gd name="connsiteY8" fmla="*/ 84076 h 84075"/>
                  <a:gd name="connsiteX9" fmla="*/ 62714 w 78915"/>
                  <a:gd name="connsiteY9" fmla="*/ 84076 h 84075"/>
                  <a:gd name="connsiteX10" fmla="*/ 62714 w 78915"/>
                  <a:gd name="connsiteY10" fmla="*/ 68201 h 84075"/>
                  <a:gd name="connsiteX11" fmla="*/ 16332 w 78915"/>
                  <a:gd name="connsiteY11" fmla="*/ 68201 h 84075"/>
                  <a:gd name="connsiteX12" fmla="*/ 16332 w 78915"/>
                  <a:gd name="connsiteY12" fmla="*/ 84076 h 84075"/>
                  <a:gd name="connsiteX13" fmla="*/ 131 w 78915"/>
                  <a:gd name="connsiteY13" fmla="*/ 84076 h 84075"/>
                  <a:gd name="connsiteX14" fmla="*/ 50825 w 78915"/>
                  <a:gd name="connsiteY14" fmla="*/ 54418 h 84075"/>
                  <a:gd name="connsiteX15" fmla="*/ 50825 w 78915"/>
                  <a:gd name="connsiteY15" fmla="*/ 13849 h 84075"/>
                  <a:gd name="connsiteX16" fmla="*/ 31684 w 78915"/>
                  <a:gd name="connsiteY16" fmla="*/ 13849 h 84075"/>
                  <a:gd name="connsiteX17" fmla="*/ 30900 w 78915"/>
                  <a:gd name="connsiteY17" fmla="*/ 26262 h 84075"/>
                  <a:gd name="connsiteX18" fmla="*/ 24171 w 78915"/>
                  <a:gd name="connsiteY18" fmla="*/ 54418 h 84075"/>
                  <a:gd name="connsiteX19" fmla="*/ 50825 w 78915"/>
                  <a:gd name="connsiteY19" fmla="*/ 54418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915" h="84075">
                    <a:moveTo>
                      <a:pt x="0" y="84076"/>
                    </a:moveTo>
                    <a:lnTo>
                      <a:pt x="0" y="54418"/>
                    </a:lnTo>
                    <a:lnTo>
                      <a:pt x="3789" y="54418"/>
                    </a:lnTo>
                    <a:cubicBezTo>
                      <a:pt x="10387" y="54418"/>
                      <a:pt x="13654" y="48734"/>
                      <a:pt x="15091" y="20317"/>
                    </a:cubicBezTo>
                    <a:lnTo>
                      <a:pt x="16005" y="0"/>
                    </a:lnTo>
                    <a:lnTo>
                      <a:pt x="68398" y="0"/>
                    </a:lnTo>
                    <a:lnTo>
                      <a:pt x="68398" y="54418"/>
                    </a:lnTo>
                    <a:lnTo>
                      <a:pt x="78915" y="54418"/>
                    </a:lnTo>
                    <a:lnTo>
                      <a:pt x="78915" y="84076"/>
                    </a:lnTo>
                    <a:lnTo>
                      <a:pt x="62714" y="84076"/>
                    </a:lnTo>
                    <a:lnTo>
                      <a:pt x="62714" y="68201"/>
                    </a:lnTo>
                    <a:lnTo>
                      <a:pt x="16332" y="68201"/>
                    </a:lnTo>
                    <a:lnTo>
                      <a:pt x="16332" y="84076"/>
                    </a:lnTo>
                    <a:lnTo>
                      <a:pt x="131" y="84076"/>
                    </a:lnTo>
                    <a:close/>
                    <a:moveTo>
                      <a:pt x="50825" y="54418"/>
                    </a:moveTo>
                    <a:lnTo>
                      <a:pt x="50825" y="13849"/>
                    </a:lnTo>
                    <a:lnTo>
                      <a:pt x="31684" y="13849"/>
                    </a:lnTo>
                    <a:lnTo>
                      <a:pt x="30900" y="26262"/>
                    </a:lnTo>
                    <a:cubicBezTo>
                      <a:pt x="29855" y="40437"/>
                      <a:pt x="29005" y="46774"/>
                      <a:pt x="24171" y="54418"/>
                    </a:cubicBezTo>
                    <a:lnTo>
                      <a:pt x="50825" y="5441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2" name="Полилиния: фигура 249">
                <a:extLst>
                  <a:ext uri="{FF2B5EF4-FFF2-40B4-BE49-F238E27FC236}">
                    <a16:creationId xmlns:a16="http://schemas.microsoft.com/office/drawing/2014/main" id="{F2510A35-8A83-3E9C-2C7F-CCCB2FBCE0FC}"/>
                  </a:ext>
                </a:extLst>
              </p:cNvPr>
              <p:cNvSpPr/>
              <p:nvPr/>
            </p:nvSpPr>
            <p:spPr>
              <a:xfrm>
                <a:off x="6147637" y="6069564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5" y="57684"/>
                      <a:pt x="50694" y="50040"/>
                      <a:pt x="50694" y="35734"/>
                    </a:cubicBezTo>
                    <a:cubicBezTo>
                      <a:pt x="50694" y="21427"/>
                      <a:pt x="43835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3" name="Полилиния: фигура 250">
                <a:extLst>
                  <a:ext uri="{FF2B5EF4-FFF2-40B4-BE49-F238E27FC236}">
                    <a16:creationId xmlns:a16="http://schemas.microsoft.com/office/drawing/2014/main" id="{018D8C34-35BC-3365-2BA9-CA44507B6D71}"/>
                  </a:ext>
                </a:extLst>
              </p:cNvPr>
              <p:cNvSpPr/>
              <p:nvPr/>
            </p:nvSpPr>
            <p:spPr>
              <a:xfrm>
                <a:off x="6228120" y="6071066"/>
                <a:ext cx="82573" cy="68201"/>
              </a:xfrm>
              <a:custGeom>
                <a:avLst/>
                <a:gdLst>
                  <a:gd name="connsiteX0" fmla="*/ 0 w 82573"/>
                  <a:gd name="connsiteY0" fmla="*/ 68201 h 68201"/>
                  <a:gd name="connsiteX1" fmla="*/ 0 w 82573"/>
                  <a:gd name="connsiteY1" fmla="*/ 0 h 68201"/>
                  <a:gd name="connsiteX2" fmla="*/ 25739 w 82573"/>
                  <a:gd name="connsiteY2" fmla="*/ 0 h 68201"/>
                  <a:gd name="connsiteX3" fmla="*/ 41352 w 82573"/>
                  <a:gd name="connsiteY3" fmla="*/ 48930 h 68201"/>
                  <a:gd name="connsiteX4" fmla="*/ 56835 w 82573"/>
                  <a:gd name="connsiteY4" fmla="*/ 0 h 68201"/>
                  <a:gd name="connsiteX5" fmla="*/ 82574 w 82573"/>
                  <a:gd name="connsiteY5" fmla="*/ 0 h 68201"/>
                  <a:gd name="connsiteX6" fmla="*/ 82574 w 82573"/>
                  <a:gd name="connsiteY6" fmla="*/ 68201 h 68201"/>
                  <a:gd name="connsiteX7" fmla="*/ 65850 w 82573"/>
                  <a:gd name="connsiteY7" fmla="*/ 68201 h 68201"/>
                  <a:gd name="connsiteX8" fmla="*/ 65850 w 82573"/>
                  <a:gd name="connsiteY8" fmla="*/ 14176 h 68201"/>
                  <a:gd name="connsiteX9" fmla="*/ 47493 w 82573"/>
                  <a:gd name="connsiteY9" fmla="*/ 68201 h 68201"/>
                  <a:gd name="connsiteX10" fmla="*/ 35211 w 82573"/>
                  <a:gd name="connsiteY10" fmla="*/ 68201 h 68201"/>
                  <a:gd name="connsiteX11" fmla="*/ 16854 w 82573"/>
                  <a:gd name="connsiteY11" fmla="*/ 14176 h 68201"/>
                  <a:gd name="connsiteX12" fmla="*/ 16854 w 82573"/>
                  <a:gd name="connsiteY12" fmla="*/ 68201 h 68201"/>
                  <a:gd name="connsiteX13" fmla="*/ 131 w 8257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5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25739" y="0"/>
                    </a:lnTo>
                    <a:lnTo>
                      <a:pt x="41352" y="48930"/>
                    </a:lnTo>
                    <a:lnTo>
                      <a:pt x="56835" y="0"/>
                    </a:lnTo>
                    <a:lnTo>
                      <a:pt x="82574" y="0"/>
                    </a:lnTo>
                    <a:lnTo>
                      <a:pt x="82574" y="68201"/>
                    </a:lnTo>
                    <a:lnTo>
                      <a:pt x="65850" y="68201"/>
                    </a:lnTo>
                    <a:lnTo>
                      <a:pt x="65850" y="14176"/>
                    </a:lnTo>
                    <a:lnTo>
                      <a:pt x="47493" y="68201"/>
                    </a:lnTo>
                    <a:lnTo>
                      <a:pt x="35211" y="68201"/>
                    </a:lnTo>
                    <a:lnTo>
                      <a:pt x="16854" y="14176"/>
                    </a:lnTo>
                    <a:lnTo>
                      <a:pt x="16854" y="68201"/>
                    </a:lnTo>
                    <a:lnTo>
                      <a:pt x="131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4" name="Полилиния: фигура 251">
                <a:extLst>
                  <a:ext uri="{FF2B5EF4-FFF2-40B4-BE49-F238E27FC236}">
                    <a16:creationId xmlns:a16="http://schemas.microsoft.com/office/drawing/2014/main" id="{FE63EA69-50C9-9EF1-F5FC-2E8C661E9E18}"/>
                  </a:ext>
                </a:extLst>
              </p:cNvPr>
              <p:cNvSpPr/>
              <p:nvPr/>
            </p:nvSpPr>
            <p:spPr>
              <a:xfrm>
                <a:off x="6322844" y="6069564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6" y="18226"/>
                      <a:pt x="40895" y="13523"/>
                      <a:pt x="34231" y="13523"/>
                    </a:cubicBezTo>
                    <a:cubicBezTo>
                      <a:pt x="25085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4" y="54613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5" name="Полилиния: фигура 252">
                <a:extLst>
                  <a:ext uri="{FF2B5EF4-FFF2-40B4-BE49-F238E27FC236}">
                    <a16:creationId xmlns:a16="http://schemas.microsoft.com/office/drawing/2014/main" id="{830FDBE4-F9FE-82B1-DE70-77D38D2A3372}"/>
                  </a:ext>
                </a:extLst>
              </p:cNvPr>
              <p:cNvSpPr/>
              <p:nvPr/>
            </p:nvSpPr>
            <p:spPr>
              <a:xfrm>
                <a:off x="6392613" y="6071001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4 w 61864"/>
                  <a:gd name="connsiteY6" fmla="*/ 13849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4" y="13849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6" name="Полилиния: фигура 253">
                <a:extLst>
                  <a:ext uri="{FF2B5EF4-FFF2-40B4-BE49-F238E27FC236}">
                    <a16:creationId xmlns:a16="http://schemas.microsoft.com/office/drawing/2014/main" id="{F7CCDF1F-1D37-8761-A899-5E2318BFF7A0}"/>
                  </a:ext>
                </a:extLst>
              </p:cNvPr>
              <p:cNvSpPr/>
              <p:nvPr/>
            </p:nvSpPr>
            <p:spPr>
              <a:xfrm>
                <a:off x="6463950" y="6071066"/>
                <a:ext cx="62518" cy="68201"/>
              </a:xfrm>
              <a:custGeom>
                <a:avLst/>
                <a:gdLst>
                  <a:gd name="connsiteX0" fmla="*/ 0 w 62518"/>
                  <a:gd name="connsiteY0" fmla="*/ 68201 h 68201"/>
                  <a:gd name="connsiteX1" fmla="*/ 0 w 62518"/>
                  <a:gd name="connsiteY1" fmla="*/ 0 h 68201"/>
                  <a:gd name="connsiteX2" fmla="*/ 33578 w 62518"/>
                  <a:gd name="connsiteY2" fmla="*/ 0 h 68201"/>
                  <a:gd name="connsiteX3" fmla="*/ 59709 w 62518"/>
                  <a:gd name="connsiteY3" fmla="*/ 17769 h 68201"/>
                  <a:gd name="connsiteX4" fmla="*/ 51086 w 62518"/>
                  <a:gd name="connsiteY4" fmla="*/ 31814 h 68201"/>
                  <a:gd name="connsiteX5" fmla="*/ 62518 w 62518"/>
                  <a:gd name="connsiteY5" fmla="*/ 47428 h 68201"/>
                  <a:gd name="connsiteX6" fmla="*/ 35146 w 62518"/>
                  <a:gd name="connsiteY6" fmla="*/ 68201 h 68201"/>
                  <a:gd name="connsiteX7" fmla="*/ 0 w 62518"/>
                  <a:gd name="connsiteY7" fmla="*/ 68201 h 68201"/>
                  <a:gd name="connsiteX8" fmla="*/ 17508 w 62518"/>
                  <a:gd name="connsiteY8" fmla="*/ 27503 h 68201"/>
                  <a:gd name="connsiteX9" fmla="*/ 32337 w 62518"/>
                  <a:gd name="connsiteY9" fmla="*/ 27503 h 68201"/>
                  <a:gd name="connsiteX10" fmla="*/ 42855 w 62518"/>
                  <a:gd name="connsiteY10" fmla="*/ 20251 h 68201"/>
                  <a:gd name="connsiteX11" fmla="*/ 32206 w 62518"/>
                  <a:gd name="connsiteY11" fmla="*/ 13654 h 68201"/>
                  <a:gd name="connsiteX12" fmla="*/ 17508 w 62518"/>
                  <a:gd name="connsiteY12" fmla="*/ 13654 h 68201"/>
                  <a:gd name="connsiteX13" fmla="*/ 17508 w 62518"/>
                  <a:gd name="connsiteY13" fmla="*/ 27503 h 68201"/>
                  <a:gd name="connsiteX14" fmla="*/ 17508 w 62518"/>
                  <a:gd name="connsiteY14" fmla="*/ 54483 h 68201"/>
                  <a:gd name="connsiteX15" fmla="*/ 33382 w 62518"/>
                  <a:gd name="connsiteY15" fmla="*/ 54483 h 68201"/>
                  <a:gd name="connsiteX16" fmla="*/ 45533 w 62518"/>
                  <a:gd name="connsiteY16" fmla="*/ 46644 h 68201"/>
                  <a:gd name="connsiteX17" fmla="*/ 33252 w 62518"/>
                  <a:gd name="connsiteY17" fmla="*/ 38935 h 68201"/>
                  <a:gd name="connsiteX18" fmla="*/ 17508 w 62518"/>
                  <a:gd name="connsiteY18" fmla="*/ 38935 h 68201"/>
                  <a:gd name="connsiteX19" fmla="*/ 17508 w 62518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69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3"/>
                    </a:moveTo>
                    <a:lnTo>
                      <a:pt x="32337" y="27503"/>
                    </a:lnTo>
                    <a:cubicBezTo>
                      <a:pt x="38935" y="27503"/>
                      <a:pt x="42855" y="25347"/>
                      <a:pt x="42855" y="20251"/>
                    </a:cubicBezTo>
                    <a:cubicBezTo>
                      <a:pt x="42855" y="15156"/>
                      <a:pt x="38935" y="13654"/>
                      <a:pt x="32206" y="13654"/>
                    </a:cubicBezTo>
                    <a:lnTo>
                      <a:pt x="17508" y="13654"/>
                    </a:lnTo>
                    <a:lnTo>
                      <a:pt x="17508" y="27503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4"/>
                    </a:cubicBezTo>
                    <a:cubicBezTo>
                      <a:pt x="45533" y="41483"/>
                      <a:pt x="41352" y="38935"/>
                      <a:pt x="33252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7" name="Полилиния: фигура 254">
                <a:extLst>
                  <a:ext uri="{FF2B5EF4-FFF2-40B4-BE49-F238E27FC236}">
                    <a16:creationId xmlns:a16="http://schemas.microsoft.com/office/drawing/2014/main" id="{0807ECBF-5C41-968D-75BB-4A060629ABB9}"/>
                  </a:ext>
                </a:extLst>
              </p:cNvPr>
              <p:cNvSpPr/>
              <p:nvPr/>
            </p:nvSpPr>
            <p:spPr>
              <a:xfrm>
                <a:off x="6535680" y="6069302"/>
                <a:ext cx="64150" cy="71663"/>
              </a:xfrm>
              <a:custGeom>
                <a:avLst/>
                <a:gdLst>
                  <a:gd name="connsiteX0" fmla="*/ 24628 w 64150"/>
                  <a:gd name="connsiteY0" fmla="*/ 71599 h 71663"/>
                  <a:gd name="connsiteX1" fmla="*/ 0 w 64150"/>
                  <a:gd name="connsiteY1" fmla="*/ 51543 h 71663"/>
                  <a:gd name="connsiteX2" fmla="*/ 44880 w 64150"/>
                  <a:gd name="connsiteY2" fmla="*/ 27568 h 71663"/>
                  <a:gd name="connsiteX3" fmla="*/ 44880 w 64150"/>
                  <a:gd name="connsiteY3" fmla="*/ 26458 h 71663"/>
                  <a:gd name="connsiteX4" fmla="*/ 32075 w 64150"/>
                  <a:gd name="connsiteY4" fmla="*/ 12282 h 71663"/>
                  <a:gd name="connsiteX5" fmla="*/ 19402 w 64150"/>
                  <a:gd name="connsiteY5" fmla="*/ 23322 h 71663"/>
                  <a:gd name="connsiteX6" fmla="*/ 3070 w 64150"/>
                  <a:gd name="connsiteY6" fmla="*/ 23322 h 71663"/>
                  <a:gd name="connsiteX7" fmla="*/ 32990 w 64150"/>
                  <a:gd name="connsiteY7" fmla="*/ 0 h 71663"/>
                  <a:gd name="connsiteX8" fmla="*/ 62387 w 64150"/>
                  <a:gd name="connsiteY8" fmla="*/ 30051 h 71663"/>
                  <a:gd name="connsiteX9" fmla="*/ 62126 w 64150"/>
                  <a:gd name="connsiteY9" fmla="*/ 47428 h 71663"/>
                  <a:gd name="connsiteX10" fmla="*/ 64151 w 64150"/>
                  <a:gd name="connsiteY10" fmla="*/ 70031 h 71663"/>
                  <a:gd name="connsiteX11" fmla="*/ 48081 w 64150"/>
                  <a:gd name="connsiteY11" fmla="*/ 70031 h 71663"/>
                  <a:gd name="connsiteX12" fmla="*/ 46970 w 64150"/>
                  <a:gd name="connsiteY12" fmla="*/ 61538 h 71663"/>
                  <a:gd name="connsiteX13" fmla="*/ 24628 w 64150"/>
                  <a:gd name="connsiteY13" fmla="*/ 71664 h 71663"/>
                  <a:gd name="connsiteX14" fmla="*/ 45402 w 64150"/>
                  <a:gd name="connsiteY14" fmla="*/ 38739 h 71663"/>
                  <a:gd name="connsiteX15" fmla="*/ 18030 w 64150"/>
                  <a:gd name="connsiteY15" fmla="*/ 50628 h 71663"/>
                  <a:gd name="connsiteX16" fmla="*/ 29854 w 64150"/>
                  <a:gd name="connsiteY16" fmla="*/ 59644 h 71663"/>
                  <a:gd name="connsiteX17" fmla="*/ 45467 w 64150"/>
                  <a:gd name="connsiteY17" fmla="*/ 43769 h 71663"/>
                  <a:gd name="connsiteX18" fmla="*/ 45467 w 64150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0" h="71663">
                    <a:moveTo>
                      <a:pt x="24628" y="71599"/>
                    </a:moveTo>
                    <a:cubicBezTo>
                      <a:pt x="11563" y="71599"/>
                      <a:pt x="0" y="64021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8"/>
                    </a:lnTo>
                    <a:cubicBezTo>
                      <a:pt x="44880" y="15940"/>
                      <a:pt x="39196" y="12282"/>
                      <a:pt x="32075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0" y="0"/>
                      <a:pt x="62387" y="7121"/>
                      <a:pt x="62387" y="30051"/>
                    </a:cubicBezTo>
                    <a:cubicBezTo>
                      <a:pt x="62387" y="32076"/>
                      <a:pt x="62126" y="41352"/>
                      <a:pt x="62126" y="47428"/>
                    </a:cubicBezTo>
                    <a:cubicBezTo>
                      <a:pt x="62126" y="58207"/>
                      <a:pt x="62779" y="64282"/>
                      <a:pt x="64151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4" y="59644"/>
                    </a:cubicBezTo>
                    <a:cubicBezTo>
                      <a:pt x="40894" y="59644"/>
                      <a:pt x="45467" y="53830"/>
                      <a:pt x="45467" y="43769"/>
                    </a:cubicBezTo>
                    <a:lnTo>
                      <a:pt x="45467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6" name="Рисунок 1">
              <a:extLst>
                <a:ext uri="{FF2B5EF4-FFF2-40B4-BE49-F238E27FC236}">
                  <a16:creationId xmlns:a16="http://schemas.microsoft.com/office/drawing/2014/main" id="{56B90093-5DEC-0A3E-B080-7792FF6300F1}"/>
                </a:ext>
              </a:extLst>
            </p:cNvPr>
            <p:cNvGrpSpPr/>
            <p:nvPr/>
          </p:nvGrpSpPr>
          <p:grpSpPr>
            <a:xfrm>
              <a:off x="8174671" y="5545379"/>
              <a:ext cx="1031971" cy="397906"/>
              <a:chOff x="8174671" y="5545379"/>
              <a:chExt cx="1031971" cy="397906"/>
            </a:xfrm>
            <a:solidFill>
              <a:srgbClr val="FFFFFF"/>
            </a:solidFill>
          </p:grpSpPr>
          <p:sp>
            <p:nvSpPr>
              <p:cNvPr id="174" name="Полилиния: фигура 256">
                <a:extLst>
                  <a:ext uri="{FF2B5EF4-FFF2-40B4-BE49-F238E27FC236}">
                    <a16:creationId xmlns:a16="http://schemas.microsoft.com/office/drawing/2014/main" id="{7CA33CD2-AB6D-514D-07BF-0D74EB02C556}"/>
                  </a:ext>
                </a:extLst>
              </p:cNvPr>
              <p:cNvSpPr/>
              <p:nvPr/>
            </p:nvSpPr>
            <p:spPr>
              <a:xfrm>
                <a:off x="8174671" y="5545379"/>
                <a:ext cx="86819" cy="91914"/>
              </a:xfrm>
              <a:custGeom>
                <a:avLst/>
                <a:gdLst>
                  <a:gd name="connsiteX0" fmla="*/ 34231 w 86819"/>
                  <a:gd name="connsiteY0" fmla="*/ 0 h 91914"/>
                  <a:gd name="connsiteX1" fmla="*/ 52457 w 86819"/>
                  <a:gd name="connsiteY1" fmla="*/ 0 h 91914"/>
                  <a:gd name="connsiteX2" fmla="*/ 86819 w 86819"/>
                  <a:gd name="connsiteY2" fmla="*/ 91915 h 91914"/>
                  <a:gd name="connsiteX3" fmla="*/ 67156 w 86819"/>
                  <a:gd name="connsiteY3" fmla="*/ 91915 h 91914"/>
                  <a:gd name="connsiteX4" fmla="*/ 60688 w 86819"/>
                  <a:gd name="connsiteY4" fmla="*/ 73297 h 91914"/>
                  <a:gd name="connsiteX5" fmla="*/ 24955 w 86819"/>
                  <a:gd name="connsiteY5" fmla="*/ 73297 h 91914"/>
                  <a:gd name="connsiteX6" fmla="*/ 18487 w 86819"/>
                  <a:gd name="connsiteY6" fmla="*/ 91915 h 91914"/>
                  <a:gd name="connsiteX7" fmla="*/ 0 w 86819"/>
                  <a:gd name="connsiteY7" fmla="*/ 91915 h 91914"/>
                  <a:gd name="connsiteX8" fmla="*/ 34231 w 86819"/>
                  <a:gd name="connsiteY8" fmla="*/ 0 h 91914"/>
                  <a:gd name="connsiteX9" fmla="*/ 30181 w 86819"/>
                  <a:gd name="connsiteY9" fmla="*/ 58467 h 91914"/>
                  <a:gd name="connsiteX10" fmla="*/ 55528 w 86819"/>
                  <a:gd name="connsiteY10" fmla="*/ 58467 h 91914"/>
                  <a:gd name="connsiteX11" fmla="*/ 42854 w 86819"/>
                  <a:gd name="connsiteY11" fmla="*/ 22211 h 91914"/>
                  <a:gd name="connsiteX12" fmla="*/ 30181 w 86819"/>
                  <a:gd name="connsiteY12" fmla="*/ 58467 h 91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819" h="91914">
                    <a:moveTo>
                      <a:pt x="34231" y="0"/>
                    </a:moveTo>
                    <a:lnTo>
                      <a:pt x="52457" y="0"/>
                    </a:lnTo>
                    <a:lnTo>
                      <a:pt x="86819" y="91915"/>
                    </a:lnTo>
                    <a:lnTo>
                      <a:pt x="67156" y="91915"/>
                    </a:lnTo>
                    <a:lnTo>
                      <a:pt x="60688" y="73297"/>
                    </a:lnTo>
                    <a:lnTo>
                      <a:pt x="24955" y="73297"/>
                    </a:lnTo>
                    <a:lnTo>
                      <a:pt x="18487" y="91915"/>
                    </a:lnTo>
                    <a:lnTo>
                      <a:pt x="0" y="91915"/>
                    </a:lnTo>
                    <a:lnTo>
                      <a:pt x="34231" y="0"/>
                    </a:lnTo>
                    <a:close/>
                    <a:moveTo>
                      <a:pt x="30181" y="58467"/>
                    </a:moveTo>
                    <a:lnTo>
                      <a:pt x="55528" y="58467"/>
                    </a:lnTo>
                    <a:lnTo>
                      <a:pt x="42854" y="22211"/>
                    </a:lnTo>
                    <a:lnTo>
                      <a:pt x="30181" y="584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5" name="Полилиния: фигура 257">
                <a:extLst>
                  <a:ext uri="{FF2B5EF4-FFF2-40B4-BE49-F238E27FC236}">
                    <a16:creationId xmlns:a16="http://schemas.microsoft.com/office/drawing/2014/main" id="{B375C223-83AD-963F-D46C-50D406A6198F}"/>
                  </a:ext>
                </a:extLst>
              </p:cNvPr>
              <p:cNvSpPr/>
              <p:nvPr/>
            </p:nvSpPr>
            <p:spPr>
              <a:xfrm>
                <a:off x="8266912" y="5569093"/>
                <a:ext cx="78914" cy="84076"/>
              </a:xfrm>
              <a:custGeom>
                <a:avLst/>
                <a:gdLst>
                  <a:gd name="connsiteX0" fmla="*/ 0 w 78914"/>
                  <a:gd name="connsiteY0" fmla="*/ 84076 h 84076"/>
                  <a:gd name="connsiteX1" fmla="*/ 0 w 78914"/>
                  <a:gd name="connsiteY1" fmla="*/ 54418 h 84076"/>
                  <a:gd name="connsiteX2" fmla="*/ 3789 w 78914"/>
                  <a:gd name="connsiteY2" fmla="*/ 54418 h 84076"/>
                  <a:gd name="connsiteX3" fmla="*/ 15090 w 78914"/>
                  <a:gd name="connsiteY3" fmla="*/ 20317 h 84076"/>
                  <a:gd name="connsiteX4" fmla="*/ 16005 w 78914"/>
                  <a:gd name="connsiteY4" fmla="*/ 0 h 84076"/>
                  <a:gd name="connsiteX5" fmla="*/ 68397 w 78914"/>
                  <a:gd name="connsiteY5" fmla="*/ 0 h 84076"/>
                  <a:gd name="connsiteX6" fmla="*/ 68397 w 78914"/>
                  <a:gd name="connsiteY6" fmla="*/ 54418 h 84076"/>
                  <a:gd name="connsiteX7" fmla="*/ 78915 w 78914"/>
                  <a:gd name="connsiteY7" fmla="*/ 54418 h 84076"/>
                  <a:gd name="connsiteX8" fmla="*/ 78915 w 78914"/>
                  <a:gd name="connsiteY8" fmla="*/ 84076 h 84076"/>
                  <a:gd name="connsiteX9" fmla="*/ 62714 w 78914"/>
                  <a:gd name="connsiteY9" fmla="*/ 84076 h 84076"/>
                  <a:gd name="connsiteX10" fmla="*/ 62714 w 78914"/>
                  <a:gd name="connsiteY10" fmla="*/ 68201 h 84076"/>
                  <a:gd name="connsiteX11" fmla="*/ 16332 w 78914"/>
                  <a:gd name="connsiteY11" fmla="*/ 68201 h 84076"/>
                  <a:gd name="connsiteX12" fmla="*/ 16332 w 78914"/>
                  <a:gd name="connsiteY12" fmla="*/ 84076 h 84076"/>
                  <a:gd name="connsiteX13" fmla="*/ 131 w 78914"/>
                  <a:gd name="connsiteY13" fmla="*/ 84076 h 84076"/>
                  <a:gd name="connsiteX14" fmla="*/ 50824 w 78914"/>
                  <a:gd name="connsiteY14" fmla="*/ 54418 h 84076"/>
                  <a:gd name="connsiteX15" fmla="*/ 50824 w 78914"/>
                  <a:gd name="connsiteY15" fmla="*/ 13850 h 84076"/>
                  <a:gd name="connsiteX16" fmla="*/ 31683 w 78914"/>
                  <a:gd name="connsiteY16" fmla="*/ 13850 h 84076"/>
                  <a:gd name="connsiteX17" fmla="*/ 30900 w 78914"/>
                  <a:gd name="connsiteY17" fmla="*/ 26262 h 84076"/>
                  <a:gd name="connsiteX18" fmla="*/ 24171 w 78914"/>
                  <a:gd name="connsiteY18" fmla="*/ 54418 h 84076"/>
                  <a:gd name="connsiteX19" fmla="*/ 50824 w 78914"/>
                  <a:gd name="connsiteY19" fmla="*/ 54418 h 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914" h="84076">
                    <a:moveTo>
                      <a:pt x="0" y="84076"/>
                    </a:moveTo>
                    <a:lnTo>
                      <a:pt x="0" y="54418"/>
                    </a:lnTo>
                    <a:lnTo>
                      <a:pt x="3789" y="54418"/>
                    </a:lnTo>
                    <a:cubicBezTo>
                      <a:pt x="10387" y="54418"/>
                      <a:pt x="13653" y="48734"/>
                      <a:pt x="15090" y="20317"/>
                    </a:cubicBezTo>
                    <a:lnTo>
                      <a:pt x="16005" y="0"/>
                    </a:lnTo>
                    <a:lnTo>
                      <a:pt x="68397" y="0"/>
                    </a:lnTo>
                    <a:lnTo>
                      <a:pt x="68397" y="54418"/>
                    </a:lnTo>
                    <a:lnTo>
                      <a:pt x="78915" y="54418"/>
                    </a:lnTo>
                    <a:lnTo>
                      <a:pt x="78915" y="84076"/>
                    </a:lnTo>
                    <a:lnTo>
                      <a:pt x="62714" y="84076"/>
                    </a:lnTo>
                    <a:lnTo>
                      <a:pt x="62714" y="68201"/>
                    </a:lnTo>
                    <a:lnTo>
                      <a:pt x="16332" y="68201"/>
                    </a:lnTo>
                    <a:lnTo>
                      <a:pt x="16332" y="84076"/>
                    </a:lnTo>
                    <a:lnTo>
                      <a:pt x="131" y="84076"/>
                    </a:lnTo>
                    <a:close/>
                    <a:moveTo>
                      <a:pt x="50824" y="54418"/>
                    </a:moveTo>
                    <a:lnTo>
                      <a:pt x="50824" y="13850"/>
                    </a:lnTo>
                    <a:lnTo>
                      <a:pt x="31683" y="13850"/>
                    </a:lnTo>
                    <a:lnTo>
                      <a:pt x="30900" y="26262"/>
                    </a:lnTo>
                    <a:cubicBezTo>
                      <a:pt x="29854" y="40437"/>
                      <a:pt x="29005" y="46774"/>
                      <a:pt x="24171" y="54418"/>
                    </a:cubicBezTo>
                    <a:lnTo>
                      <a:pt x="50824" y="5441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6" name="Полилиния: фигура 258">
                <a:extLst>
                  <a:ext uri="{FF2B5EF4-FFF2-40B4-BE49-F238E27FC236}">
                    <a16:creationId xmlns:a16="http://schemas.microsoft.com/office/drawing/2014/main" id="{0EB6D3FF-1A54-3985-B61E-BB770293D987}"/>
                  </a:ext>
                </a:extLst>
              </p:cNvPr>
              <p:cNvSpPr/>
              <p:nvPr/>
            </p:nvSpPr>
            <p:spPr>
              <a:xfrm>
                <a:off x="8356476" y="5569093"/>
                <a:ext cx="82573" cy="68201"/>
              </a:xfrm>
              <a:custGeom>
                <a:avLst/>
                <a:gdLst>
                  <a:gd name="connsiteX0" fmla="*/ 0 w 82573"/>
                  <a:gd name="connsiteY0" fmla="*/ 68201 h 68201"/>
                  <a:gd name="connsiteX1" fmla="*/ 0 w 82573"/>
                  <a:gd name="connsiteY1" fmla="*/ 0 h 68201"/>
                  <a:gd name="connsiteX2" fmla="*/ 25739 w 82573"/>
                  <a:gd name="connsiteY2" fmla="*/ 0 h 68201"/>
                  <a:gd name="connsiteX3" fmla="*/ 41352 w 82573"/>
                  <a:gd name="connsiteY3" fmla="*/ 48930 h 68201"/>
                  <a:gd name="connsiteX4" fmla="*/ 56834 w 82573"/>
                  <a:gd name="connsiteY4" fmla="*/ 0 h 68201"/>
                  <a:gd name="connsiteX5" fmla="*/ 82574 w 82573"/>
                  <a:gd name="connsiteY5" fmla="*/ 0 h 68201"/>
                  <a:gd name="connsiteX6" fmla="*/ 82574 w 82573"/>
                  <a:gd name="connsiteY6" fmla="*/ 68201 h 68201"/>
                  <a:gd name="connsiteX7" fmla="*/ 65849 w 82573"/>
                  <a:gd name="connsiteY7" fmla="*/ 68201 h 68201"/>
                  <a:gd name="connsiteX8" fmla="*/ 65849 w 82573"/>
                  <a:gd name="connsiteY8" fmla="*/ 14176 h 68201"/>
                  <a:gd name="connsiteX9" fmla="*/ 47493 w 82573"/>
                  <a:gd name="connsiteY9" fmla="*/ 68201 h 68201"/>
                  <a:gd name="connsiteX10" fmla="*/ 35211 w 82573"/>
                  <a:gd name="connsiteY10" fmla="*/ 68201 h 68201"/>
                  <a:gd name="connsiteX11" fmla="*/ 16854 w 82573"/>
                  <a:gd name="connsiteY11" fmla="*/ 14176 h 68201"/>
                  <a:gd name="connsiteX12" fmla="*/ 16854 w 82573"/>
                  <a:gd name="connsiteY12" fmla="*/ 68201 h 68201"/>
                  <a:gd name="connsiteX13" fmla="*/ 131 w 8257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5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25739" y="0"/>
                    </a:lnTo>
                    <a:lnTo>
                      <a:pt x="41352" y="48930"/>
                    </a:lnTo>
                    <a:lnTo>
                      <a:pt x="56834" y="0"/>
                    </a:lnTo>
                    <a:lnTo>
                      <a:pt x="82574" y="0"/>
                    </a:lnTo>
                    <a:lnTo>
                      <a:pt x="82574" y="68201"/>
                    </a:lnTo>
                    <a:lnTo>
                      <a:pt x="65849" y="68201"/>
                    </a:lnTo>
                    <a:lnTo>
                      <a:pt x="65849" y="14176"/>
                    </a:lnTo>
                    <a:lnTo>
                      <a:pt x="47493" y="68201"/>
                    </a:lnTo>
                    <a:lnTo>
                      <a:pt x="35211" y="68201"/>
                    </a:lnTo>
                    <a:lnTo>
                      <a:pt x="16854" y="14176"/>
                    </a:lnTo>
                    <a:lnTo>
                      <a:pt x="16854" y="68201"/>
                    </a:lnTo>
                    <a:lnTo>
                      <a:pt x="131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7" name="Полилиния: фигура 259">
                <a:extLst>
                  <a:ext uri="{FF2B5EF4-FFF2-40B4-BE49-F238E27FC236}">
                    <a16:creationId xmlns:a16="http://schemas.microsoft.com/office/drawing/2014/main" id="{14DE93E3-622C-AB82-0FF2-C9C634E8A5D9}"/>
                  </a:ext>
                </a:extLst>
              </p:cNvPr>
              <p:cNvSpPr/>
              <p:nvPr/>
            </p:nvSpPr>
            <p:spPr>
              <a:xfrm>
                <a:off x="8455708" y="5569093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3 w 64673"/>
                  <a:gd name="connsiteY5" fmla="*/ 0 h 68201"/>
                  <a:gd name="connsiteX6" fmla="*/ 64673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7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3" y="0"/>
                    </a:lnTo>
                    <a:lnTo>
                      <a:pt x="64673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8" name="Полилиния: фигура 260">
                <a:extLst>
                  <a:ext uri="{FF2B5EF4-FFF2-40B4-BE49-F238E27FC236}">
                    <a16:creationId xmlns:a16="http://schemas.microsoft.com/office/drawing/2014/main" id="{5B2FC639-D231-40B4-3B8A-5DFF557A3617}"/>
                  </a:ext>
                </a:extLst>
              </p:cNvPr>
              <p:cNvSpPr/>
              <p:nvPr/>
            </p:nvSpPr>
            <p:spPr>
              <a:xfrm>
                <a:off x="8536974" y="5569093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8 w 63432"/>
                  <a:gd name="connsiteY2" fmla="*/ 0 h 68201"/>
                  <a:gd name="connsiteX3" fmla="*/ 17508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8 w 63432"/>
                  <a:gd name="connsiteY10" fmla="*/ 40176 h 68201"/>
                  <a:gd name="connsiteX11" fmla="*/ 17508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8" y="40176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9" name="Полилиния: фигура 261">
                <a:extLst>
                  <a:ext uri="{FF2B5EF4-FFF2-40B4-BE49-F238E27FC236}">
                    <a16:creationId xmlns:a16="http://schemas.microsoft.com/office/drawing/2014/main" id="{7A8FBD34-507D-25B0-6E96-2519DE90988B}"/>
                  </a:ext>
                </a:extLst>
              </p:cNvPr>
              <p:cNvSpPr/>
              <p:nvPr/>
            </p:nvSpPr>
            <p:spPr>
              <a:xfrm>
                <a:off x="8616935" y="5569093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0" name="Полилиния: фигура 262">
                <a:extLst>
                  <a:ext uri="{FF2B5EF4-FFF2-40B4-BE49-F238E27FC236}">
                    <a16:creationId xmlns:a16="http://schemas.microsoft.com/office/drawing/2014/main" id="{A160618D-D8F8-8800-A585-151AC844C8F7}"/>
                  </a:ext>
                </a:extLst>
              </p:cNvPr>
              <p:cNvSpPr/>
              <p:nvPr/>
            </p:nvSpPr>
            <p:spPr>
              <a:xfrm>
                <a:off x="8693759" y="5567590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8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5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8" y="24824"/>
                    </a:lnTo>
                    <a:cubicBezTo>
                      <a:pt x="47035" y="18227"/>
                      <a:pt x="40895" y="13523"/>
                      <a:pt x="34231" y="13523"/>
                    </a:cubicBezTo>
                    <a:cubicBezTo>
                      <a:pt x="25085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5"/>
                      <a:pt x="34362" y="57815"/>
                    </a:cubicBezTo>
                    <a:cubicBezTo>
                      <a:pt x="40437" y="57815"/>
                      <a:pt x="46644" y="54613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4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1" name="Полилиния: фигура 263">
                <a:extLst>
                  <a:ext uri="{FF2B5EF4-FFF2-40B4-BE49-F238E27FC236}">
                    <a16:creationId xmlns:a16="http://schemas.microsoft.com/office/drawing/2014/main" id="{522FDD9A-D82B-8D53-15DB-57F56090AF5F}"/>
                  </a:ext>
                </a:extLst>
              </p:cNvPr>
              <p:cNvSpPr/>
              <p:nvPr/>
            </p:nvSpPr>
            <p:spPr>
              <a:xfrm>
                <a:off x="8763529" y="5569028"/>
                <a:ext cx="61864" cy="68266"/>
              </a:xfrm>
              <a:custGeom>
                <a:avLst/>
                <a:gdLst>
                  <a:gd name="connsiteX0" fmla="*/ 22211 w 61864"/>
                  <a:gd name="connsiteY0" fmla="*/ 68266 h 68266"/>
                  <a:gd name="connsiteX1" fmla="*/ 22211 w 61864"/>
                  <a:gd name="connsiteY1" fmla="*/ 13849 h 68266"/>
                  <a:gd name="connsiteX2" fmla="*/ 0 w 61864"/>
                  <a:gd name="connsiteY2" fmla="*/ 13849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49 h 68266"/>
                  <a:gd name="connsiteX6" fmla="*/ 39653 w 61864"/>
                  <a:gd name="connsiteY6" fmla="*/ 13849 h 68266"/>
                  <a:gd name="connsiteX7" fmla="*/ 39653 w 61864"/>
                  <a:gd name="connsiteY7" fmla="*/ 68266 h 68266"/>
                  <a:gd name="connsiteX8" fmla="*/ 22145 w 61864"/>
                  <a:gd name="connsiteY8" fmla="*/ 6826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6"/>
                    </a:moveTo>
                    <a:lnTo>
                      <a:pt x="22211" y="13849"/>
                    </a:lnTo>
                    <a:lnTo>
                      <a:pt x="0" y="13849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49"/>
                    </a:lnTo>
                    <a:lnTo>
                      <a:pt x="39653" y="13849"/>
                    </a:lnTo>
                    <a:lnTo>
                      <a:pt x="39653" y="68266"/>
                    </a:lnTo>
                    <a:lnTo>
                      <a:pt x="22145" y="6826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2" name="Полилиния: фигура 264">
                <a:extLst>
                  <a:ext uri="{FF2B5EF4-FFF2-40B4-BE49-F238E27FC236}">
                    <a16:creationId xmlns:a16="http://schemas.microsoft.com/office/drawing/2014/main" id="{28AB3849-D364-DDDA-9426-5FB956EB1A40}"/>
                  </a:ext>
                </a:extLst>
              </p:cNvPr>
              <p:cNvSpPr/>
              <p:nvPr/>
            </p:nvSpPr>
            <p:spPr>
              <a:xfrm>
                <a:off x="8834866" y="5567590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2 h 91915"/>
                  <a:gd name="connsiteX2" fmla="*/ 17508 w 66829"/>
                  <a:gd name="connsiteY2" fmla="*/ 1502 h 91915"/>
                  <a:gd name="connsiteX3" fmla="*/ 17508 w 66829"/>
                  <a:gd name="connsiteY3" fmla="*/ 10256 h 91915"/>
                  <a:gd name="connsiteX4" fmla="*/ 37172 w 66829"/>
                  <a:gd name="connsiteY4" fmla="*/ 0 h 91915"/>
                  <a:gd name="connsiteX5" fmla="*/ 66829 w 66829"/>
                  <a:gd name="connsiteY5" fmla="*/ 35603 h 91915"/>
                  <a:gd name="connsiteX6" fmla="*/ 37041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73 w 66829"/>
                  <a:gd name="connsiteY10" fmla="*/ 35734 h 91915"/>
                  <a:gd name="connsiteX11" fmla="*/ 32860 w 66829"/>
                  <a:gd name="connsiteY11" fmla="*/ 13392 h 91915"/>
                  <a:gd name="connsiteX12" fmla="*/ 16855 w 66829"/>
                  <a:gd name="connsiteY12" fmla="*/ 35603 h 91915"/>
                  <a:gd name="connsiteX13" fmla="*/ 32860 w 66829"/>
                  <a:gd name="connsiteY13" fmla="*/ 57945 h 91915"/>
                  <a:gd name="connsiteX14" fmla="*/ 48473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8" y="1502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2" y="0"/>
                    </a:cubicBezTo>
                    <a:cubicBezTo>
                      <a:pt x="53634" y="0"/>
                      <a:pt x="66829" y="14176"/>
                      <a:pt x="66829" y="35603"/>
                    </a:cubicBezTo>
                    <a:cubicBezTo>
                      <a:pt x="66829" y="57030"/>
                      <a:pt x="53242" y="71337"/>
                      <a:pt x="37041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6" y="13392"/>
                      <a:pt x="32860" y="13392"/>
                    </a:cubicBezTo>
                    <a:cubicBezTo>
                      <a:pt x="23191" y="13392"/>
                      <a:pt x="16855" y="21885"/>
                      <a:pt x="16855" y="35603"/>
                    </a:cubicBezTo>
                    <a:cubicBezTo>
                      <a:pt x="16855" y="49322"/>
                      <a:pt x="23191" y="57945"/>
                      <a:pt x="32860" y="57945"/>
                    </a:cubicBezTo>
                    <a:cubicBezTo>
                      <a:pt x="42006" y="57945"/>
                      <a:pt x="48473" y="49061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3" name="Полилиния: фигура 265">
                <a:extLst>
                  <a:ext uri="{FF2B5EF4-FFF2-40B4-BE49-F238E27FC236}">
                    <a16:creationId xmlns:a16="http://schemas.microsoft.com/office/drawing/2014/main" id="{42981197-C3F7-3861-988D-74D65563CF07}"/>
                  </a:ext>
                </a:extLst>
              </p:cNvPr>
              <p:cNvSpPr/>
              <p:nvPr/>
            </p:nvSpPr>
            <p:spPr>
              <a:xfrm>
                <a:off x="8909469" y="5567329"/>
                <a:ext cx="64150" cy="71663"/>
              </a:xfrm>
              <a:custGeom>
                <a:avLst/>
                <a:gdLst>
                  <a:gd name="connsiteX0" fmla="*/ 24628 w 64150"/>
                  <a:gd name="connsiteY0" fmla="*/ 71598 h 71663"/>
                  <a:gd name="connsiteX1" fmla="*/ 0 w 64150"/>
                  <a:gd name="connsiteY1" fmla="*/ 51543 h 71663"/>
                  <a:gd name="connsiteX2" fmla="*/ 44880 w 64150"/>
                  <a:gd name="connsiteY2" fmla="*/ 27568 h 71663"/>
                  <a:gd name="connsiteX3" fmla="*/ 44880 w 64150"/>
                  <a:gd name="connsiteY3" fmla="*/ 26457 h 71663"/>
                  <a:gd name="connsiteX4" fmla="*/ 32076 w 64150"/>
                  <a:gd name="connsiteY4" fmla="*/ 12282 h 71663"/>
                  <a:gd name="connsiteX5" fmla="*/ 19402 w 64150"/>
                  <a:gd name="connsiteY5" fmla="*/ 23322 h 71663"/>
                  <a:gd name="connsiteX6" fmla="*/ 3070 w 64150"/>
                  <a:gd name="connsiteY6" fmla="*/ 23322 h 71663"/>
                  <a:gd name="connsiteX7" fmla="*/ 32990 w 64150"/>
                  <a:gd name="connsiteY7" fmla="*/ 0 h 71663"/>
                  <a:gd name="connsiteX8" fmla="*/ 62387 w 64150"/>
                  <a:gd name="connsiteY8" fmla="*/ 30050 h 71663"/>
                  <a:gd name="connsiteX9" fmla="*/ 62126 w 64150"/>
                  <a:gd name="connsiteY9" fmla="*/ 47428 h 71663"/>
                  <a:gd name="connsiteX10" fmla="*/ 64151 w 64150"/>
                  <a:gd name="connsiteY10" fmla="*/ 70030 h 71663"/>
                  <a:gd name="connsiteX11" fmla="*/ 48081 w 64150"/>
                  <a:gd name="connsiteY11" fmla="*/ 70030 h 71663"/>
                  <a:gd name="connsiteX12" fmla="*/ 46970 w 64150"/>
                  <a:gd name="connsiteY12" fmla="*/ 61538 h 71663"/>
                  <a:gd name="connsiteX13" fmla="*/ 24628 w 64150"/>
                  <a:gd name="connsiteY13" fmla="*/ 71664 h 71663"/>
                  <a:gd name="connsiteX14" fmla="*/ 45402 w 64150"/>
                  <a:gd name="connsiteY14" fmla="*/ 38739 h 71663"/>
                  <a:gd name="connsiteX15" fmla="*/ 18030 w 64150"/>
                  <a:gd name="connsiteY15" fmla="*/ 50628 h 71663"/>
                  <a:gd name="connsiteX16" fmla="*/ 29854 w 64150"/>
                  <a:gd name="connsiteY16" fmla="*/ 59644 h 71663"/>
                  <a:gd name="connsiteX17" fmla="*/ 45467 w 64150"/>
                  <a:gd name="connsiteY17" fmla="*/ 43769 h 71663"/>
                  <a:gd name="connsiteX18" fmla="*/ 45467 w 64150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0" h="71663">
                    <a:moveTo>
                      <a:pt x="24628" y="71598"/>
                    </a:moveTo>
                    <a:cubicBezTo>
                      <a:pt x="11563" y="71598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8"/>
                      <a:pt x="19402" y="23322"/>
                    </a:cubicBezTo>
                    <a:lnTo>
                      <a:pt x="3070" y="23322"/>
                    </a:lnTo>
                    <a:cubicBezTo>
                      <a:pt x="4442" y="9864"/>
                      <a:pt x="15352" y="0"/>
                      <a:pt x="32990" y="0"/>
                    </a:cubicBezTo>
                    <a:cubicBezTo>
                      <a:pt x="49061" y="0"/>
                      <a:pt x="62387" y="7120"/>
                      <a:pt x="62387" y="30050"/>
                    </a:cubicBezTo>
                    <a:cubicBezTo>
                      <a:pt x="62387" y="32075"/>
                      <a:pt x="62126" y="41352"/>
                      <a:pt x="62126" y="47428"/>
                    </a:cubicBezTo>
                    <a:cubicBezTo>
                      <a:pt x="62126" y="58206"/>
                      <a:pt x="62779" y="64282"/>
                      <a:pt x="64151" y="70030"/>
                    </a:cubicBezTo>
                    <a:lnTo>
                      <a:pt x="48081" y="70030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5" y="68659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8" y="40764"/>
                      <a:pt x="18030" y="43050"/>
                      <a:pt x="18030" y="50628"/>
                    </a:cubicBezTo>
                    <a:cubicBezTo>
                      <a:pt x="18030" y="55593"/>
                      <a:pt x="21819" y="59644"/>
                      <a:pt x="29854" y="59644"/>
                    </a:cubicBezTo>
                    <a:cubicBezTo>
                      <a:pt x="40895" y="59644"/>
                      <a:pt x="45467" y="53829"/>
                      <a:pt x="45467" y="43769"/>
                    </a:cubicBezTo>
                    <a:lnTo>
                      <a:pt x="45467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4" name="Полилиния: фигура 266">
                <a:extLst>
                  <a:ext uri="{FF2B5EF4-FFF2-40B4-BE49-F238E27FC236}">
                    <a16:creationId xmlns:a16="http://schemas.microsoft.com/office/drawing/2014/main" id="{711E1880-3AA4-0F0D-A6B8-FAB366862218}"/>
                  </a:ext>
                </a:extLst>
              </p:cNvPr>
              <p:cNvSpPr/>
              <p:nvPr/>
            </p:nvSpPr>
            <p:spPr>
              <a:xfrm>
                <a:off x="8987013" y="5569093"/>
                <a:ext cx="70488" cy="84076"/>
              </a:xfrm>
              <a:custGeom>
                <a:avLst/>
                <a:gdLst>
                  <a:gd name="connsiteX0" fmla="*/ 54286 w 70488"/>
                  <a:gd name="connsiteY0" fmla="*/ 84076 h 84076"/>
                  <a:gd name="connsiteX1" fmla="*/ 54286 w 70488"/>
                  <a:gd name="connsiteY1" fmla="*/ 68201 h 84076"/>
                  <a:gd name="connsiteX2" fmla="*/ 0 w 70488"/>
                  <a:gd name="connsiteY2" fmla="*/ 68201 h 84076"/>
                  <a:gd name="connsiteX3" fmla="*/ 0 w 70488"/>
                  <a:gd name="connsiteY3" fmla="*/ 0 h 84076"/>
                  <a:gd name="connsiteX4" fmla="*/ 17507 w 70488"/>
                  <a:gd name="connsiteY4" fmla="*/ 0 h 84076"/>
                  <a:gd name="connsiteX5" fmla="*/ 17507 w 70488"/>
                  <a:gd name="connsiteY5" fmla="*/ 54418 h 84076"/>
                  <a:gd name="connsiteX6" fmla="*/ 42463 w 70488"/>
                  <a:gd name="connsiteY6" fmla="*/ 54418 h 84076"/>
                  <a:gd name="connsiteX7" fmla="*/ 42463 w 70488"/>
                  <a:gd name="connsiteY7" fmla="*/ 0 h 84076"/>
                  <a:gd name="connsiteX8" fmla="*/ 59970 w 70488"/>
                  <a:gd name="connsiteY8" fmla="*/ 0 h 84076"/>
                  <a:gd name="connsiteX9" fmla="*/ 59970 w 70488"/>
                  <a:gd name="connsiteY9" fmla="*/ 55136 h 84076"/>
                  <a:gd name="connsiteX10" fmla="*/ 70488 w 70488"/>
                  <a:gd name="connsiteY10" fmla="*/ 55136 h 84076"/>
                  <a:gd name="connsiteX11" fmla="*/ 70488 w 70488"/>
                  <a:gd name="connsiteY11" fmla="*/ 84011 h 84076"/>
                  <a:gd name="connsiteX12" fmla="*/ 54286 w 70488"/>
                  <a:gd name="connsiteY12" fmla="*/ 84011 h 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8" h="84076">
                    <a:moveTo>
                      <a:pt x="54286" y="84076"/>
                    </a:moveTo>
                    <a:lnTo>
                      <a:pt x="54286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54418"/>
                    </a:lnTo>
                    <a:lnTo>
                      <a:pt x="42463" y="54418"/>
                    </a:lnTo>
                    <a:lnTo>
                      <a:pt x="42463" y="0"/>
                    </a:lnTo>
                    <a:lnTo>
                      <a:pt x="59970" y="0"/>
                    </a:lnTo>
                    <a:lnTo>
                      <a:pt x="59970" y="55136"/>
                    </a:lnTo>
                    <a:lnTo>
                      <a:pt x="70488" y="55136"/>
                    </a:lnTo>
                    <a:lnTo>
                      <a:pt x="70488" y="84011"/>
                    </a:lnTo>
                    <a:lnTo>
                      <a:pt x="54286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5" name="Полилиния: фигура 267">
                <a:extLst>
                  <a:ext uri="{FF2B5EF4-FFF2-40B4-BE49-F238E27FC236}">
                    <a16:creationId xmlns:a16="http://schemas.microsoft.com/office/drawing/2014/main" id="{AE8646B3-A5B2-CCCB-8B80-CCE96BF89AD7}"/>
                  </a:ext>
                </a:extLst>
              </p:cNvPr>
              <p:cNvSpPr/>
              <p:nvPr/>
            </p:nvSpPr>
            <p:spPr>
              <a:xfrm>
                <a:off x="9068214" y="5569093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7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7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6" name="Полилиния: фигура 268">
                <a:extLst>
                  <a:ext uri="{FF2B5EF4-FFF2-40B4-BE49-F238E27FC236}">
                    <a16:creationId xmlns:a16="http://schemas.microsoft.com/office/drawing/2014/main" id="{08105391-82C3-C695-40A1-3358BF4BD167}"/>
                  </a:ext>
                </a:extLst>
              </p:cNvPr>
              <p:cNvSpPr/>
              <p:nvPr/>
            </p:nvSpPr>
            <p:spPr>
              <a:xfrm>
                <a:off x="9142687" y="5569093"/>
                <a:ext cx="63955" cy="68201"/>
              </a:xfrm>
              <a:custGeom>
                <a:avLst/>
                <a:gdLst>
                  <a:gd name="connsiteX0" fmla="*/ 65 w 63955"/>
                  <a:gd name="connsiteY0" fmla="*/ 68201 h 68201"/>
                  <a:gd name="connsiteX1" fmla="*/ 18814 w 63955"/>
                  <a:gd name="connsiteY1" fmla="*/ 40307 h 68201"/>
                  <a:gd name="connsiteX2" fmla="*/ 6141 w 63955"/>
                  <a:gd name="connsiteY2" fmla="*/ 21427 h 68201"/>
                  <a:gd name="connsiteX3" fmla="*/ 33382 w 63955"/>
                  <a:gd name="connsiteY3" fmla="*/ 0 h 68201"/>
                  <a:gd name="connsiteX4" fmla="*/ 63955 w 63955"/>
                  <a:gd name="connsiteY4" fmla="*/ 0 h 68201"/>
                  <a:gd name="connsiteX5" fmla="*/ 63955 w 63955"/>
                  <a:gd name="connsiteY5" fmla="*/ 68201 h 68201"/>
                  <a:gd name="connsiteX6" fmla="*/ 46447 w 63955"/>
                  <a:gd name="connsiteY6" fmla="*/ 68201 h 68201"/>
                  <a:gd name="connsiteX7" fmla="*/ 46447 w 63955"/>
                  <a:gd name="connsiteY7" fmla="*/ 45272 h 68201"/>
                  <a:gd name="connsiteX8" fmla="*/ 34885 w 63955"/>
                  <a:gd name="connsiteY8" fmla="*/ 45272 h 68201"/>
                  <a:gd name="connsiteX9" fmla="*/ 20056 w 63955"/>
                  <a:gd name="connsiteY9" fmla="*/ 68201 h 68201"/>
                  <a:gd name="connsiteX10" fmla="*/ 0 w 63955"/>
                  <a:gd name="connsiteY10" fmla="*/ 68201 h 68201"/>
                  <a:gd name="connsiteX11" fmla="*/ 46447 w 63955"/>
                  <a:gd name="connsiteY11" fmla="*/ 31553 h 68201"/>
                  <a:gd name="connsiteX12" fmla="*/ 46447 w 63955"/>
                  <a:gd name="connsiteY12" fmla="*/ 13654 h 68201"/>
                  <a:gd name="connsiteX13" fmla="*/ 34297 w 63955"/>
                  <a:gd name="connsiteY13" fmla="*/ 13654 h 68201"/>
                  <a:gd name="connsiteX14" fmla="*/ 23126 w 63955"/>
                  <a:gd name="connsiteY14" fmla="*/ 22669 h 68201"/>
                  <a:gd name="connsiteX15" fmla="*/ 34689 w 63955"/>
                  <a:gd name="connsiteY15" fmla="*/ 31553 h 68201"/>
                  <a:gd name="connsiteX16" fmla="*/ 46513 w 63955"/>
                  <a:gd name="connsiteY16" fmla="*/ 31553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3955" h="68201">
                    <a:moveTo>
                      <a:pt x="65" y="68201"/>
                    </a:moveTo>
                    <a:lnTo>
                      <a:pt x="18814" y="40307"/>
                    </a:lnTo>
                    <a:cubicBezTo>
                      <a:pt x="11171" y="35995"/>
                      <a:pt x="6141" y="30704"/>
                      <a:pt x="6141" y="21427"/>
                    </a:cubicBezTo>
                    <a:cubicBezTo>
                      <a:pt x="6141" y="7839"/>
                      <a:pt x="15548" y="0"/>
                      <a:pt x="33382" y="0"/>
                    </a:cubicBezTo>
                    <a:lnTo>
                      <a:pt x="63955" y="0"/>
                    </a:lnTo>
                    <a:lnTo>
                      <a:pt x="63955" y="68201"/>
                    </a:lnTo>
                    <a:lnTo>
                      <a:pt x="46447" y="68201"/>
                    </a:lnTo>
                    <a:lnTo>
                      <a:pt x="46447" y="45272"/>
                    </a:lnTo>
                    <a:lnTo>
                      <a:pt x="34885" y="45272"/>
                    </a:lnTo>
                    <a:lnTo>
                      <a:pt x="20056" y="68201"/>
                    </a:lnTo>
                    <a:lnTo>
                      <a:pt x="0" y="68201"/>
                    </a:lnTo>
                    <a:close/>
                    <a:moveTo>
                      <a:pt x="46447" y="31553"/>
                    </a:moveTo>
                    <a:lnTo>
                      <a:pt x="46447" y="13654"/>
                    </a:lnTo>
                    <a:lnTo>
                      <a:pt x="34297" y="13654"/>
                    </a:lnTo>
                    <a:cubicBezTo>
                      <a:pt x="26654" y="13654"/>
                      <a:pt x="23126" y="17181"/>
                      <a:pt x="23126" y="22669"/>
                    </a:cubicBezTo>
                    <a:cubicBezTo>
                      <a:pt x="23126" y="28613"/>
                      <a:pt x="27176" y="31553"/>
                      <a:pt x="34689" y="31553"/>
                    </a:cubicBezTo>
                    <a:lnTo>
                      <a:pt x="46513" y="3155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7" name="Полилиния: фигура 269">
                <a:extLst>
                  <a:ext uri="{FF2B5EF4-FFF2-40B4-BE49-F238E27FC236}">
                    <a16:creationId xmlns:a16="http://schemas.microsoft.com/office/drawing/2014/main" id="{9D08369D-22EB-A2A1-2B1A-193E04F67309}"/>
                  </a:ext>
                </a:extLst>
              </p:cNvPr>
              <p:cNvSpPr/>
              <p:nvPr/>
            </p:nvSpPr>
            <p:spPr>
              <a:xfrm>
                <a:off x="8183032" y="5721240"/>
                <a:ext cx="49322" cy="68266"/>
              </a:xfrm>
              <a:custGeom>
                <a:avLst/>
                <a:gdLst>
                  <a:gd name="connsiteX0" fmla="*/ 0 w 49322"/>
                  <a:gd name="connsiteY0" fmla="*/ 68201 h 68266"/>
                  <a:gd name="connsiteX1" fmla="*/ 0 w 49322"/>
                  <a:gd name="connsiteY1" fmla="*/ 0 h 68266"/>
                  <a:gd name="connsiteX2" fmla="*/ 49322 w 49322"/>
                  <a:gd name="connsiteY2" fmla="*/ 0 h 68266"/>
                  <a:gd name="connsiteX3" fmla="*/ 49322 w 49322"/>
                  <a:gd name="connsiteY3" fmla="*/ 13849 h 68266"/>
                  <a:gd name="connsiteX4" fmla="*/ 17508 w 49322"/>
                  <a:gd name="connsiteY4" fmla="*/ 13849 h 68266"/>
                  <a:gd name="connsiteX5" fmla="*/ 17508 w 49322"/>
                  <a:gd name="connsiteY5" fmla="*/ 68267 h 68266"/>
                  <a:gd name="connsiteX6" fmla="*/ 0 w 49322"/>
                  <a:gd name="connsiteY6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322" h="68266">
                    <a:moveTo>
                      <a:pt x="0" y="68201"/>
                    </a:moveTo>
                    <a:lnTo>
                      <a:pt x="0" y="0"/>
                    </a:lnTo>
                    <a:lnTo>
                      <a:pt x="49322" y="0"/>
                    </a:lnTo>
                    <a:lnTo>
                      <a:pt x="49322" y="13849"/>
                    </a:lnTo>
                    <a:lnTo>
                      <a:pt x="17508" y="13849"/>
                    </a:lnTo>
                    <a:lnTo>
                      <a:pt x="17508" y="68267"/>
                    </a:lnTo>
                    <a:lnTo>
                      <a:pt x="0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8" name="Полилиния: фигура 270">
                <a:extLst>
                  <a:ext uri="{FF2B5EF4-FFF2-40B4-BE49-F238E27FC236}">
                    <a16:creationId xmlns:a16="http://schemas.microsoft.com/office/drawing/2014/main" id="{6877D98B-0E97-1818-C152-016579037DC0}"/>
                  </a:ext>
                </a:extLst>
              </p:cNvPr>
              <p:cNvSpPr/>
              <p:nvPr/>
            </p:nvSpPr>
            <p:spPr>
              <a:xfrm>
                <a:off x="8236862" y="5719737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3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7" y="0"/>
                      <a:pt x="68463" y="11759"/>
                      <a:pt x="68463" y="35734"/>
                    </a:cubicBezTo>
                    <a:cubicBezTo>
                      <a:pt x="68463" y="59709"/>
                      <a:pt x="51477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4" y="57684"/>
                      <a:pt x="50693" y="50040"/>
                      <a:pt x="50693" y="35734"/>
                    </a:cubicBezTo>
                    <a:cubicBezTo>
                      <a:pt x="50693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9" name="Полилиния: фигура 271">
                <a:extLst>
                  <a:ext uri="{FF2B5EF4-FFF2-40B4-BE49-F238E27FC236}">
                    <a16:creationId xmlns:a16="http://schemas.microsoft.com/office/drawing/2014/main" id="{C6100B5C-0B6B-10F3-94E2-81A214398502}"/>
                  </a:ext>
                </a:extLst>
              </p:cNvPr>
              <p:cNvSpPr/>
              <p:nvPr/>
            </p:nvSpPr>
            <p:spPr>
              <a:xfrm>
                <a:off x="8317149" y="5719737"/>
                <a:ext cx="66829" cy="91914"/>
              </a:xfrm>
              <a:custGeom>
                <a:avLst/>
                <a:gdLst>
                  <a:gd name="connsiteX0" fmla="*/ 0 w 66829"/>
                  <a:gd name="connsiteY0" fmla="*/ 91915 h 91914"/>
                  <a:gd name="connsiteX1" fmla="*/ 0 w 66829"/>
                  <a:gd name="connsiteY1" fmla="*/ 1502 h 91914"/>
                  <a:gd name="connsiteX2" fmla="*/ 17508 w 66829"/>
                  <a:gd name="connsiteY2" fmla="*/ 1502 h 91914"/>
                  <a:gd name="connsiteX3" fmla="*/ 17508 w 66829"/>
                  <a:gd name="connsiteY3" fmla="*/ 10256 h 91914"/>
                  <a:gd name="connsiteX4" fmla="*/ 37172 w 66829"/>
                  <a:gd name="connsiteY4" fmla="*/ 0 h 91914"/>
                  <a:gd name="connsiteX5" fmla="*/ 66829 w 66829"/>
                  <a:gd name="connsiteY5" fmla="*/ 35603 h 91914"/>
                  <a:gd name="connsiteX6" fmla="*/ 37041 w 66829"/>
                  <a:gd name="connsiteY6" fmla="*/ 71337 h 91914"/>
                  <a:gd name="connsiteX7" fmla="*/ 17508 w 66829"/>
                  <a:gd name="connsiteY7" fmla="*/ 61081 h 91914"/>
                  <a:gd name="connsiteX8" fmla="*/ 17508 w 66829"/>
                  <a:gd name="connsiteY8" fmla="*/ 91915 h 91914"/>
                  <a:gd name="connsiteX9" fmla="*/ 0 w 66829"/>
                  <a:gd name="connsiteY9" fmla="*/ 91915 h 91914"/>
                  <a:gd name="connsiteX10" fmla="*/ 48473 w 66829"/>
                  <a:gd name="connsiteY10" fmla="*/ 35734 h 91914"/>
                  <a:gd name="connsiteX11" fmla="*/ 32860 w 66829"/>
                  <a:gd name="connsiteY11" fmla="*/ 13392 h 91914"/>
                  <a:gd name="connsiteX12" fmla="*/ 16855 w 66829"/>
                  <a:gd name="connsiteY12" fmla="*/ 35603 h 91914"/>
                  <a:gd name="connsiteX13" fmla="*/ 32860 w 66829"/>
                  <a:gd name="connsiteY13" fmla="*/ 57945 h 91914"/>
                  <a:gd name="connsiteX14" fmla="*/ 48473 w 66829"/>
                  <a:gd name="connsiteY14" fmla="*/ 35734 h 91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4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8" y="1502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2" y="0"/>
                    </a:cubicBezTo>
                    <a:cubicBezTo>
                      <a:pt x="53634" y="0"/>
                      <a:pt x="66829" y="14176"/>
                      <a:pt x="66829" y="35603"/>
                    </a:cubicBezTo>
                    <a:cubicBezTo>
                      <a:pt x="66829" y="57030"/>
                      <a:pt x="53242" y="71337"/>
                      <a:pt x="37041" y="71337"/>
                    </a:cubicBezTo>
                    <a:cubicBezTo>
                      <a:pt x="29920" y="71337"/>
                      <a:pt x="21950" y="68658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6" y="13392"/>
                      <a:pt x="32860" y="13392"/>
                    </a:cubicBezTo>
                    <a:cubicBezTo>
                      <a:pt x="23257" y="13392"/>
                      <a:pt x="16855" y="21884"/>
                      <a:pt x="16855" y="35603"/>
                    </a:cubicBezTo>
                    <a:cubicBezTo>
                      <a:pt x="16855" y="49322"/>
                      <a:pt x="23191" y="57945"/>
                      <a:pt x="32860" y="57945"/>
                    </a:cubicBezTo>
                    <a:cubicBezTo>
                      <a:pt x="42006" y="57945"/>
                      <a:pt x="48473" y="49060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0" name="Полилиния: фигура 272">
                <a:extLst>
                  <a:ext uri="{FF2B5EF4-FFF2-40B4-BE49-F238E27FC236}">
                    <a16:creationId xmlns:a16="http://schemas.microsoft.com/office/drawing/2014/main" id="{C784A5FC-7AF5-E9D3-8B0D-81199F96E1C5}"/>
                  </a:ext>
                </a:extLst>
              </p:cNvPr>
              <p:cNvSpPr/>
              <p:nvPr/>
            </p:nvSpPr>
            <p:spPr>
              <a:xfrm>
                <a:off x="8391622" y="5719737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4" y="57684"/>
                      <a:pt x="50694" y="50040"/>
                      <a:pt x="50694" y="35734"/>
                    </a:cubicBezTo>
                    <a:cubicBezTo>
                      <a:pt x="50694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1" name="Полилиния: фигура 273">
                <a:extLst>
                  <a:ext uri="{FF2B5EF4-FFF2-40B4-BE49-F238E27FC236}">
                    <a16:creationId xmlns:a16="http://schemas.microsoft.com/office/drawing/2014/main" id="{D7CFECF5-9D41-E770-DDDD-690027C5680E}"/>
                  </a:ext>
                </a:extLst>
              </p:cNvPr>
              <p:cNvSpPr/>
              <p:nvPr/>
            </p:nvSpPr>
            <p:spPr>
              <a:xfrm>
                <a:off x="8464592" y="5721240"/>
                <a:ext cx="78914" cy="84075"/>
              </a:xfrm>
              <a:custGeom>
                <a:avLst/>
                <a:gdLst>
                  <a:gd name="connsiteX0" fmla="*/ 0 w 78914"/>
                  <a:gd name="connsiteY0" fmla="*/ 84076 h 84075"/>
                  <a:gd name="connsiteX1" fmla="*/ 0 w 78914"/>
                  <a:gd name="connsiteY1" fmla="*/ 54418 h 84075"/>
                  <a:gd name="connsiteX2" fmla="*/ 3789 w 78914"/>
                  <a:gd name="connsiteY2" fmla="*/ 54418 h 84075"/>
                  <a:gd name="connsiteX3" fmla="*/ 15090 w 78914"/>
                  <a:gd name="connsiteY3" fmla="*/ 20317 h 84075"/>
                  <a:gd name="connsiteX4" fmla="*/ 16005 w 78914"/>
                  <a:gd name="connsiteY4" fmla="*/ 0 h 84075"/>
                  <a:gd name="connsiteX5" fmla="*/ 68397 w 78914"/>
                  <a:gd name="connsiteY5" fmla="*/ 0 h 84075"/>
                  <a:gd name="connsiteX6" fmla="*/ 68397 w 78914"/>
                  <a:gd name="connsiteY6" fmla="*/ 54418 h 84075"/>
                  <a:gd name="connsiteX7" fmla="*/ 78915 w 78914"/>
                  <a:gd name="connsiteY7" fmla="*/ 54418 h 84075"/>
                  <a:gd name="connsiteX8" fmla="*/ 78915 w 78914"/>
                  <a:gd name="connsiteY8" fmla="*/ 84076 h 84075"/>
                  <a:gd name="connsiteX9" fmla="*/ 62714 w 78914"/>
                  <a:gd name="connsiteY9" fmla="*/ 84076 h 84075"/>
                  <a:gd name="connsiteX10" fmla="*/ 62714 w 78914"/>
                  <a:gd name="connsiteY10" fmla="*/ 68201 h 84075"/>
                  <a:gd name="connsiteX11" fmla="*/ 16332 w 78914"/>
                  <a:gd name="connsiteY11" fmla="*/ 68201 h 84075"/>
                  <a:gd name="connsiteX12" fmla="*/ 16332 w 78914"/>
                  <a:gd name="connsiteY12" fmla="*/ 84076 h 84075"/>
                  <a:gd name="connsiteX13" fmla="*/ 130 w 78914"/>
                  <a:gd name="connsiteY13" fmla="*/ 84076 h 84075"/>
                  <a:gd name="connsiteX14" fmla="*/ 50824 w 78914"/>
                  <a:gd name="connsiteY14" fmla="*/ 54418 h 84075"/>
                  <a:gd name="connsiteX15" fmla="*/ 50824 w 78914"/>
                  <a:gd name="connsiteY15" fmla="*/ 13849 h 84075"/>
                  <a:gd name="connsiteX16" fmla="*/ 31683 w 78914"/>
                  <a:gd name="connsiteY16" fmla="*/ 13849 h 84075"/>
                  <a:gd name="connsiteX17" fmla="*/ 30900 w 78914"/>
                  <a:gd name="connsiteY17" fmla="*/ 26262 h 84075"/>
                  <a:gd name="connsiteX18" fmla="*/ 24171 w 78914"/>
                  <a:gd name="connsiteY18" fmla="*/ 54418 h 84075"/>
                  <a:gd name="connsiteX19" fmla="*/ 50824 w 78914"/>
                  <a:gd name="connsiteY19" fmla="*/ 54418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914" h="84075">
                    <a:moveTo>
                      <a:pt x="0" y="84076"/>
                    </a:moveTo>
                    <a:lnTo>
                      <a:pt x="0" y="54418"/>
                    </a:lnTo>
                    <a:lnTo>
                      <a:pt x="3789" y="54418"/>
                    </a:lnTo>
                    <a:cubicBezTo>
                      <a:pt x="10387" y="54418"/>
                      <a:pt x="13653" y="48734"/>
                      <a:pt x="15090" y="20317"/>
                    </a:cubicBezTo>
                    <a:lnTo>
                      <a:pt x="16005" y="0"/>
                    </a:lnTo>
                    <a:lnTo>
                      <a:pt x="68397" y="0"/>
                    </a:lnTo>
                    <a:lnTo>
                      <a:pt x="68397" y="54418"/>
                    </a:lnTo>
                    <a:lnTo>
                      <a:pt x="78915" y="54418"/>
                    </a:lnTo>
                    <a:lnTo>
                      <a:pt x="78915" y="84076"/>
                    </a:lnTo>
                    <a:lnTo>
                      <a:pt x="62714" y="84076"/>
                    </a:lnTo>
                    <a:lnTo>
                      <a:pt x="62714" y="68201"/>
                    </a:lnTo>
                    <a:lnTo>
                      <a:pt x="16332" y="68201"/>
                    </a:lnTo>
                    <a:lnTo>
                      <a:pt x="16332" y="84076"/>
                    </a:lnTo>
                    <a:lnTo>
                      <a:pt x="130" y="84076"/>
                    </a:lnTo>
                    <a:close/>
                    <a:moveTo>
                      <a:pt x="50824" y="54418"/>
                    </a:moveTo>
                    <a:lnTo>
                      <a:pt x="50824" y="13849"/>
                    </a:lnTo>
                    <a:lnTo>
                      <a:pt x="31683" y="13849"/>
                    </a:lnTo>
                    <a:lnTo>
                      <a:pt x="30900" y="26262"/>
                    </a:lnTo>
                    <a:cubicBezTo>
                      <a:pt x="29854" y="40437"/>
                      <a:pt x="29005" y="46774"/>
                      <a:pt x="24171" y="54418"/>
                    </a:cubicBezTo>
                    <a:lnTo>
                      <a:pt x="50824" y="5441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2" name="Полилиния: фигура 274">
                <a:extLst>
                  <a:ext uri="{FF2B5EF4-FFF2-40B4-BE49-F238E27FC236}">
                    <a16:creationId xmlns:a16="http://schemas.microsoft.com/office/drawing/2014/main" id="{5370403E-FE5E-5E07-A028-21C59650B244}"/>
                  </a:ext>
                </a:extLst>
              </p:cNvPr>
              <p:cNvSpPr/>
              <p:nvPr/>
            </p:nvSpPr>
            <p:spPr>
              <a:xfrm>
                <a:off x="8551346" y="5719476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3 w 64151"/>
                  <a:gd name="connsiteY5" fmla="*/ 23322 h 71663"/>
                  <a:gd name="connsiteX6" fmla="*/ 3071 w 64151"/>
                  <a:gd name="connsiteY6" fmla="*/ 23322 h 71663"/>
                  <a:gd name="connsiteX7" fmla="*/ 32990 w 64151"/>
                  <a:gd name="connsiteY7" fmla="*/ 0 h 71663"/>
                  <a:gd name="connsiteX8" fmla="*/ 62388 w 64151"/>
                  <a:gd name="connsiteY8" fmla="*/ 30051 h 71663"/>
                  <a:gd name="connsiteX9" fmla="*/ 62126 w 64151"/>
                  <a:gd name="connsiteY9" fmla="*/ 47428 h 71663"/>
                  <a:gd name="connsiteX10" fmla="*/ 64152 w 64151"/>
                  <a:gd name="connsiteY10" fmla="*/ 70031 h 71663"/>
                  <a:gd name="connsiteX11" fmla="*/ 48081 w 64151"/>
                  <a:gd name="connsiteY11" fmla="*/ 70031 h 71663"/>
                  <a:gd name="connsiteX12" fmla="*/ 46971 w 64151"/>
                  <a:gd name="connsiteY12" fmla="*/ 61538 h 71663"/>
                  <a:gd name="connsiteX13" fmla="*/ 24628 w 64151"/>
                  <a:gd name="connsiteY13" fmla="*/ 71664 h 71663"/>
                  <a:gd name="connsiteX14" fmla="*/ 45403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3" y="23322"/>
                    </a:cubicBezTo>
                    <a:lnTo>
                      <a:pt x="3071" y="23322"/>
                    </a:lnTo>
                    <a:cubicBezTo>
                      <a:pt x="4443" y="9864"/>
                      <a:pt x="15353" y="0"/>
                      <a:pt x="32990" y="0"/>
                    </a:cubicBezTo>
                    <a:cubicBezTo>
                      <a:pt x="49126" y="0"/>
                      <a:pt x="62388" y="7121"/>
                      <a:pt x="62388" y="30051"/>
                    </a:cubicBezTo>
                    <a:cubicBezTo>
                      <a:pt x="62388" y="32076"/>
                      <a:pt x="62126" y="41352"/>
                      <a:pt x="62126" y="47428"/>
                    </a:cubicBezTo>
                    <a:cubicBezTo>
                      <a:pt x="62126" y="58207"/>
                      <a:pt x="62780" y="64282"/>
                      <a:pt x="64152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1" y="61538"/>
                    </a:cubicBezTo>
                    <a:cubicBezTo>
                      <a:pt x="42006" y="68659"/>
                      <a:pt x="34951" y="71664"/>
                      <a:pt x="24628" y="71664"/>
                    </a:cubicBezTo>
                    <a:close/>
                    <a:moveTo>
                      <a:pt x="45403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20" y="59644"/>
                      <a:pt x="29855" y="59644"/>
                    </a:cubicBezTo>
                    <a:cubicBezTo>
                      <a:pt x="40895" y="59644"/>
                      <a:pt x="45468" y="53829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3" name="Полилиния: фигура 275">
                <a:extLst>
                  <a:ext uri="{FF2B5EF4-FFF2-40B4-BE49-F238E27FC236}">
                    <a16:creationId xmlns:a16="http://schemas.microsoft.com/office/drawing/2014/main" id="{320AE383-C1A0-374B-7B6A-7F7EB45BE32A}"/>
                  </a:ext>
                </a:extLst>
              </p:cNvPr>
              <p:cNvSpPr/>
              <p:nvPr/>
            </p:nvSpPr>
            <p:spPr>
              <a:xfrm>
                <a:off x="8627452" y="5770431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8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8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4" name="Полилиния: фигура 276">
                <a:extLst>
                  <a:ext uri="{FF2B5EF4-FFF2-40B4-BE49-F238E27FC236}">
                    <a16:creationId xmlns:a16="http://schemas.microsoft.com/office/drawing/2014/main" id="{82F6F46F-AFA4-49F7-8C10-4E644625EE38}"/>
                  </a:ext>
                </a:extLst>
              </p:cNvPr>
              <p:cNvSpPr/>
              <p:nvPr/>
            </p:nvSpPr>
            <p:spPr>
              <a:xfrm>
                <a:off x="8691669" y="5719737"/>
                <a:ext cx="66829" cy="91914"/>
              </a:xfrm>
              <a:custGeom>
                <a:avLst/>
                <a:gdLst>
                  <a:gd name="connsiteX0" fmla="*/ 0 w 66829"/>
                  <a:gd name="connsiteY0" fmla="*/ 91915 h 91914"/>
                  <a:gd name="connsiteX1" fmla="*/ 0 w 66829"/>
                  <a:gd name="connsiteY1" fmla="*/ 1502 h 91914"/>
                  <a:gd name="connsiteX2" fmla="*/ 17507 w 66829"/>
                  <a:gd name="connsiteY2" fmla="*/ 1502 h 91914"/>
                  <a:gd name="connsiteX3" fmla="*/ 17507 w 66829"/>
                  <a:gd name="connsiteY3" fmla="*/ 10256 h 91914"/>
                  <a:gd name="connsiteX4" fmla="*/ 37171 w 66829"/>
                  <a:gd name="connsiteY4" fmla="*/ 0 h 91914"/>
                  <a:gd name="connsiteX5" fmla="*/ 66829 w 66829"/>
                  <a:gd name="connsiteY5" fmla="*/ 35603 h 91914"/>
                  <a:gd name="connsiteX6" fmla="*/ 37040 w 66829"/>
                  <a:gd name="connsiteY6" fmla="*/ 71337 h 91914"/>
                  <a:gd name="connsiteX7" fmla="*/ 17507 w 66829"/>
                  <a:gd name="connsiteY7" fmla="*/ 61081 h 91914"/>
                  <a:gd name="connsiteX8" fmla="*/ 17507 w 66829"/>
                  <a:gd name="connsiteY8" fmla="*/ 91915 h 91914"/>
                  <a:gd name="connsiteX9" fmla="*/ 0 w 66829"/>
                  <a:gd name="connsiteY9" fmla="*/ 91915 h 91914"/>
                  <a:gd name="connsiteX10" fmla="*/ 48472 w 66829"/>
                  <a:gd name="connsiteY10" fmla="*/ 35734 h 91914"/>
                  <a:gd name="connsiteX11" fmla="*/ 32859 w 66829"/>
                  <a:gd name="connsiteY11" fmla="*/ 13392 h 91914"/>
                  <a:gd name="connsiteX12" fmla="*/ 16854 w 66829"/>
                  <a:gd name="connsiteY12" fmla="*/ 35603 h 91914"/>
                  <a:gd name="connsiteX13" fmla="*/ 32859 w 66829"/>
                  <a:gd name="connsiteY13" fmla="*/ 57945 h 91914"/>
                  <a:gd name="connsiteX14" fmla="*/ 48472 w 66829"/>
                  <a:gd name="connsiteY14" fmla="*/ 35734 h 91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4">
                    <a:moveTo>
                      <a:pt x="0" y="91915"/>
                    </a:moveTo>
                    <a:lnTo>
                      <a:pt x="0" y="1502"/>
                    </a:lnTo>
                    <a:lnTo>
                      <a:pt x="17507" y="1502"/>
                    </a:lnTo>
                    <a:lnTo>
                      <a:pt x="17507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0"/>
                      <a:pt x="53241" y="71337"/>
                      <a:pt x="37040" y="71337"/>
                    </a:cubicBezTo>
                    <a:cubicBezTo>
                      <a:pt x="29920" y="71337"/>
                      <a:pt x="21950" y="68658"/>
                      <a:pt x="17507" y="61081"/>
                    </a:cubicBezTo>
                    <a:lnTo>
                      <a:pt x="17507" y="91915"/>
                    </a:lnTo>
                    <a:lnTo>
                      <a:pt x="0" y="91915"/>
                    </a:lnTo>
                    <a:close/>
                    <a:moveTo>
                      <a:pt x="48472" y="35734"/>
                    </a:moveTo>
                    <a:cubicBezTo>
                      <a:pt x="48472" y="22407"/>
                      <a:pt x="42005" y="13392"/>
                      <a:pt x="32859" y="13392"/>
                    </a:cubicBezTo>
                    <a:cubicBezTo>
                      <a:pt x="23191" y="13392"/>
                      <a:pt x="16854" y="21884"/>
                      <a:pt x="16854" y="35603"/>
                    </a:cubicBezTo>
                    <a:cubicBezTo>
                      <a:pt x="16854" y="49322"/>
                      <a:pt x="23191" y="57945"/>
                      <a:pt x="32859" y="57945"/>
                    </a:cubicBezTo>
                    <a:cubicBezTo>
                      <a:pt x="42005" y="57945"/>
                      <a:pt x="48472" y="49060"/>
                      <a:pt x="48472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5" name="Полилиния: фигура 277">
                <a:extLst>
                  <a:ext uri="{FF2B5EF4-FFF2-40B4-BE49-F238E27FC236}">
                    <a16:creationId xmlns:a16="http://schemas.microsoft.com/office/drawing/2014/main" id="{EA7F5803-A011-E93E-3866-9790393C4D2E}"/>
                  </a:ext>
                </a:extLst>
              </p:cNvPr>
              <p:cNvSpPr/>
              <p:nvPr/>
            </p:nvSpPr>
            <p:spPr>
              <a:xfrm>
                <a:off x="8766272" y="5719476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2 w 64151"/>
                  <a:gd name="connsiteY5" fmla="*/ 23322 h 71663"/>
                  <a:gd name="connsiteX6" fmla="*/ 3070 w 64151"/>
                  <a:gd name="connsiteY6" fmla="*/ 23322 h 71663"/>
                  <a:gd name="connsiteX7" fmla="*/ 32990 w 64151"/>
                  <a:gd name="connsiteY7" fmla="*/ 0 h 71663"/>
                  <a:gd name="connsiteX8" fmla="*/ 62388 w 64151"/>
                  <a:gd name="connsiteY8" fmla="*/ 30051 h 71663"/>
                  <a:gd name="connsiteX9" fmla="*/ 62126 w 64151"/>
                  <a:gd name="connsiteY9" fmla="*/ 47428 h 71663"/>
                  <a:gd name="connsiteX10" fmla="*/ 64152 w 64151"/>
                  <a:gd name="connsiteY10" fmla="*/ 70031 h 71663"/>
                  <a:gd name="connsiteX11" fmla="*/ 48081 w 64151"/>
                  <a:gd name="connsiteY11" fmla="*/ 70031 h 71663"/>
                  <a:gd name="connsiteX12" fmla="*/ 46971 w 64151"/>
                  <a:gd name="connsiteY12" fmla="*/ 61538 h 71663"/>
                  <a:gd name="connsiteX13" fmla="*/ 24628 w 64151"/>
                  <a:gd name="connsiteY13" fmla="*/ 71664 h 71663"/>
                  <a:gd name="connsiteX14" fmla="*/ 45403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2" y="23322"/>
                    </a:cubicBezTo>
                    <a:lnTo>
                      <a:pt x="3070" y="23322"/>
                    </a:lnTo>
                    <a:cubicBezTo>
                      <a:pt x="4443" y="9864"/>
                      <a:pt x="15352" y="0"/>
                      <a:pt x="32990" y="0"/>
                    </a:cubicBezTo>
                    <a:cubicBezTo>
                      <a:pt x="49061" y="0"/>
                      <a:pt x="62388" y="7121"/>
                      <a:pt x="62388" y="30051"/>
                    </a:cubicBezTo>
                    <a:cubicBezTo>
                      <a:pt x="62388" y="32076"/>
                      <a:pt x="62126" y="41352"/>
                      <a:pt x="62126" y="47428"/>
                    </a:cubicBezTo>
                    <a:cubicBezTo>
                      <a:pt x="62126" y="58207"/>
                      <a:pt x="62779" y="64282"/>
                      <a:pt x="64152" y="70031"/>
                    </a:cubicBezTo>
                    <a:lnTo>
                      <a:pt x="48081" y="70031"/>
                    </a:lnTo>
                    <a:cubicBezTo>
                      <a:pt x="47558" y="67875"/>
                      <a:pt x="47297" y="64935"/>
                      <a:pt x="46971" y="61538"/>
                    </a:cubicBezTo>
                    <a:cubicBezTo>
                      <a:pt x="42006" y="68659"/>
                      <a:pt x="34950" y="71664"/>
                      <a:pt x="24628" y="71664"/>
                    </a:cubicBezTo>
                    <a:close/>
                    <a:moveTo>
                      <a:pt x="45403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19" y="59644"/>
                      <a:pt x="29855" y="59644"/>
                    </a:cubicBezTo>
                    <a:cubicBezTo>
                      <a:pt x="40895" y="59644"/>
                      <a:pt x="45468" y="53829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6" name="Полилиния: фигура 278">
                <a:extLst>
                  <a:ext uri="{FF2B5EF4-FFF2-40B4-BE49-F238E27FC236}">
                    <a16:creationId xmlns:a16="http://schemas.microsoft.com/office/drawing/2014/main" id="{8FACD32A-793F-3C15-C921-536548F90DD3}"/>
                  </a:ext>
                </a:extLst>
              </p:cNvPr>
              <p:cNvSpPr/>
              <p:nvPr/>
            </p:nvSpPr>
            <p:spPr>
              <a:xfrm>
                <a:off x="8843815" y="5697526"/>
                <a:ext cx="64673" cy="91915"/>
              </a:xfrm>
              <a:custGeom>
                <a:avLst/>
                <a:gdLst>
                  <a:gd name="connsiteX0" fmla="*/ 0 w 64673"/>
                  <a:gd name="connsiteY0" fmla="*/ 91915 h 91915"/>
                  <a:gd name="connsiteX1" fmla="*/ 0 w 64673"/>
                  <a:gd name="connsiteY1" fmla="*/ 23714 h 91915"/>
                  <a:gd name="connsiteX2" fmla="*/ 17116 w 64673"/>
                  <a:gd name="connsiteY2" fmla="*/ 23714 h 91915"/>
                  <a:gd name="connsiteX3" fmla="*/ 17116 w 64673"/>
                  <a:gd name="connsiteY3" fmla="*/ 70227 h 91915"/>
                  <a:gd name="connsiteX4" fmla="*/ 47166 w 64673"/>
                  <a:gd name="connsiteY4" fmla="*/ 23714 h 91915"/>
                  <a:gd name="connsiteX5" fmla="*/ 64674 w 64673"/>
                  <a:gd name="connsiteY5" fmla="*/ 23714 h 91915"/>
                  <a:gd name="connsiteX6" fmla="*/ 64674 w 64673"/>
                  <a:gd name="connsiteY6" fmla="*/ 91915 h 91915"/>
                  <a:gd name="connsiteX7" fmla="*/ 47558 w 64673"/>
                  <a:gd name="connsiteY7" fmla="*/ 91915 h 91915"/>
                  <a:gd name="connsiteX8" fmla="*/ 47558 w 64673"/>
                  <a:gd name="connsiteY8" fmla="*/ 47036 h 91915"/>
                  <a:gd name="connsiteX9" fmla="*/ 17508 w 64673"/>
                  <a:gd name="connsiteY9" fmla="*/ 91915 h 91915"/>
                  <a:gd name="connsiteX10" fmla="*/ 0 w 64673"/>
                  <a:gd name="connsiteY10" fmla="*/ 91915 h 91915"/>
                  <a:gd name="connsiteX11" fmla="*/ 11694 w 64673"/>
                  <a:gd name="connsiteY11" fmla="*/ 0 h 91915"/>
                  <a:gd name="connsiteX12" fmla="*/ 23975 w 64673"/>
                  <a:gd name="connsiteY12" fmla="*/ 0 h 91915"/>
                  <a:gd name="connsiteX13" fmla="*/ 33121 w 64673"/>
                  <a:gd name="connsiteY13" fmla="*/ 6598 h 91915"/>
                  <a:gd name="connsiteX14" fmla="*/ 42397 w 64673"/>
                  <a:gd name="connsiteY14" fmla="*/ 0 h 91915"/>
                  <a:gd name="connsiteX15" fmla="*/ 54679 w 64673"/>
                  <a:gd name="connsiteY15" fmla="*/ 0 h 91915"/>
                  <a:gd name="connsiteX16" fmla="*/ 32990 w 64673"/>
                  <a:gd name="connsiteY16" fmla="*/ 15744 h 91915"/>
                  <a:gd name="connsiteX17" fmla="*/ 11694 w 64673"/>
                  <a:gd name="connsiteY17" fmla="*/ 0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673" h="91915">
                    <a:moveTo>
                      <a:pt x="0" y="91915"/>
                    </a:moveTo>
                    <a:lnTo>
                      <a:pt x="0" y="23714"/>
                    </a:lnTo>
                    <a:lnTo>
                      <a:pt x="17116" y="23714"/>
                    </a:lnTo>
                    <a:lnTo>
                      <a:pt x="17116" y="70227"/>
                    </a:lnTo>
                    <a:lnTo>
                      <a:pt x="47166" y="23714"/>
                    </a:lnTo>
                    <a:lnTo>
                      <a:pt x="64674" y="23714"/>
                    </a:lnTo>
                    <a:lnTo>
                      <a:pt x="64674" y="91915"/>
                    </a:lnTo>
                    <a:lnTo>
                      <a:pt x="47558" y="91915"/>
                    </a:lnTo>
                    <a:lnTo>
                      <a:pt x="47558" y="47036"/>
                    </a:ln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11694" y="0"/>
                    </a:moveTo>
                    <a:lnTo>
                      <a:pt x="23975" y="0"/>
                    </a:lnTo>
                    <a:cubicBezTo>
                      <a:pt x="24498" y="4050"/>
                      <a:pt x="27176" y="6598"/>
                      <a:pt x="33121" y="6598"/>
                    </a:cubicBezTo>
                    <a:cubicBezTo>
                      <a:pt x="39065" y="6598"/>
                      <a:pt x="41875" y="4050"/>
                      <a:pt x="42397" y="0"/>
                    </a:cubicBezTo>
                    <a:lnTo>
                      <a:pt x="54679" y="0"/>
                    </a:lnTo>
                    <a:cubicBezTo>
                      <a:pt x="53634" y="9015"/>
                      <a:pt x="47558" y="15744"/>
                      <a:pt x="32990" y="15744"/>
                    </a:cubicBezTo>
                    <a:cubicBezTo>
                      <a:pt x="18423" y="15744"/>
                      <a:pt x="12347" y="9015"/>
                      <a:pt x="11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7" name="Полилиния: фигура 279">
                <a:extLst>
                  <a:ext uri="{FF2B5EF4-FFF2-40B4-BE49-F238E27FC236}">
                    <a16:creationId xmlns:a16="http://schemas.microsoft.com/office/drawing/2014/main" id="{D6030F74-20AB-80B9-B75E-043B39F1A378}"/>
                  </a:ext>
                </a:extLst>
              </p:cNvPr>
              <p:cNvSpPr/>
              <p:nvPr/>
            </p:nvSpPr>
            <p:spPr>
              <a:xfrm>
                <a:off x="8920575" y="5719737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5" y="57684"/>
                      <a:pt x="50694" y="50040"/>
                      <a:pt x="50694" y="35734"/>
                    </a:cubicBezTo>
                    <a:cubicBezTo>
                      <a:pt x="50694" y="21427"/>
                      <a:pt x="43835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8" name="Полилиния: фигура 280">
                <a:extLst>
                  <a:ext uri="{FF2B5EF4-FFF2-40B4-BE49-F238E27FC236}">
                    <a16:creationId xmlns:a16="http://schemas.microsoft.com/office/drawing/2014/main" id="{ABE4DB8D-FA40-C0FA-B971-41B149EB44EE}"/>
                  </a:ext>
                </a:extLst>
              </p:cNvPr>
              <p:cNvSpPr/>
              <p:nvPr/>
            </p:nvSpPr>
            <p:spPr>
              <a:xfrm>
                <a:off x="9001058" y="5721240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7 w 63432"/>
                  <a:gd name="connsiteY2" fmla="*/ 0 h 68201"/>
                  <a:gd name="connsiteX3" fmla="*/ 17507 w 63432"/>
                  <a:gd name="connsiteY3" fmla="*/ 26392 h 68201"/>
                  <a:gd name="connsiteX4" fmla="*/ 45924 w 63432"/>
                  <a:gd name="connsiteY4" fmla="*/ 26392 h 68201"/>
                  <a:gd name="connsiteX5" fmla="*/ 45924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4 w 63432"/>
                  <a:gd name="connsiteY8" fmla="*/ 68201 h 68201"/>
                  <a:gd name="connsiteX9" fmla="*/ 45924 w 63432"/>
                  <a:gd name="connsiteY9" fmla="*/ 40176 h 68201"/>
                  <a:gd name="connsiteX10" fmla="*/ 17507 w 63432"/>
                  <a:gd name="connsiteY10" fmla="*/ 40176 h 68201"/>
                  <a:gd name="connsiteX11" fmla="*/ 17507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26392"/>
                    </a:lnTo>
                    <a:lnTo>
                      <a:pt x="45924" y="26392"/>
                    </a:lnTo>
                    <a:lnTo>
                      <a:pt x="45924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4" y="68201"/>
                    </a:lnTo>
                    <a:lnTo>
                      <a:pt x="45924" y="40176"/>
                    </a:lnTo>
                    <a:lnTo>
                      <a:pt x="17507" y="40176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9" name="Полилиния: фигура 281">
                <a:extLst>
                  <a:ext uri="{FF2B5EF4-FFF2-40B4-BE49-F238E27FC236}">
                    <a16:creationId xmlns:a16="http://schemas.microsoft.com/office/drawing/2014/main" id="{2243631F-9ED6-8E49-A3A0-CCE75D82AAC4}"/>
                  </a:ext>
                </a:extLst>
              </p:cNvPr>
              <p:cNvSpPr/>
              <p:nvPr/>
            </p:nvSpPr>
            <p:spPr>
              <a:xfrm>
                <a:off x="9077164" y="5719476"/>
                <a:ext cx="64151" cy="71663"/>
              </a:xfrm>
              <a:custGeom>
                <a:avLst/>
                <a:gdLst>
                  <a:gd name="connsiteX0" fmla="*/ 24628 w 64151"/>
                  <a:gd name="connsiteY0" fmla="*/ 71599 h 71663"/>
                  <a:gd name="connsiteX1" fmla="*/ 0 w 64151"/>
                  <a:gd name="connsiteY1" fmla="*/ 51543 h 71663"/>
                  <a:gd name="connsiteX2" fmla="*/ 44880 w 64151"/>
                  <a:gd name="connsiteY2" fmla="*/ 27568 h 71663"/>
                  <a:gd name="connsiteX3" fmla="*/ 44880 w 64151"/>
                  <a:gd name="connsiteY3" fmla="*/ 26457 h 71663"/>
                  <a:gd name="connsiteX4" fmla="*/ 32076 w 64151"/>
                  <a:gd name="connsiteY4" fmla="*/ 12282 h 71663"/>
                  <a:gd name="connsiteX5" fmla="*/ 19403 w 64151"/>
                  <a:gd name="connsiteY5" fmla="*/ 23322 h 71663"/>
                  <a:gd name="connsiteX6" fmla="*/ 3071 w 64151"/>
                  <a:gd name="connsiteY6" fmla="*/ 23322 h 71663"/>
                  <a:gd name="connsiteX7" fmla="*/ 32990 w 64151"/>
                  <a:gd name="connsiteY7" fmla="*/ 0 h 71663"/>
                  <a:gd name="connsiteX8" fmla="*/ 62388 w 64151"/>
                  <a:gd name="connsiteY8" fmla="*/ 30051 h 71663"/>
                  <a:gd name="connsiteX9" fmla="*/ 62126 w 64151"/>
                  <a:gd name="connsiteY9" fmla="*/ 47428 h 71663"/>
                  <a:gd name="connsiteX10" fmla="*/ 64152 w 64151"/>
                  <a:gd name="connsiteY10" fmla="*/ 70031 h 71663"/>
                  <a:gd name="connsiteX11" fmla="*/ 48081 w 64151"/>
                  <a:gd name="connsiteY11" fmla="*/ 70031 h 71663"/>
                  <a:gd name="connsiteX12" fmla="*/ 46971 w 64151"/>
                  <a:gd name="connsiteY12" fmla="*/ 61538 h 71663"/>
                  <a:gd name="connsiteX13" fmla="*/ 24628 w 64151"/>
                  <a:gd name="connsiteY13" fmla="*/ 71664 h 71663"/>
                  <a:gd name="connsiteX14" fmla="*/ 45403 w 64151"/>
                  <a:gd name="connsiteY14" fmla="*/ 38739 h 71663"/>
                  <a:gd name="connsiteX15" fmla="*/ 18030 w 64151"/>
                  <a:gd name="connsiteY15" fmla="*/ 50628 h 71663"/>
                  <a:gd name="connsiteX16" fmla="*/ 29855 w 64151"/>
                  <a:gd name="connsiteY16" fmla="*/ 59644 h 71663"/>
                  <a:gd name="connsiteX17" fmla="*/ 45468 w 64151"/>
                  <a:gd name="connsiteY17" fmla="*/ 43769 h 71663"/>
                  <a:gd name="connsiteX18" fmla="*/ 45468 w 64151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1" h="71663">
                    <a:moveTo>
                      <a:pt x="24628" y="71599"/>
                    </a:moveTo>
                    <a:cubicBezTo>
                      <a:pt x="11563" y="71599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40"/>
                      <a:pt x="39196" y="12282"/>
                      <a:pt x="32076" y="12282"/>
                    </a:cubicBezTo>
                    <a:cubicBezTo>
                      <a:pt x="25347" y="12282"/>
                      <a:pt x="19794" y="15679"/>
                      <a:pt x="19403" y="23322"/>
                    </a:cubicBezTo>
                    <a:lnTo>
                      <a:pt x="3071" y="23322"/>
                    </a:lnTo>
                    <a:cubicBezTo>
                      <a:pt x="4443" y="9864"/>
                      <a:pt x="15353" y="0"/>
                      <a:pt x="32990" y="0"/>
                    </a:cubicBezTo>
                    <a:cubicBezTo>
                      <a:pt x="49126" y="0"/>
                      <a:pt x="62388" y="7121"/>
                      <a:pt x="62388" y="30051"/>
                    </a:cubicBezTo>
                    <a:cubicBezTo>
                      <a:pt x="62388" y="32076"/>
                      <a:pt x="62126" y="41352"/>
                      <a:pt x="62126" y="47428"/>
                    </a:cubicBezTo>
                    <a:cubicBezTo>
                      <a:pt x="62126" y="58207"/>
                      <a:pt x="62780" y="64282"/>
                      <a:pt x="64152" y="70031"/>
                    </a:cubicBezTo>
                    <a:lnTo>
                      <a:pt x="48081" y="70031"/>
                    </a:lnTo>
                    <a:cubicBezTo>
                      <a:pt x="47558" y="67875"/>
                      <a:pt x="47298" y="64935"/>
                      <a:pt x="46971" y="61538"/>
                    </a:cubicBezTo>
                    <a:cubicBezTo>
                      <a:pt x="42006" y="68659"/>
                      <a:pt x="34951" y="71664"/>
                      <a:pt x="24628" y="71664"/>
                    </a:cubicBezTo>
                    <a:close/>
                    <a:moveTo>
                      <a:pt x="45403" y="38739"/>
                    </a:moveTo>
                    <a:cubicBezTo>
                      <a:pt x="25739" y="40764"/>
                      <a:pt x="18030" y="43051"/>
                      <a:pt x="18030" y="50628"/>
                    </a:cubicBezTo>
                    <a:cubicBezTo>
                      <a:pt x="18030" y="55593"/>
                      <a:pt x="21820" y="59644"/>
                      <a:pt x="29855" y="59644"/>
                    </a:cubicBezTo>
                    <a:cubicBezTo>
                      <a:pt x="40895" y="59644"/>
                      <a:pt x="45468" y="53829"/>
                      <a:pt x="45468" y="43769"/>
                    </a:cubicBezTo>
                    <a:lnTo>
                      <a:pt x="45468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0" name="Полилиния: фигура 282">
                <a:extLst>
                  <a:ext uri="{FF2B5EF4-FFF2-40B4-BE49-F238E27FC236}">
                    <a16:creationId xmlns:a16="http://schemas.microsoft.com/office/drawing/2014/main" id="{7A1662E1-15A5-3B46-C3B3-73C9F2A5D82C}"/>
                  </a:ext>
                </a:extLst>
              </p:cNvPr>
              <p:cNvSpPr/>
              <p:nvPr/>
            </p:nvSpPr>
            <p:spPr>
              <a:xfrm>
                <a:off x="9153270" y="5770431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8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8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1" name="Полилиния: фигура 283">
                <a:extLst>
                  <a:ext uri="{FF2B5EF4-FFF2-40B4-BE49-F238E27FC236}">
                    <a16:creationId xmlns:a16="http://schemas.microsoft.com/office/drawing/2014/main" id="{DCA1546F-1448-064C-2058-6A3CC4E285DF}"/>
                  </a:ext>
                </a:extLst>
              </p:cNvPr>
              <p:cNvSpPr/>
              <p:nvPr/>
            </p:nvSpPr>
            <p:spPr>
              <a:xfrm>
                <a:off x="8183032" y="5873386"/>
                <a:ext cx="61016" cy="68201"/>
              </a:xfrm>
              <a:custGeom>
                <a:avLst/>
                <a:gdLst>
                  <a:gd name="connsiteX0" fmla="*/ 0 w 61016"/>
                  <a:gd name="connsiteY0" fmla="*/ 68201 h 68201"/>
                  <a:gd name="connsiteX1" fmla="*/ 0 w 61016"/>
                  <a:gd name="connsiteY1" fmla="*/ 0 h 68201"/>
                  <a:gd name="connsiteX2" fmla="*/ 61016 w 61016"/>
                  <a:gd name="connsiteY2" fmla="*/ 0 h 68201"/>
                  <a:gd name="connsiteX3" fmla="*/ 61016 w 61016"/>
                  <a:gd name="connsiteY3" fmla="*/ 68201 h 68201"/>
                  <a:gd name="connsiteX4" fmla="*/ 43508 w 61016"/>
                  <a:gd name="connsiteY4" fmla="*/ 68201 h 68201"/>
                  <a:gd name="connsiteX5" fmla="*/ 43508 w 61016"/>
                  <a:gd name="connsiteY5" fmla="*/ 13784 h 68201"/>
                  <a:gd name="connsiteX6" fmla="*/ 17508 w 61016"/>
                  <a:gd name="connsiteY6" fmla="*/ 13784 h 68201"/>
                  <a:gd name="connsiteX7" fmla="*/ 17508 w 61016"/>
                  <a:gd name="connsiteY7" fmla="*/ 68201 h 68201"/>
                  <a:gd name="connsiteX8" fmla="*/ 0 w 61016"/>
                  <a:gd name="connsiteY8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016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61016" y="0"/>
                    </a:lnTo>
                    <a:lnTo>
                      <a:pt x="61016" y="68201"/>
                    </a:lnTo>
                    <a:lnTo>
                      <a:pt x="43508" y="68201"/>
                    </a:lnTo>
                    <a:lnTo>
                      <a:pt x="43508" y="13784"/>
                    </a:lnTo>
                    <a:lnTo>
                      <a:pt x="17508" y="13784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2" name="Полилиния: фигура 284">
                <a:extLst>
                  <a:ext uri="{FF2B5EF4-FFF2-40B4-BE49-F238E27FC236}">
                    <a16:creationId xmlns:a16="http://schemas.microsoft.com/office/drawing/2014/main" id="{4DBDA066-30C6-AE07-E127-1385E0F24B35}"/>
                  </a:ext>
                </a:extLst>
              </p:cNvPr>
              <p:cNvSpPr/>
              <p:nvPr/>
            </p:nvSpPr>
            <p:spPr>
              <a:xfrm>
                <a:off x="8256003" y="5871884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3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0"/>
                      <a:pt x="24628" y="57684"/>
                      <a:pt x="34231" y="57684"/>
                    </a:cubicBezTo>
                    <a:cubicBezTo>
                      <a:pt x="43834" y="57684"/>
                      <a:pt x="50694" y="50040"/>
                      <a:pt x="50694" y="35734"/>
                    </a:cubicBezTo>
                    <a:cubicBezTo>
                      <a:pt x="50694" y="21427"/>
                      <a:pt x="43834" y="13653"/>
                      <a:pt x="34231" y="13653"/>
                    </a:cubicBezTo>
                    <a:cubicBezTo>
                      <a:pt x="24628" y="13653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3" name="Полилиния: фигура 285">
                <a:extLst>
                  <a:ext uri="{FF2B5EF4-FFF2-40B4-BE49-F238E27FC236}">
                    <a16:creationId xmlns:a16="http://schemas.microsoft.com/office/drawing/2014/main" id="{E935B127-5B43-BA05-BF7D-1F5F61F28CA8}"/>
                  </a:ext>
                </a:extLst>
              </p:cNvPr>
              <p:cNvSpPr/>
              <p:nvPr/>
            </p:nvSpPr>
            <p:spPr>
              <a:xfrm>
                <a:off x="8332109" y="5871884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8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8" y="24824"/>
                    </a:lnTo>
                    <a:cubicBezTo>
                      <a:pt x="47035" y="18226"/>
                      <a:pt x="40895" y="13523"/>
                      <a:pt x="34231" y="13523"/>
                    </a:cubicBezTo>
                    <a:cubicBezTo>
                      <a:pt x="25085" y="13523"/>
                      <a:pt x="17900" y="21231"/>
                      <a:pt x="17900" y="35473"/>
                    </a:cubicBezTo>
                    <a:cubicBezTo>
                      <a:pt x="17900" y="49714"/>
                      <a:pt x="24759" y="57814"/>
                      <a:pt x="34362" y="57814"/>
                    </a:cubicBezTo>
                    <a:cubicBezTo>
                      <a:pt x="40437" y="57814"/>
                      <a:pt x="46644" y="54613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4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4" name="Полилиния: фигура 286">
                <a:extLst>
                  <a:ext uri="{FF2B5EF4-FFF2-40B4-BE49-F238E27FC236}">
                    <a16:creationId xmlns:a16="http://schemas.microsoft.com/office/drawing/2014/main" id="{B773302E-8AE9-A044-64E0-7EEC9996153E}"/>
                  </a:ext>
                </a:extLst>
              </p:cNvPr>
              <p:cNvSpPr/>
              <p:nvPr/>
            </p:nvSpPr>
            <p:spPr>
              <a:xfrm>
                <a:off x="8403642" y="5871884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4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2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9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9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3" y="52131"/>
                      <a:pt x="26262" y="57814"/>
                      <a:pt x="34624" y="57814"/>
                    </a:cubicBezTo>
                    <a:cubicBezTo>
                      <a:pt x="40046" y="57814"/>
                      <a:pt x="45403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2"/>
                      <a:pt x="34754" y="71402"/>
                    </a:cubicBezTo>
                    <a:cubicBezTo>
                      <a:pt x="12805" y="71402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8" y="0"/>
                      <a:pt x="68333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9" y="28417"/>
                    </a:moveTo>
                    <a:lnTo>
                      <a:pt x="49975" y="28417"/>
                    </a:lnTo>
                    <a:cubicBezTo>
                      <a:pt x="49584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9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5" name="Полилиния: фигура 287">
                <a:extLst>
                  <a:ext uri="{FF2B5EF4-FFF2-40B4-BE49-F238E27FC236}">
                    <a16:creationId xmlns:a16="http://schemas.microsoft.com/office/drawing/2014/main" id="{7A642A27-D23D-C208-440D-A8BD24E201CB}"/>
                  </a:ext>
                </a:extLst>
              </p:cNvPr>
              <p:cNvSpPr/>
              <p:nvPr/>
            </p:nvSpPr>
            <p:spPr>
              <a:xfrm>
                <a:off x="8477004" y="5873321"/>
                <a:ext cx="65719" cy="68266"/>
              </a:xfrm>
              <a:custGeom>
                <a:avLst/>
                <a:gdLst>
                  <a:gd name="connsiteX0" fmla="*/ 65 w 65719"/>
                  <a:gd name="connsiteY0" fmla="*/ 68267 h 68266"/>
                  <a:gd name="connsiteX1" fmla="*/ 65 w 65719"/>
                  <a:gd name="connsiteY1" fmla="*/ 54418 h 68266"/>
                  <a:gd name="connsiteX2" fmla="*/ 1699 w 65719"/>
                  <a:gd name="connsiteY2" fmla="*/ 54418 h 68266"/>
                  <a:gd name="connsiteX3" fmla="*/ 13001 w 65719"/>
                  <a:gd name="connsiteY3" fmla="*/ 21427 h 68266"/>
                  <a:gd name="connsiteX4" fmla="*/ 14242 w 65719"/>
                  <a:gd name="connsiteY4" fmla="*/ 0 h 68266"/>
                  <a:gd name="connsiteX5" fmla="*/ 65719 w 65719"/>
                  <a:gd name="connsiteY5" fmla="*/ 0 h 68266"/>
                  <a:gd name="connsiteX6" fmla="*/ 65719 w 65719"/>
                  <a:gd name="connsiteY6" fmla="*/ 68201 h 68266"/>
                  <a:gd name="connsiteX7" fmla="*/ 48211 w 65719"/>
                  <a:gd name="connsiteY7" fmla="*/ 68201 h 68266"/>
                  <a:gd name="connsiteX8" fmla="*/ 48211 w 65719"/>
                  <a:gd name="connsiteY8" fmla="*/ 13784 h 68266"/>
                  <a:gd name="connsiteX9" fmla="*/ 30573 w 65719"/>
                  <a:gd name="connsiteY9" fmla="*/ 13784 h 68266"/>
                  <a:gd name="connsiteX10" fmla="*/ 29528 w 65719"/>
                  <a:gd name="connsiteY10" fmla="*/ 29985 h 68266"/>
                  <a:gd name="connsiteX11" fmla="*/ 3266 w 65719"/>
                  <a:gd name="connsiteY11" fmla="*/ 68136 h 68266"/>
                  <a:gd name="connsiteX12" fmla="*/ 0 w 65719"/>
                  <a:gd name="connsiteY12" fmla="*/ 68136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5719" h="68266">
                    <a:moveTo>
                      <a:pt x="65" y="68267"/>
                    </a:moveTo>
                    <a:lnTo>
                      <a:pt x="65" y="54418"/>
                    </a:lnTo>
                    <a:lnTo>
                      <a:pt x="1699" y="54418"/>
                    </a:lnTo>
                    <a:cubicBezTo>
                      <a:pt x="8820" y="54418"/>
                      <a:pt x="11563" y="46056"/>
                      <a:pt x="13001" y="21427"/>
                    </a:cubicBezTo>
                    <a:lnTo>
                      <a:pt x="14242" y="0"/>
                    </a:lnTo>
                    <a:lnTo>
                      <a:pt x="65719" y="0"/>
                    </a:lnTo>
                    <a:lnTo>
                      <a:pt x="65719" y="68201"/>
                    </a:lnTo>
                    <a:lnTo>
                      <a:pt x="48211" y="68201"/>
                    </a:lnTo>
                    <a:lnTo>
                      <a:pt x="48211" y="13784"/>
                    </a:lnTo>
                    <a:lnTo>
                      <a:pt x="30573" y="13784"/>
                    </a:lnTo>
                    <a:lnTo>
                      <a:pt x="29528" y="29985"/>
                    </a:lnTo>
                    <a:cubicBezTo>
                      <a:pt x="28026" y="55724"/>
                      <a:pt x="20121" y="68136"/>
                      <a:pt x="3266" y="68136"/>
                    </a:cubicBezTo>
                    <a:lnTo>
                      <a:pt x="0" y="68136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6" name="Полилиния: фигура 288">
                <a:extLst>
                  <a:ext uri="{FF2B5EF4-FFF2-40B4-BE49-F238E27FC236}">
                    <a16:creationId xmlns:a16="http://schemas.microsoft.com/office/drawing/2014/main" id="{4081B9AB-B382-998B-810D-2D83789732E2}"/>
                  </a:ext>
                </a:extLst>
              </p:cNvPr>
              <p:cNvSpPr/>
              <p:nvPr/>
            </p:nvSpPr>
            <p:spPr>
              <a:xfrm>
                <a:off x="8559317" y="5873386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8 w 62713"/>
                  <a:gd name="connsiteY2" fmla="*/ 0 h 68201"/>
                  <a:gd name="connsiteX3" fmla="*/ 17638 w 62713"/>
                  <a:gd name="connsiteY3" fmla="*/ 33121 h 68201"/>
                  <a:gd name="connsiteX4" fmla="*/ 17769 w 62713"/>
                  <a:gd name="connsiteY4" fmla="*/ 33121 h 68201"/>
                  <a:gd name="connsiteX5" fmla="*/ 41744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8 w 62713"/>
                  <a:gd name="connsiteY9" fmla="*/ 68201 h 68201"/>
                  <a:gd name="connsiteX10" fmla="*/ 17834 w 62713"/>
                  <a:gd name="connsiteY10" fmla="*/ 34754 h 68201"/>
                  <a:gd name="connsiteX11" fmla="*/ 17703 w 62713"/>
                  <a:gd name="connsiteY11" fmla="*/ 34754 h 68201"/>
                  <a:gd name="connsiteX12" fmla="*/ 17703 w 62713"/>
                  <a:gd name="connsiteY12" fmla="*/ 68201 h 68201"/>
                  <a:gd name="connsiteX13" fmla="*/ 65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4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8" y="68201"/>
                    </a:lnTo>
                    <a:lnTo>
                      <a:pt x="17834" y="34754"/>
                    </a:lnTo>
                    <a:lnTo>
                      <a:pt x="17703" y="34754"/>
                    </a:lnTo>
                    <a:lnTo>
                      <a:pt x="17703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7" name="Полилиния: фигура 289">
                <a:extLst>
                  <a:ext uri="{FF2B5EF4-FFF2-40B4-BE49-F238E27FC236}">
                    <a16:creationId xmlns:a16="http://schemas.microsoft.com/office/drawing/2014/main" id="{63350CDF-C5A4-0C0B-8A23-E56B0FB4634A}"/>
                  </a:ext>
                </a:extLst>
              </p:cNvPr>
              <p:cNvSpPr/>
              <p:nvPr/>
            </p:nvSpPr>
            <p:spPr>
              <a:xfrm>
                <a:off x="8625166" y="5871623"/>
                <a:ext cx="64150" cy="71663"/>
              </a:xfrm>
              <a:custGeom>
                <a:avLst/>
                <a:gdLst>
                  <a:gd name="connsiteX0" fmla="*/ 24628 w 64150"/>
                  <a:gd name="connsiteY0" fmla="*/ 71598 h 71663"/>
                  <a:gd name="connsiteX1" fmla="*/ 0 w 64150"/>
                  <a:gd name="connsiteY1" fmla="*/ 51543 h 71663"/>
                  <a:gd name="connsiteX2" fmla="*/ 44880 w 64150"/>
                  <a:gd name="connsiteY2" fmla="*/ 27568 h 71663"/>
                  <a:gd name="connsiteX3" fmla="*/ 44880 w 64150"/>
                  <a:gd name="connsiteY3" fmla="*/ 26457 h 71663"/>
                  <a:gd name="connsiteX4" fmla="*/ 32076 w 64150"/>
                  <a:gd name="connsiteY4" fmla="*/ 12281 h 71663"/>
                  <a:gd name="connsiteX5" fmla="*/ 19402 w 64150"/>
                  <a:gd name="connsiteY5" fmla="*/ 23321 h 71663"/>
                  <a:gd name="connsiteX6" fmla="*/ 3070 w 64150"/>
                  <a:gd name="connsiteY6" fmla="*/ 23321 h 71663"/>
                  <a:gd name="connsiteX7" fmla="*/ 32990 w 64150"/>
                  <a:gd name="connsiteY7" fmla="*/ 0 h 71663"/>
                  <a:gd name="connsiteX8" fmla="*/ 62388 w 64150"/>
                  <a:gd name="connsiteY8" fmla="*/ 30050 h 71663"/>
                  <a:gd name="connsiteX9" fmla="*/ 62126 w 64150"/>
                  <a:gd name="connsiteY9" fmla="*/ 47427 h 71663"/>
                  <a:gd name="connsiteX10" fmla="*/ 64151 w 64150"/>
                  <a:gd name="connsiteY10" fmla="*/ 70030 h 71663"/>
                  <a:gd name="connsiteX11" fmla="*/ 48081 w 64150"/>
                  <a:gd name="connsiteY11" fmla="*/ 70030 h 71663"/>
                  <a:gd name="connsiteX12" fmla="*/ 46970 w 64150"/>
                  <a:gd name="connsiteY12" fmla="*/ 61538 h 71663"/>
                  <a:gd name="connsiteX13" fmla="*/ 24628 w 64150"/>
                  <a:gd name="connsiteY13" fmla="*/ 71664 h 71663"/>
                  <a:gd name="connsiteX14" fmla="*/ 45402 w 64150"/>
                  <a:gd name="connsiteY14" fmla="*/ 38739 h 71663"/>
                  <a:gd name="connsiteX15" fmla="*/ 18030 w 64150"/>
                  <a:gd name="connsiteY15" fmla="*/ 50628 h 71663"/>
                  <a:gd name="connsiteX16" fmla="*/ 29854 w 64150"/>
                  <a:gd name="connsiteY16" fmla="*/ 59643 h 71663"/>
                  <a:gd name="connsiteX17" fmla="*/ 45467 w 64150"/>
                  <a:gd name="connsiteY17" fmla="*/ 43769 h 71663"/>
                  <a:gd name="connsiteX18" fmla="*/ 45467 w 64150"/>
                  <a:gd name="connsiteY18" fmla="*/ 38674 h 71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150" h="71663">
                    <a:moveTo>
                      <a:pt x="24628" y="71598"/>
                    </a:moveTo>
                    <a:cubicBezTo>
                      <a:pt x="11563" y="71598"/>
                      <a:pt x="0" y="64020"/>
                      <a:pt x="0" y="51543"/>
                    </a:cubicBezTo>
                    <a:cubicBezTo>
                      <a:pt x="0" y="35473"/>
                      <a:pt x="18030" y="30638"/>
                      <a:pt x="44880" y="27568"/>
                    </a:cubicBezTo>
                    <a:lnTo>
                      <a:pt x="44880" y="26457"/>
                    </a:lnTo>
                    <a:cubicBezTo>
                      <a:pt x="44880" y="15939"/>
                      <a:pt x="39196" y="12281"/>
                      <a:pt x="32076" y="12281"/>
                    </a:cubicBezTo>
                    <a:cubicBezTo>
                      <a:pt x="25347" y="12281"/>
                      <a:pt x="19794" y="15678"/>
                      <a:pt x="19402" y="23321"/>
                    </a:cubicBezTo>
                    <a:lnTo>
                      <a:pt x="3070" y="23321"/>
                    </a:lnTo>
                    <a:cubicBezTo>
                      <a:pt x="4443" y="9864"/>
                      <a:pt x="15352" y="0"/>
                      <a:pt x="32990" y="0"/>
                    </a:cubicBezTo>
                    <a:cubicBezTo>
                      <a:pt x="49126" y="0"/>
                      <a:pt x="62388" y="7120"/>
                      <a:pt x="62388" y="30050"/>
                    </a:cubicBezTo>
                    <a:cubicBezTo>
                      <a:pt x="62388" y="32075"/>
                      <a:pt x="62126" y="41352"/>
                      <a:pt x="62126" y="47427"/>
                    </a:cubicBezTo>
                    <a:cubicBezTo>
                      <a:pt x="62126" y="58206"/>
                      <a:pt x="62779" y="64282"/>
                      <a:pt x="64151" y="70030"/>
                    </a:cubicBezTo>
                    <a:lnTo>
                      <a:pt x="48081" y="70030"/>
                    </a:lnTo>
                    <a:cubicBezTo>
                      <a:pt x="47558" y="67875"/>
                      <a:pt x="47297" y="64935"/>
                      <a:pt x="46970" y="61538"/>
                    </a:cubicBezTo>
                    <a:cubicBezTo>
                      <a:pt x="42006" y="68658"/>
                      <a:pt x="34950" y="71664"/>
                      <a:pt x="24628" y="71664"/>
                    </a:cubicBezTo>
                    <a:close/>
                    <a:moveTo>
                      <a:pt x="45402" y="38739"/>
                    </a:moveTo>
                    <a:cubicBezTo>
                      <a:pt x="25738" y="40764"/>
                      <a:pt x="18030" y="43050"/>
                      <a:pt x="18030" y="50628"/>
                    </a:cubicBezTo>
                    <a:cubicBezTo>
                      <a:pt x="18030" y="55593"/>
                      <a:pt x="21819" y="59643"/>
                      <a:pt x="29854" y="59643"/>
                    </a:cubicBezTo>
                    <a:cubicBezTo>
                      <a:pt x="40895" y="59643"/>
                      <a:pt x="45467" y="53829"/>
                      <a:pt x="45467" y="43769"/>
                    </a:cubicBezTo>
                    <a:lnTo>
                      <a:pt x="45467" y="38674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47" name="Рисунок 1">
              <a:extLst>
                <a:ext uri="{FF2B5EF4-FFF2-40B4-BE49-F238E27FC236}">
                  <a16:creationId xmlns:a16="http://schemas.microsoft.com/office/drawing/2014/main" id="{FE4B04F3-AB6E-64E1-F10F-D3B816C7201C}"/>
                </a:ext>
              </a:extLst>
            </p:cNvPr>
            <p:cNvGrpSpPr/>
            <p:nvPr/>
          </p:nvGrpSpPr>
          <p:grpSpPr>
            <a:xfrm>
              <a:off x="10493259" y="3066740"/>
              <a:ext cx="1232264" cy="267318"/>
              <a:chOff x="10493259" y="3066740"/>
              <a:chExt cx="1232264" cy="267318"/>
            </a:xfrm>
            <a:solidFill>
              <a:srgbClr val="FFFFFF"/>
            </a:solidFill>
          </p:grpSpPr>
          <p:sp>
            <p:nvSpPr>
              <p:cNvPr id="148" name="Полилиния: фигура 291">
                <a:extLst>
                  <a:ext uri="{FF2B5EF4-FFF2-40B4-BE49-F238E27FC236}">
                    <a16:creationId xmlns:a16="http://schemas.microsoft.com/office/drawing/2014/main" id="{F5FB9759-EB57-A966-C6EF-2450416ACC2E}"/>
                  </a:ext>
                </a:extLst>
              </p:cNvPr>
              <p:cNvSpPr/>
              <p:nvPr/>
            </p:nvSpPr>
            <p:spPr>
              <a:xfrm>
                <a:off x="10493455" y="3066740"/>
                <a:ext cx="82835" cy="95246"/>
              </a:xfrm>
              <a:custGeom>
                <a:avLst/>
                <a:gdLst>
                  <a:gd name="connsiteX0" fmla="*/ 82770 w 82835"/>
                  <a:gd name="connsiteY0" fmla="*/ 63433 h 95246"/>
                  <a:gd name="connsiteX1" fmla="*/ 42985 w 82835"/>
                  <a:gd name="connsiteY1" fmla="*/ 95247 h 95246"/>
                  <a:gd name="connsiteX2" fmla="*/ 0 w 82835"/>
                  <a:gd name="connsiteY2" fmla="*/ 47166 h 95246"/>
                  <a:gd name="connsiteX3" fmla="*/ 43508 w 82835"/>
                  <a:gd name="connsiteY3" fmla="*/ 0 h 95246"/>
                  <a:gd name="connsiteX4" fmla="*/ 82835 w 82835"/>
                  <a:gd name="connsiteY4" fmla="*/ 31422 h 95246"/>
                  <a:gd name="connsiteX5" fmla="*/ 65589 w 82835"/>
                  <a:gd name="connsiteY5" fmla="*/ 31422 h 95246"/>
                  <a:gd name="connsiteX6" fmla="*/ 43377 w 82835"/>
                  <a:gd name="connsiteY6" fmla="*/ 14437 h 95246"/>
                  <a:gd name="connsiteX7" fmla="*/ 18749 w 82835"/>
                  <a:gd name="connsiteY7" fmla="*/ 47166 h 95246"/>
                  <a:gd name="connsiteX8" fmla="*/ 42724 w 82835"/>
                  <a:gd name="connsiteY8" fmla="*/ 80744 h 95246"/>
                  <a:gd name="connsiteX9" fmla="*/ 65523 w 82835"/>
                  <a:gd name="connsiteY9" fmla="*/ 63367 h 95246"/>
                  <a:gd name="connsiteX10" fmla="*/ 82770 w 82835"/>
                  <a:gd name="connsiteY10" fmla="*/ 63367 h 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2835" h="95246">
                    <a:moveTo>
                      <a:pt x="82770" y="63433"/>
                    </a:moveTo>
                    <a:cubicBezTo>
                      <a:pt x="80353" y="82051"/>
                      <a:pt x="64870" y="95247"/>
                      <a:pt x="42985" y="95247"/>
                    </a:cubicBezTo>
                    <a:cubicBezTo>
                      <a:pt x="15613" y="95247"/>
                      <a:pt x="0" y="76629"/>
                      <a:pt x="0" y="47166"/>
                    </a:cubicBezTo>
                    <a:cubicBezTo>
                      <a:pt x="0" y="17704"/>
                      <a:pt x="16724" y="0"/>
                      <a:pt x="43508" y="0"/>
                    </a:cubicBezTo>
                    <a:cubicBezTo>
                      <a:pt x="65066" y="0"/>
                      <a:pt x="79764" y="12281"/>
                      <a:pt x="82835" y="31422"/>
                    </a:cubicBezTo>
                    <a:lnTo>
                      <a:pt x="65589" y="31422"/>
                    </a:lnTo>
                    <a:cubicBezTo>
                      <a:pt x="62192" y="18618"/>
                      <a:pt x="53568" y="14437"/>
                      <a:pt x="43377" y="14437"/>
                    </a:cubicBezTo>
                    <a:cubicBezTo>
                      <a:pt x="29528" y="14437"/>
                      <a:pt x="18749" y="25869"/>
                      <a:pt x="18749" y="47166"/>
                    </a:cubicBezTo>
                    <a:cubicBezTo>
                      <a:pt x="18749" y="68463"/>
                      <a:pt x="29528" y="80744"/>
                      <a:pt x="42724" y="80744"/>
                    </a:cubicBezTo>
                    <a:cubicBezTo>
                      <a:pt x="53633" y="80744"/>
                      <a:pt x="62518" y="75910"/>
                      <a:pt x="65523" y="63367"/>
                    </a:cubicBezTo>
                    <a:lnTo>
                      <a:pt x="82770" y="633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: фигура 292">
                <a:extLst>
                  <a:ext uri="{FF2B5EF4-FFF2-40B4-BE49-F238E27FC236}">
                    <a16:creationId xmlns:a16="http://schemas.microsoft.com/office/drawing/2014/main" id="{DAFEEA5C-9A01-5D59-A4BE-F95FADC22A0A}"/>
                  </a:ext>
                </a:extLst>
              </p:cNvPr>
              <p:cNvSpPr/>
              <p:nvPr/>
            </p:nvSpPr>
            <p:spPr>
              <a:xfrm>
                <a:off x="10587722" y="3092152"/>
                <a:ext cx="61015" cy="68201"/>
              </a:xfrm>
              <a:custGeom>
                <a:avLst/>
                <a:gdLst>
                  <a:gd name="connsiteX0" fmla="*/ 0 w 61015"/>
                  <a:gd name="connsiteY0" fmla="*/ 68201 h 68201"/>
                  <a:gd name="connsiteX1" fmla="*/ 0 w 61015"/>
                  <a:gd name="connsiteY1" fmla="*/ 0 h 68201"/>
                  <a:gd name="connsiteX2" fmla="*/ 61015 w 61015"/>
                  <a:gd name="connsiteY2" fmla="*/ 0 h 68201"/>
                  <a:gd name="connsiteX3" fmla="*/ 61015 w 61015"/>
                  <a:gd name="connsiteY3" fmla="*/ 68201 h 68201"/>
                  <a:gd name="connsiteX4" fmla="*/ 43507 w 61015"/>
                  <a:gd name="connsiteY4" fmla="*/ 68201 h 68201"/>
                  <a:gd name="connsiteX5" fmla="*/ 43507 w 61015"/>
                  <a:gd name="connsiteY5" fmla="*/ 13784 h 68201"/>
                  <a:gd name="connsiteX6" fmla="*/ 17507 w 61015"/>
                  <a:gd name="connsiteY6" fmla="*/ 13784 h 68201"/>
                  <a:gd name="connsiteX7" fmla="*/ 17507 w 61015"/>
                  <a:gd name="connsiteY7" fmla="*/ 68201 h 68201"/>
                  <a:gd name="connsiteX8" fmla="*/ 0 w 61015"/>
                  <a:gd name="connsiteY8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015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61015" y="0"/>
                    </a:lnTo>
                    <a:lnTo>
                      <a:pt x="61015" y="68201"/>
                    </a:lnTo>
                    <a:lnTo>
                      <a:pt x="43507" y="68201"/>
                    </a:lnTo>
                    <a:lnTo>
                      <a:pt x="43507" y="13784"/>
                    </a:lnTo>
                    <a:lnTo>
                      <a:pt x="17507" y="13784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: фигура 293">
                <a:extLst>
                  <a:ext uri="{FF2B5EF4-FFF2-40B4-BE49-F238E27FC236}">
                    <a16:creationId xmlns:a16="http://schemas.microsoft.com/office/drawing/2014/main" id="{9065F68A-15BF-3F45-AD92-AAC4D421A2C5}"/>
                  </a:ext>
                </a:extLst>
              </p:cNvPr>
              <p:cNvSpPr/>
              <p:nvPr/>
            </p:nvSpPr>
            <p:spPr>
              <a:xfrm>
                <a:off x="10660757" y="3090649"/>
                <a:ext cx="68462" cy="71337"/>
              </a:xfrm>
              <a:custGeom>
                <a:avLst/>
                <a:gdLst>
                  <a:gd name="connsiteX0" fmla="*/ 0 w 68462"/>
                  <a:gd name="connsiteY0" fmla="*/ 35734 h 71337"/>
                  <a:gd name="connsiteX1" fmla="*/ 34231 w 68462"/>
                  <a:gd name="connsiteY1" fmla="*/ 0 h 71337"/>
                  <a:gd name="connsiteX2" fmla="*/ 68463 w 68462"/>
                  <a:gd name="connsiteY2" fmla="*/ 35734 h 71337"/>
                  <a:gd name="connsiteX3" fmla="*/ 34231 w 68462"/>
                  <a:gd name="connsiteY3" fmla="*/ 71337 h 71337"/>
                  <a:gd name="connsiteX4" fmla="*/ 0 w 68462"/>
                  <a:gd name="connsiteY4" fmla="*/ 35734 h 71337"/>
                  <a:gd name="connsiteX5" fmla="*/ 17769 w 68462"/>
                  <a:gd name="connsiteY5" fmla="*/ 35734 h 71337"/>
                  <a:gd name="connsiteX6" fmla="*/ 34231 w 68462"/>
                  <a:gd name="connsiteY6" fmla="*/ 57684 h 71337"/>
                  <a:gd name="connsiteX7" fmla="*/ 50694 w 68462"/>
                  <a:gd name="connsiteY7" fmla="*/ 35734 h 71337"/>
                  <a:gd name="connsiteX8" fmla="*/ 34231 w 68462"/>
                  <a:gd name="connsiteY8" fmla="*/ 13654 h 71337"/>
                  <a:gd name="connsiteX9" fmla="*/ 17769 w 68462"/>
                  <a:gd name="connsiteY9" fmla="*/ 3573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462" h="71337">
                    <a:moveTo>
                      <a:pt x="0" y="35734"/>
                    </a:moveTo>
                    <a:cubicBezTo>
                      <a:pt x="0" y="11759"/>
                      <a:pt x="16985" y="0"/>
                      <a:pt x="34231" y="0"/>
                    </a:cubicBezTo>
                    <a:cubicBezTo>
                      <a:pt x="51478" y="0"/>
                      <a:pt x="68463" y="11759"/>
                      <a:pt x="68463" y="35734"/>
                    </a:cubicBezTo>
                    <a:cubicBezTo>
                      <a:pt x="68463" y="59709"/>
                      <a:pt x="51478" y="71337"/>
                      <a:pt x="34231" y="71337"/>
                    </a:cubicBezTo>
                    <a:cubicBezTo>
                      <a:pt x="16985" y="71337"/>
                      <a:pt x="0" y="59578"/>
                      <a:pt x="0" y="35734"/>
                    </a:cubicBezTo>
                    <a:close/>
                    <a:moveTo>
                      <a:pt x="17769" y="35734"/>
                    </a:moveTo>
                    <a:cubicBezTo>
                      <a:pt x="17769" y="50041"/>
                      <a:pt x="24628" y="57684"/>
                      <a:pt x="34231" y="57684"/>
                    </a:cubicBezTo>
                    <a:cubicBezTo>
                      <a:pt x="43835" y="57684"/>
                      <a:pt x="50694" y="50041"/>
                      <a:pt x="50694" y="35734"/>
                    </a:cubicBezTo>
                    <a:cubicBezTo>
                      <a:pt x="50694" y="21427"/>
                      <a:pt x="43835" y="13654"/>
                      <a:pt x="34231" y="13654"/>
                    </a:cubicBezTo>
                    <a:cubicBezTo>
                      <a:pt x="24628" y="13654"/>
                      <a:pt x="17769" y="21362"/>
                      <a:pt x="17769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Полилиния: фигура 294">
                <a:extLst>
                  <a:ext uri="{FF2B5EF4-FFF2-40B4-BE49-F238E27FC236}">
                    <a16:creationId xmlns:a16="http://schemas.microsoft.com/office/drawing/2014/main" id="{45EC3EC9-1EF5-FF8D-77FB-C1B1C5ECC60B}"/>
                  </a:ext>
                </a:extLst>
              </p:cNvPr>
              <p:cNvSpPr/>
              <p:nvPr/>
            </p:nvSpPr>
            <p:spPr>
              <a:xfrm>
                <a:off x="10741045" y="3090649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7 w 66829"/>
                  <a:gd name="connsiteY2" fmla="*/ 1503 h 91915"/>
                  <a:gd name="connsiteX3" fmla="*/ 17507 w 66829"/>
                  <a:gd name="connsiteY3" fmla="*/ 10256 h 91915"/>
                  <a:gd name="connsiteX4" fmla="*/ 37171 w 66829"/>
                  <a:gd name="connsiteY4" fmla="*/ 0 h 91915"/>
                  <a:gd name="connsiteX5" fmla="*/ 66829 w 66829"/>
                  <a:gd name="connsiteY5" fmla="*/ 35603 h 91915"/>
                  <a:gd name="connsiteX6" fmla="*/ 37041 w 66829"/>
                  <a:gd name="connsiteY6" fmla="*/ 71337 h 91915"/>
                  <a:gd name="connsiteX7" fmla="*/ 17507 w 66829"/>
                  <a:gd name="connsiteY7" fmla="*/ 61081 h 91915"/>
                  <a:gd name="connsiteX8" fmla="*/ 17507 w 66829"/>
                  <a:gd name="connsiteY8" fmla="*/ 91915 h 91915"/>
                  <a:gd name="connsiteX9" fmla="*/ 0 w 66829"/>
                  <a:gd name="connsiteY9" fmla="*/ 91915 h 91915"/>
                  <a:gd name="connsiteX10" fmla="*/ 48473 w 66829"/>
                  <a:gd name="connsiteY10" fmla="*/ 35734 h 91915"/>
                  <a:gd name="connsiteX11" fmla="*/ 32860 w 66829"/>
                  <a:gd name="connsiteY11" fmla="*/ 13392 h 91915"/>
                  <a:gd name="connsiteX12" fmla="*/ 16854 w 66829"/>
                  <a:gd name="connsiteY12" fmla="*/ 35603 h 91915"/>
                  <a:gd name="connsiteX13" fmla="*/ 32860 w 66829"/>
                  <a:gd name="connsiteY13" fmla="*/ 57945 h 91915"/>
                  <a:gd name="connsiteX14" fmla="*/ 48473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7" y="1503"/>
                    </a:lnTo>
                    <a:lnTo>
                      <a:pt x="17507" y="10256"/>
                    </a:lnTo>
                    <a:cubicBezTo>
                      <a:pt x="21166" y="3789"/>
                      <a:pt x="28548" y="0"/>
                      <a:pt x="37171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1"/>
                      <a:pt x="53242" y="71337"/>
                      <a:pt x="37041" y="71337"/>
                    </a:cubicBezTo>
                    <a:cubicBezTo>
                      <a:pt x="29920" y="71337"/>
                      <a:pt x="21950" y="68659"/>
                      <a:pt x="17507" y="61081"/>
                    </a:cubicBezTo>
                    <a:lnTo>
                      <a:pt x="17507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5" y="13392"/>
                      <a:pt x="32860" y="13392"/>
                    </a:cubicBezTo>
                    <a:cubicBezTo>
                      <a:pt x="23256" y="13392"/>
                      <a:pt x="16854" y="21885"/>
                      <a:pt x="16854" y="35603"/>
                    </a:cubicBezTo>
                    <a:cubicBezTo>
                      <a:pt x="16854" y="49322"/>
                      <a:pt x="23191" y="57945"/>
                      <a:pt x="32860" y="57945"/>
                    </a:cubicBezTo>
                    <a:cubicBezTo>
                      <a:pt x="42005" y="57945"/>
                      <a:pt x="48473" y="49061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" name="Полилиния: фигура 295">
                <a:extLst>
                  <a:ext uri="{FF2B5EF4-FFF2-40B4-BE49-F238E27FC236}">
                    <a16:creationId xmlns:a16="http://schemas.microsoft.com/office/drawing/2014/main" id="{8DBA1F23-C354-95E4-D587-300DF1D1005B}"/>
                  </a:ext>
                </a:extLst>
              </p:cNvPr>
              <p:cNvSpPr/>
              <p:nvPr/>
            </p:nvSpPr>
            <p:spPr>
              <a:xfrm>
                <a:off x="10812708" y="3092086"/>
                <a:ext cx="61864" cy="68266"/>
              </a:xfrm>
              <a:custGeom>
                <a:avLst/>
                <a:gdLst>
                  <a:gd name="connsiteX0" fmla="*/ 22211 w 61864"/>
                  <a:gd name="connsiteY0" fmla="*/ 68267 h 68266"/>
                  <a:gd name="connsiteX1" fmla="*/ 22211 w 61864"/>
                  <a:gd name="connsiteY1" fmla="*/ 13850 h 68266"/>
                  <a:gd name="connsiteX2" fmla="*/ 0 w 61864"/>
                  <a:gd name="connsiteY2" fmla="*/ 13850 h 68266"/>
                  <a:gd name="connsiteX3" fmla="*/ 0 w 61864"/>
                  <a:gd name="connsiteY3" fmla="*/ 0 h 68266"/>
                  <a:gd name="connsiteX4" fmla="*/ 61865 w 61864"/>
                  <a:gd name="connsiteY4" fmla="*/ 0 h 68266"/>
                  <a:gd name="connsiteX5" fmla="*/ 61865 w 61864"/>
                  <a:gd name="connsiteY5" fmla="*/ 13850 h 68266"/>
                  <a:gd name="connsiteX6" fmla="*/ 39654 w 61864"/>
                  <a:gd name="connsiteY6" fmla="*/ 13850 h 68266"/>
                  <a:gd name="connsiteX7" fmla="*/ 39654 w 61864"/>
                  <a:gd name="connsiteY7" fmla="*/ 68267 h 68266"/>
                  <a:gd name="connsiteX8" fmla="*/ 22146 w 61864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4" h="68266">
                    <a:moveTo>
                      <a:pt x="22211" y="68267"/>
                    </a:moveTo>
                    <a:lnTo>
                      <a:pt x="22211" y="13850"/>
                    </a:lnTo>
                    <a:lnTo>
                      <a:pt x="0" y="13850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50"/>
                    </a:lnTo>
                    <a:lnTo>
                      <a:pt x="39654" y="13850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" name="Полилиния: фигура 296">
                <a:extLst>
                  <a:ext uri="{FF2B5EF4-FFF2-40B4-BE49-F238E27FC236}">
                    <a16:creationId xmlns:a16="http://schemas.microsoft.com/office/drawing/2014/main" id="{4BEA76C7-852F-8A4B-9D31-CB167F758181}"/>
                  </a:ext>
                </a:extLst>
              </p:cNvPr>
              <p:cNvSpPr/>
              <p:nvPr/>
            </p:nvSpPr>
            <p:spPr>
              <a:xfrm>
                <a:off x="10884046" y="3092152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7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" name="Полилиния: фигура 297">
                <a:extLst>
                  <a:ext uri="{FF2B5EF4-FFF2-40B4-BE49-F238E27FC236}">
                    <a16:creationId xmlns:a16="http://schemas.microsoft.com/office/drawing/2014/main" id="{09C2A1A1-C289-B20D-DBC3-F4DDC1A705FF}"/>
                  </a:ext>
                </a:extLst>
              </p:cNvPr>
              <p:cNvSpPr/>
              <p:nvPr/>
            </p:nvSpPr>
            <p:spPr>
              <a:xfrm>
                <a:off x="10965312" y="3092152"/>
                <a:ext cx="62518" cy="68201"/>
              </a:xfrm>
              <a:custGeom>
                <a:avLst/>
                <a:gdLst>
                  <a:gd name="connsiteX0" fmla="*/ 0 w 62518"/>
                  <a:gd name="connsiteY0" fmla="*/ 68201 h 68201"/>
                  <a:gd name="connsiteX1" fmla="*/ 0 w 62518"/>
                  <a:gd name="connsiteY1" fmla="*/ 0 h 68201"/>
                  <a:gd name="connsiteX2" fmla="*/ 33578 w 62518"/>
                  <a:gd name="connsiteY2" fmla="*/ 0 h 68201"/>
                  <a:gd name="connsiteX3" fmla="*/ 59709 w 62518"/>
                  <a:gd name="connsiteY3" fmla="*/ 17769 h 68201"/>
                  <a:gd name="connsiteX4" fmla="*/ 51086 w 62518"/>
                  <a:gd name="connsiteY4" fmla="*/ 31814 h 68201"/>
                  <a:gd name="connsiteX5" fmla="*/ 62518 w 62518"/>
                  <a:gd name="connsiteY5" fmla="*/ 47428 h 68201"/>
                  <a:gd name="connsiteX6" fmla="*/ 35146 w 62518"/>
                  <a:gd name="connsiteY6" fmla="*/ 68201 h 68201"/>
                  <a:gd name="connsiteX7" fmla="*/ 0 w 62518"/>
                  <a:gd name="connsiteY7" fmla="*/ 68201 h 68201"/>
                  <a:gd name="connsiteX8" fmla="*/ 17508 w 62518"/>
                  <a:gd name="connsiteY8" fmla="*/ 27503 h 68201"/>
                  <a:gd name="connsiteX9" fmla="*/ 32337 w 62518"/>
                  <a:gd name="connsiteY9" fmla="*/ 27503 h 68201"/>
                  <a:gd name="connsiteX10" fmla="*/ 42855 w 62518"/>
                  <a:gd name="connsiteY10" fmla="*/ 20251 h 68201"/>
                  <a:gd name="connsiteX11" fmla="*/ 32207 w 62518"/>
                  <a:gd name="connsiteY11" fmla="*/ 13653 h 68201"/>
                  <a:gd name="connsiteX12" fmla="*/ 17508 w 62518"/>
                  <a:gd name="connsiteY12" fmla="*/ 13653 h 68201"/>
                  <a:gd name="connsiteX13" fmla="*/ 17508 w 62518"/>
                  <a:gd name="connsiteY13" fmla="*/ 27503 h 68201"/>
                  <a:gd name="connsiteX14" fmla="*/ 17508 w 62518"/>
                  <a:gd name="connsiteY14" fmla="*/ 54483 h 68201"/>
                  <a:gd name="connsiteX15" fmla="*/ 33382 w 62518"/>
                  <a:gd name="connsiteY15" fmla="*/ 54483 h 68201"/>
                  <a:gd name="connsiteX16" fmla="*/ 45533 w 62518"/>
                  <a:gd name="connsiteY16" fmla="*/ 46644 h 68201"/>
                  <a:gd name="connsiteX17" fmla="*/ 33252 w 62518"/>
                  <a:gd name="connsiteY17" fmla="*/ 38935 h 68201"/>
                  <a:gd name="connsiteX18" fmla="*/ 17508 w 62518"/>
                  <a:gd name="connsiteY18" fmla="*/ 38935 h 68201"/>
                  <a:gd name="connsiteX19" fmla="*/ 17508 w 62518"/>
                  <a:gd name="connsiteY19" fmla="*/ 54548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518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33578" y="0"/>
                    </a:lnTo>
                    <a:cubicBezTo>
                      <a:pt x="48146" y="0"/>
                      <a:pt x="59709" y="3528"/>
                      <a:pt x="59709" y="17769"/>
                    </a:cubicBezTo>
                    <a:cubicBezTo>
                      <a:pt x="59709" y="24498"/>
                      <a:pt x="56770" y="29201"/>
                      <a:pt x="51086" y="31814"/>
                    </a:cubicBezTo>
                    <a:cubicBezTo>
                      <a:pt x="57684" y="33970"/>
                      <a:pt x="62518" y="38804"/>
                      <a:pt x="62518" y="47428"/>
                    </a:cubicBezTo>
                    <a:cubicBezTo>
                      <a:pt x="62518" y="62387"/>
                      <a:pt x="50955" y="68201"/>
                      <a:pt x="35146" y="68201"/>
                    </a:cubicBezTo>
                    <a:lnTo>
                      <a:pt x="0" y="68201"/>
                    </a:lnTo>
                    <a:close/>
                    <a:moveTo>
                      <a:pt x="17508" y="27503"/>
                    </a:moveTo>
                    <a:lnTo>
                      <a:pt x="32337" y="27503"/>
                    </a:lnTo>
                    <a:cubicBezTo>
                      <a:pt x="38935" y="27503"/>
                      <a:pt x="42855" y="25347"/>
                      <a:pt x="42855" y="20251"/>
                    </a:cubicBezTo>
                    <a:cubicBezTo>
                      <a:pt x="42855" y="15156"/>
                      <a:pt x="38935" y="13653"/>
                      <a:pt x="32207" y="13653"/>
                    </a:cubicBezTo>
                    <a:lnTo>
                      <a:pt x="17508" y="13653"/>
                    </a:lnTo>
                    <a:lnTo>
                      <a:pt x="17508" y="27503"/>
                    </a:lnTo>
                    <a:close/>
                    <a:moveTo>
                      <a:pt x="17508" y="54483"/>
                    </a:moveTo>
                    <a:lnTo>
                      <a:pt x="33382" y="54483"/>
                    </a:lnTo>
                    <a:cubicBezTo>
                      <a:pt x="41483" y="54483"/>
                      <a:pt x="45533" y="51804"/>
                      <a:pt x="45533" y="46644"/>
                    </a:cubicBezTo>
                    <a:cubicBezTo>
                      <a:pt x="45533" y="41483"/>
                      <a:pt x="41353" y="38935"/>
                      <a:pt x="33252" y="38935"/>
                    </a:cubicBezTo>
                    <a:lnTo>
                      <a:pt x="17508" y="38935"/>
                    </a:lnTo>
                    <a:lnTo>
                      <a:pt x="17508" y="54548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" name="Полилиния: фигура 298">
                <a:extLst>
                  <a:ext uri="{FF2B5EF4-FFF2-40B4-BE49-F238E27FC236}">
                    <a16:creationId xmlns:a16="http://schemas.microsoft.com/office/drawing/2014/main" id="{8ABB06EB-5A15-7C67-F53A-26860FA5024F}"/>
                  </a:ext>
                </a:extLst>
              </p:cNvPr>
              <p:cNvSpPr/>
              <p:nvPr/>
            </p:nvSpPr>
            <p:spPr>
              <a:xfrm>
                <a:off x="11040896" y="3092152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7 w 63432"/>
                  <a:gd name="connsiteY2" fmla="*/ 0 h 68201"/>
                  <a:gd name="connsiteX3" fmla="*/ 17507 w 63432"/>
                  <a:gd name="connsiteY3" fmla="*/ 26392 h 68201"/>
                  <a:gd name="connsiteX4" fmla="*/ 45924 w 63432"/>
                  <a:gd name="connsiteY4" fmla="*/ 26392 h 68201"/>
                  <a:gd name="connsiteX5" fmla="*/ 45924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4 w 63432"/>
                  <a:gd name="connsiteY8" fmla="*/ 68201 h 68201"/>
                  <a:gd name="connsiteX9" fmla="*/ 45924 w 63432"/>
                  <a:gd name="connsiteY9" fmla="*/ 40176 h 68201"/>
                  <a:gd name="connsiteX10" fmla="*/ 17507 w 63432"/>
                  <a:gd name="connsiteY10" fmla="*/ 40176 h 68201"/>
                  <a:gd name="connsiteX11" fmla="*/ 17507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26392"/>
                    </a:lnTo>
                    <a:lnTo>
                      <a:pt x="45924" y="26392"/>
                    </a:lnTo>
                    <a:lnTo>
                      <a:pt x="45924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4" y="68201"/>
                    </a:lnTo>
                    <a:lnTo>
                      <a:pt x="45924" y="40176"/>
                    </a:lnTo>
                    <a:lnTo>
                      <a:pt x="17507" y="40176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" name="Полилиния: фигура 299">
                <a:extLst>
                  <a:ext uri="{FF2B5EF4-FFF2-40B4-BE49-F238E27FC236}">
                    <a16:creationId xmlns:a16="http://schemas.microsoft.com/office/drawing/2014/main" id="{95FD1FE4-78CF-0657-8BCF-006808D08143}"/>
                  </a:ext>
                </a:extLst>
              </p:cNvPr>
              <p:cNvSpPr/>
              <p:nvPr/>
            </p:nvSpPr>
            <p:spPr>
              <a:xfrm>
                <a:off x="11120922" y="3092152"/>
                <a:ext cx="83357" cy="68201"/>
              </a:xfrm>
              <a:custGeom>
                <a:avLst/>
                <a:gdLst>
                  <a:gd name="connsiteX0" fmla="*/ 0 w 83357"/>
                  <a:gd name="connsiteY0" fmla="*/ 68201 h 68201"/>
                  <a:gd name="connsiteX1" fmla="*/ 0 w 83357"/>
                  <a:gd name="connsiteY1" fmla="*/ 0 h 68201"/>
                  <a:gd name="connsiteX2" fmla="*/ 17507 w 83357"/>
                  <a:gd name="connsiteY2" fmla="*/ 0 h 68201"/>
                  <a:gd name="connsiteX3" fmla="*/ 17507 w 83357"/>
                  <a:gd name="connsiteY3" fmla="*/ 22211 h 68201"/>
                  <a:gd name="connsiteX4" fmla="*/ 28156 w 83357"/>
                  <a:gd name="connsiteY4" fmla="*/ 22211 h 68201"/>
                  <a:gd name="connsiteX5" fmla="*/ 55789 w 83357"/>
                  <a:gd name="connsiteY5" fmla="*/ 44880 h 68201"/>
                  <a:gd name="connsiteX6" fmla="*/ 28809 w 83357"/>
                  <a:gd name="connsiteY6" fmla="*/ 68201 h 68201"/>
                  <a:gd name="connsiteX7" fmla="*/ 0 w 83357"/>
                  <a:gd name="connsiteY7" fmla="*/ 68201 h 68201"/>
                  <a:gd name="connsiteX8" fmla="*/ 17507 w 83357"/>
                  <a:gd name="connsiteY8" fmla="*/ 54483 h 68201"/>
                  <a:gd name="connsiteX9" fmla="*/ 26784 w 83357"/>
                  <a:gd name="connsiteY9" fmla="*/ 54483 h 68201"/>
                  <a:gd name="connsiteX10" fmla="*/ 38935 w 83357"/>
                  <a:gd name="connsiteY10" fmla="*/ 44618 h 68201"/>
                  <a:gd name="connsiteX11" fmla="*/ 26653 w 83357"/>
                  <a:gd name="connsiteY11" fmla="*/ 35864 h 68201"/>
                  <a:gd name="connsiteX12" fmla="*/ 17507 w 83357"/>
                  <a:gd name="connsiteY12" fmla="*/ 35864 h 68201"/>
                  <a:gd name="connsiteX13" fmla="*/ 17507 w 83357"/>
                  <a:gd name="connsiteY13" fmla="*/ 54483 h 68201"/>
                  <a:gd name="connsiteX14" fmla="*/ 65719 w 83357"/>
                  <a:gd name="connsiteY14" fmla="*/ 68201 h 68201"/>
                  <a:gd name="connsiteX15" fmla="*/ 65719 w 83357"/>
                  <a:gd name="connsiteY15" fmla="*/ 0 h 68201"/>
                  <a:gd name="connsiteX16" fmla="*/ 83357 w 83357"/>
                  <a:gd name="connsiteY16" fmla="*/ 0 h 68201"/>
                  <a:gd name="connsiteX17" fmla="*/ 83357 w 83357"/>
                  <a:gd name="connsiteY17" fmla="*/ 68201 h 68201"/>
                  <a:gd name="connsiteX18" fmla="*/ 65719 w 83357"/>
                  <a:gd name="connsiteY18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357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22211"/>
                    </a:lnTo>
                    <a:lnTo>
                      <a:pt x="28156" y="22211"/>
                    </a:lnTo>
                    <a:cubicBezTo>
                      <a:pt x="47558" y="22211"/>
                      <a:pt x="55789" y="29593"/>
                      <a:pt x="55789" y="44880"/>
                    </a:cubicBezTo>
                    <a:cubicBezTo>
                      <a:pt x="55789" y="62387"/>
                      <a:pt x="46644" y="68201"/>
                      <a:pt x="28809" y="68201"/>
                    </a:cubicBezTo>
                    <a:lnTo>
                      <a:pt x="0" y="68201"/>
                    </a:lnTo>
                    <a:close/>
                    <a:moveTo>
                      <a:pt x="17507" y="54483"/>
                    </a:moveTo>
                    <a:lnTo>
                      <a:pt x="26784" y="54483"/>
                    </a:lnTo>
                    <a:cubicBezTo>
                      <a:pt x="34884" y="54483"/>
                      <a:pt x="38935" y="52196"/>
                      <a:pt x="38935" y="44618"/>
                    </a:cubicBezTo>
                    <a:cubicBezTo>
                      <a:pt x="38935" y="38151"/>
                      <a:pt x="34884" y="35864"/>
                      <a:pt x="26653" y="35864"/>
                    </a:cubicBezTo>
                    <a:lnTo>
                      <a:pt x="17507" y="35864"/>
                    </a:lnTo>
                    <a:lnTo>
                      <a:pt x="17507" y="54483"/>
                    </a:lnTo>
                    <a:close/>
                    <a:moveTo>
                      <a:pt x="65719" y="68201"/>
                    </a:moveTo>
                    <a:lnTo>
                      <a:pt x="65719" y="0"/>
                    </a:lnTo>
                    <a:lnTo>
                      <a:pt x="83357" y="0"/>
                    </a:lnTo>
                    <a:lnTo>
                      <a:pt x="83357" y="68201"/>
                    </a:lnTo>
                    <a:lnTo>
                      <a:pt x="65719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" name="Полилиния: фигура 300">
                <a:extLst>
                  <a:ext uri="{FF2B5EF4-FFF2-40B4-BE49-F238E27FC236}">
                    <a16:creationId xmlns:a16="http://schemas.microsoft.com/office/drawing/2014/main" id="{6CDA8F86-560A-4A4C-1C7E-9E617EF92E5B}"/>
                  </a:ext>
                </a:extLst>
              </p:cNvPr>
              <p:cNvSpPr/>
              <p:nvPr/>
            </p:nvSpPr>
            <p:spPr>
              <a:xfrm>
                <a:off x="11220872" y="3068438"/>
                <a:ext cx="64673" cy="91915"/>
              </a:xfrm>
              <a:custGeom>
                <a:avLst/>
                <a:gdLst>
                  <a:gd name="connsiteX0" fmla="*/ 0 w 64673"/>
                  <a:gd name="connsiteY0" fmla="*/ 91915 h 91915"/>
                  <a:gd name="connsiteX1" fmla="*/ 0 w 64673"/>
                  <a:gd name="connsiteY1" fmla="*/ 23714 h 91915"/>
                  <a:gd name="connsiteX2" fmla="*/ 17116 w 64673"/>
                  <a:gd name="connsiteY2" fmla="*/ 23714 h 91915"/>
                  <a:gd name="connsiteX3" fmla="*/ 17116 w 64673"/>
                  <a:gd name="connsiteY3" fmla="*/ 70227 h 91915"/>
                  <a:gd name="connsiteX4" fmla="*/ 47167 w 64673"/>
                  <a:gd name="connsiteY4" fmla="*/ 23714 h 91915"/>
                  <a:gd name="connsiteX5" fmla="*/ 64674 w 64673"/>
                  <a:gd name="connsiteY5" fmla="*/ 23714 h 91915"/>
                  <a:gd name="connsiteX6" fmla="*/ 64674 w 64673"/>
                  <a:gd name="connsiteY6" fmla="*/ 91915 h 91915"/>
                  <a:gd name="connsiteX7" fmla="*/ 47558 w 64673"/>
                  <a:gd name="connsiteY7" fmla="*/ 91915 h 91915"/>
                  <a:gd name="connsiteX8" fmla="*/ 47558 w 64673"/>
                  <a:gd name="connsiteY8" fmla="*/ 47036 h 91915"/>
                  <a:gd name="connsiteX9" fmla="*/ 17508 w 64673"/>
                  <a:gd name="connsiteY9" fmla="*/ 91915 h 91915"/>
                  <a:gd name="connsiteX10" fmla="*/ 0 w 64673"/>
                  <a:gd name="connsiteY10" fmla="*/ 91915 h 91915"/>
                  <a:gd name="connsiteX11" fmla="*/ 11694 w 64673"/>
                  <a:gd name="connsiteY11" fmla="*/ 0 h 91915"/>
                  <a:gd name="connsiteX12" fmla="*/ 23975 w 64673"/>
                  <a:gd name="connsiteY12" fmla="*/ 0 h 91915"/>
                  <a:gd name="connsiteX13" fmla="*/ 33121 w 64673"/>
                  <a:gd name="connsiteY13" fmla="*/ 6598 h 91915"/>
                  <a:gd name="connsiteX14" fmla="*/ 42397 w 64673"/>
                  <a:gd name="connsiteY14" fmla="*/ 0 h 91915"/>
                  <a:gd name="connsiteX15" fmla="*/ 54679 w 64673"/>
                  <a:gd name="connsiteY15" fmla="*/ 0 h 91915"/>
                  <a:gd name="connsiteX16" fmla="*/ 32990 w 64673"/>
                  <a:gd name="connsiteY16" fmla="*/ 15744 h 91915"/>
                  <a:gd name="connsiteX17" fmla="*/ 11694 w 64673"/>
                  <a:gd name="connsiteY17" fmla="*/ 0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673" h="91915">
                    <a:moveTo>
                      <a:pt x="0" y="91915"/>
                    </a:moveTo>
                    <a:lnTo>
                      <a:pt x="0" y="23714"/>
                    </a:lnTo>
                    <a:lnTo>
                      <a:pt x="17116" y="23714"/>
                    </a:lnTo>
                    <a:lnTo>
                      <a:pt x="17116" y="70227"/>
                    </a:lnTo>
                    <a:lnTo>
                      <a:pt x="47167" y="23714"/>
                    </a:lnTo>
                    <a:lnTo>
                      <a:pt x="64674" y="23714"/>
                    </a:lnTo>
                    <a:lnTo>
                      <a:pt x="64674" y="91915"/>
                    </a:lnTo>
                    <a:lnTo>
                      <a:pt x="47558" y="91915"/>
                    </a:lnTo>
                    <a:lnTo>
                      <a:pt x="47558" y="47036"/>
                    </a:ln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11694" y="0"/>
                    </a:moveTo>
                    <a:lnTo>
                      <a:pt x="23975" y="0"/>
                    </a:lnTo>
                    <a:cubicBezTo>
                      <a:pt x="24498" y="4050"/>
                      <a:pt x="27176" y="6598"/>
                      <a:pt x="33121" y="6598"/>
                    </a:cubicBezTo>
                    <a:cubicBezTo>
                      <a:pt x="39065" y="6598"/>
                      <a:pt x="41875" y="4050"/>
                      <a:pt x="42397" y="0"/>
                    </a:cubicBezTo>
                    <a:lnTo>
                      <a:pt x="54679" y="0"/>
                    </a:lnTo>
                    <a:cubicBezTo>
                      <a:pt x="53634" y="9015"/>
                      <a:pt x="47558" y="15744"/>
                      <a:pt x="32990" y="15744"/>
                    </a:cubicBezTo>
                    <a:cubicBezTo>
                      <a:pt x="18423" y="15744"/>
                      <a:pt x="12347" y="9015"/>
                      <a:pt x="11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" name="Полилиния: фигура 301">
                <a:extLst>
                  <a:ext uri="{FF2B5EF4-FFF2-40B4-BE49-F238E27FC236}">
                    <a16:creationId xmlns:a16="http://schemas.microsoft.com/office/drawing/2014/main" id="{897B3875-E6BD-1649-38D3-62562489EC1C}"/>
                  </a:ext>
                </a:extLst>
              </p:cNvPr>
              <p:cNvSpPr/>
              <p:nvPr/>
            </p:nvSpPr>
            <p:spPr>
              <a:xfrm>
                <a:off x="11331732" y="3092086"/>
                <a:ext cx="70487" cy="84076"/>
              </a:xfrm>
              <a:custGeom>
                <a:avLst/>
                <a:gdLst>
                  <a:gd name="connsiteX0" fmla="*/ 54286 w 70487"/>
                  <a:gd name="connsiteY0" fmla="*/ 84076 h 84076"/>
                  <a:gd name="connsiteX1" fmla="*/ 54286 w 70487"/>
                  <a:gd name="connsiteY1" fmla="*/ 68201 h 84076"/>
                  <a:gd name="connsiteX2" fmla="*/ 0 w 70487"/>
                  <a:gd name="connsiteY2" fmla="*/ 68201 h 84076"/>
                  <a:gd name="connsiteX3" fmla="*/ 0 w 70487"/>
                  <a:gd name="connsiteY3" fmla="*/ 0 h 84076"/>
                  <a:gd name="connsiteX4" fmla="*/ 17507 w 70487"/>
                  <a:gd name="connsiteY4" fmla="*/ 0 h 84076"/>
                  <a:gd name="connsiteX5" fmla="*/ 17507 w 70487"/>
                  <a:gd name="connsiteY5" fmla="*/ 54418 h 84076"/>
                  <a:gd name="connsiteX6" fmla="*/ 42463 w 70487"/>
                  <a:gd name="connsiteY6" fmla="*/ 54418 h 84076"/>
                  <a:gd name="connsiteX7" fmla="*/ 42463 w 70487"/>
                  <a:gd name="connsiteY7" fmla="*/ 0 h 84076"/>
                  <a:gd name="connsiteX8" fmla="*/ 59970 w 70487"/>
                  <a:gd name="connsiteY8" fmla="*/ 0 h 84076"/>
                  <a:gd name="connsiteX9" fmla="*/ 59970 w 70487"/>
                  <a:gd name="connsiteY9" fmla="*/ 55136 h 84076"/>
                  <a:gd name="connsiteX10" fmla="*/ 70487 w 70487"/>
                  <a:gd name="connsiteY10" fmla="*/ 55136 h 84076"/>
                  <a:gd name="connsiteX11" fmla="*/ 70487 w 70487"/>
                  <a:gd name="connsiteY11" fmla="*/ 84011 h 84076"/>
                  <a:gd name="connsiteX12" fmla="*/ 54286 w 70487"/>
                  <a:gd name="connsiteY12" fmla="*/ 84011 h 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7" h="84076">
                    <a:moveTo>
                      <a:pt x="54286" y="84076"/>
                    </a:moveTo>
                    <a:lnTo>
                      <a:pt x="54286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54418"/>
                    </a:lnTo>
                    <a:lnTo>
                      <a:pt x="42463" y="54418"/>
                    </a:lnTo>
                    <a:lnTo>
                      <a:pt x="42463" y="0"/>
                    </a:lnTo>
                    <a:lnTo>
                      <a:pt x="59970" y="0"/>
                    </a:lnTo>
                    <a:lnTo>
                      <a:pt x="59970" y="55136"/>
                    </a:lnTo>
                    <a:lnTo>
                      <a:pt x="70487" y="55136"/>
                    </a:lnTo>
                    <a:lnTo>
                      <a:pt x="70487" y="84011"/>
                    </a:lnTo>
                    <a:lnTo>
                      <a:pt x="54286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" name="Полилиния: фигура 302">
                <a:extLst>
                  <a:ext uri="{FF2B5EF4-FFF2-40B4-BE49-F238E27FC236}">
                    <a16:creationId xmlns:a16="http://schemas.microsoft.com/office/drawing/2014/main" id="{893AAF76-F35A-7F1E-C392-98186640DF97}"/>
                  </a:ext>
                </a:extLst>
              </p:cNvPr>
              <p:cNvSpPr/>
              <p:nvPr/>
            </p:nvSpPr>
            <p:spPr>
              <a:xfrm>
                <a:off x="11406988" y="3090649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4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3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9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9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3" y="52131"/>
                      <a:pt x="26262" y="57814"/>
                      <a:pt x="34624" y="57814"/>
                    </a:cubicBezTo>
                    <a:cubicBezTo>
                      <a:pt x="40046" y="57814"/>
                      <a:pt x="45403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3"/>
                      <a:pt x="34754" y="71403"/>
                    </a:cubicBezTo>
                    <a:cubicBezTo>
                      <a:pt x="12805" y="71403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8" y="0"/>
                      <a:pt x="68333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9" y="28417"/>
                    </a:moveTo>
                    <a:lnTo>
                      <a:pt x="49975" y="28417"/>
                    </a:lnTo>
                    <a:cubicBezTo>
                      <a:pt x="49584" y="16854"/>
                      <a:pt x="41483" y="12804"/>
                      <a:pt x="34101" y="12804"/>
                    </a:cubicBezTo>
                    <a:cubicBezTo>
                      <a:pt x="27503" y="12804"/>
                      <a:pt x="19010" y="16854"/>
                      <a:pt x="17639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" name="Полилиния: фигура 303">
                <a:extLst>
                  <a:ext uri="{FF2B5EF4-FFF2-40B4-BE49-F238E27FC236}">
                    <a16:creationId xmlns:a16="http://schemas.microsoft.com/office/drawing/2014/main" id="{A66AABB4-8160-AABA-9E02-E4EBCE3FD0E1}"/>
                  </a:ext>
                </a:extLst>
              </p:cNvPr>
              <p:cNvSpPr/>
              <p:nvPr/>
            </p:nvSpPr>
            <p:spPr>
              <a:xfrm>
                <a:off x="11486688" y="3092152"/>
                <a:ext cx="63432" cy="68201"/>
              </a:xfrm>
              <a:custGeom>
                <a:avLst/>
                <a:gdLst>
                  <a:gd name="connsiteX0" fmla="*/ 0 w 63432"/>
                  <a:gd name="connsiteY0" fmla="*/ 68201 h 68201"/>
                  <a:gd name="connsiteX1" fmla="*/ 0 w 63432"/>
                  <a:gd name="connsiteY1" fmla="*/ 0 h 68201"/>
                  <a:gd name="connsiteX2" fmla="*/ 17507 w 63432"/>
                  <a:gd name="connsiteY2" fmla="*/ 0 h 68201"/>
                  <a:gd name="connsiteX3" fmla="*/ 17507 w 63432"/>
                  <a:gd name="connsiteY3" fmla="*/ 26392 h 68201"/>
                  <a:gd name="connsiteX4" fmla="*/ 45925 w 63432"/>
                  <a:gd name="connsiteY4" fmla="*/ 26392 h 68201"/>
                  <a:gd name="connsiteX5" fmla="*/ 45925 w 63432"/>
                  <a:gd name="connsiteY5" fmla="*/ 0 h 68201"/>
                  <a:gd name="connsiteX6" fmla="*/ 63432 w 63432"/>
                  <a:gd name="connsiteY6" fmla="*/ 0 h 68201"/>
                  <a:gd name="connsiteX7" fmla="*/ 63432 w 63432"/>
                  <a:gd name="connsiteY7" fmla="*/ 68201 h 68201"/>
                  <a:gd name="connsiteX8" fmla="*/ 45925 w 63432"/>
                  <a:gd name="connsiteY8" fmla="*/ 68201 h 68201"/>
                  <a:gd name="connsiteX9" fmla="*/ 45925 w 63432"/>
                  <a:gd name="connsiteY9" fmla="*/ 40176 h 68201"/>
                  <a:gd name="connsiteX10" fmla="*/ 17507 w 63432"/>
                  <a:gd name="connsiteY10" fmla="*/ 40176 h 68201"/>
                  <a:gd name="connsiteX11" fmla="*/ 17507 w 63432"/>
                  <a:gd name="connsiteY11" fmla="*/ 68201 h 68201"/>
                  <a:gd name="connsiteX12" fmla="*/ 0 w 63432"/>
                  <a:gd name="connsiteY12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432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507" y="0"/>
                    </a:lnTo>
                    <a:lnTo>
                      <a:pt x="17507" y="26392"/>
                    </a:lnTo>
                    <a:lnTo>
                      <a:pt x="45925" y="26392"/>
                    </a:lnTo>
                    <a:lnTo>
                      <a:pt x="45925" y="0"/>
                    </a:lnTo>
                    <a:lnTo>
                      <a:pt x="63432" y="0"/>
                    </a:lnTo>
                    <a:lnTo>
                      <a:pt x="63432" y="68201"/>
                    </a:lnTo>
                    <a:lnTo>
                      <a:pt x="45925" y="68201"/>
                    </a:lnTo>
                    <a:lnTo>
                      <a:pt x="45925" y="40176"/>
                    </a:lnTo>
                    <a:lnTo>
                      <a:pt x="17507" y="40176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" name="Полилиния: фигура 304">
                <a:extLst>
                  <a:ext uri="{FF2B5EF4-FFF2-40B4-BE49-F238E27FC236}">
                    <a16:creationId xmlns:a16="http://schemas.microsoft.com/office/drawing/2014/main" id="{529DEB4B-DDDD-0E41-2D14-F9ECF28C4A2C}"/>
                  </a:ext>
                </a:extLst>
              </p:cNvPr>
              <p:cNvSpPr/>
              <p:nvPr/>
            </p:nvSpPr>
            <p:spPr>
              <a:xfrm>
                <a:off x="11559592" y="3092086"/>
                <a:ext cx="61865" cy="68266"/>
              </a:xfrm>
              <a:custGeom>
                <a:avLst/>
                <a:gdLst>
                  <a:gd name="connsiteX0" fmla="*/ 22211 w 61865"/>
                  <a:gd name="connsiteY0" fmla="*/ 68267 h 68266"/>
                  <a:gd name="connsiteX1" fmla="*/ 22211 w 61865"/>
                  <a:gd name="connsiteY1" fmla="*/ 13850 h 68266"/>
                  <a:gd name="connsiteX2" fmla="*/ 0 w 61865"/>
                  <a:gd name="connsiteY2" fmla="*/ 13850 h 68266"/>
                  <a:gd name="connsiteX3" fmla="*/ 0 w 61865"/>
                  <a:gd name="connsiteY3" fmla="*/ 0 h 68266"/>
                  <a:gd name="connsiteX4" fmla="*/ 61865 w 61865"/>
                  <a:gd name="connsiteY4" fmla="*/ 0 h 68266"/>
                  <a:gd name="connsiteX5" fmla="*/ 61865 w 61865"/>
                  <a:gd name="connsiteY5" fmla="*/ 13850 h 68266"/>
                  <a:gd name="connsiteX6" fmla="*/ 39654 w 61865"/>
                  <a:gd name="connsiteY6" fmla="*/ 13850 h 68266"/>
                  <a:gd name="connsiteX7" fmla="*/ 39654 w 61865"/>
                  <a:gd name="connsiteY7" fmla="*/ 68267 h 68266"/>
                  <a:gd name="connsiteX8" fmla="*/ 22146 w 61865"/>
                  <a:gd name="connsiteY8" fmla="*/ 68267 h 6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65" h="68266">
                    <a:moveTo>
                      <a:pt x="22211" y="68267"/>
                    </a:moveTo>
                    <a:lnTo>
                      <a:pt x="22211" y="13850"/>
                    </a:lnTo>
                    <a:lnTo>
                      <a:pt x="0" y="13850"/>
                    </a:lnTo>
                    <a:lnTo>
                      <a:pt x="0" y="0"/>
                    </a:lnTo>
                    <a:lnTo>
                      <a:pt x="61865" y="0"/>
                    </a:lnTo>
                    <a:lnTo>
                      <a:pt x="61865" y="13850"/>
                    </a:lnTo>
                    <a:lnTo>
                      <a:pt x="39654" y="13850"/>
                    </a:lnTo>
                    <a:lnTo>
                      <a:pt x="39654" y="68267"/>
                    </a:lnTo>
                    <a:lnTo>
                      <a:pt x="22146" y="68267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" name="Полилиния: фигура 305">
                <a:extLst>
                  <a:ext uri="{FF2B5EF4-FFF2-40B4-BE49-F238E27FC236}">
                    <a16:creationId xmlns:a16="http://schemas.microsoft.com/office/drawing/2014/main" id="{B24E9A71-1535-980D-8143-38B26577DFA0}"/>
                  </a:ext>
                </a:extLst>
              </p:cNvPr>
              <p:cNvSpPr/>
              <p:nvPr/>
            </p:nvSpPr>
            <p:spPr>
              <a:xfrm>
                <a:off x="11630995" y="3090649"/>
                <a:ext cx="66829" cy="91915"/>
              </a:xfrm>
              <a:custGeom>
                <a:avLst/>
                <a:gdLst>
                  <a:gd name="connsiteX0" fmla="*/ 0 w 66829"/>
                  <a:gd name="connsiteY0" fmla="*/ 91915 h 91915"/>
                  <a:gd name="connsiteX1" fmla="*/ 0 w 66829"/>
                  <a:gd name="connsiteY1" fmla="*/ 1503 h 91915"/>
                  <a:gd name="connsiteX2" fmla="*/ 17508 w 66829"/>
                  <a:gd name="connsiteY2" fmla="*/ 1503 h 91915"/>
                  <a:gd name="connsiteX3" fmla="*/ 17508 w 66829"/>
                  <a:gd name="connsiteY3" fmla="*/ 10256 h 91915"/>
                  <a:gd name="connsiteX4" fmla="*/ 37172 w 66829"/>
                  <a:gd name="connsiteY4" fmla="*/ 0 h 91915"/>
                  <a:gd name="connsiteX5" fmla="*/ 66829 w 66829"/>
                  <a:gd name="connsiteY5" fmla="*/ 35603 h 91915"/>
                  <a:gd name="connsiteX6" fmla="*/ 37041 w 66829"/>
                  <a:gd name="connsiteY6" fmla="*/ 71337 h 91915"/>
                  <a:gd name="connsiteX7" fmla="*/ 17508 w 66829"/>
                  <a:gd name="connsiteY7" fmla="*/ 61081 h 91915"/>
                  <a:gd name="connsiteX8" fmla="*/ 17508 w 66829"/>
                  <a:gd name="connsiteY8" fmla="*/ 91915 h 91915"/>
                  <a:gd name="connsiteX9" fmla="*/ 0 w 66829"/>
                  <a:gd name="connsiteY9" fmla="*/ 91915 h 91915"/>
                  <a:gd name="connsiteX10" fmla="*/ 48473 w 66829"/>
                  <a:gd name="connsiteY10" fmla="*/ 35734 h 91915"/>
                  <a:gd name="connsiteX11" fmla="*/ 32860 w 66829"/>
                  <a:gd name="connsiteY11" fmla="*/ 13392 h 91915"/>
                  <a:gd name="connsiteX12" fmla="*/ 16854 w 66829"/>
                  <a:gd name="connsiteY12" fmla="*/ 35603 h 91915"/>
                  <a:gd name="connsiteX13" fmla="*/ 32860 w 66829"/>
                  <a:gd name="connsiteY13" fmla="*/ 57945 h 91915"/>
                  <a:gd name="connsiteX14" fmla="*/ 48473 w 66829"/>
                  <a:gd name="connsiteY14" fmla="*/ 35734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829" h="91915">
                    <a:moveTo>
                      <a:pt x="0" y="91915"/>
                    </a:moveTo>
                    <a:lnTo>
                      <a:pt x="0" y="1503"/>
                    </a:lnTo>
                    <a:lnTo>
                      <a:pt x="17508" y="1503"/>
                    </a:lnTo>
                    <a:lnTo>
                      <a:pt x="17508" y="10256"/>
                    </a:lnTo>
                    <a:cubicBezTo>
                      <a:pt x="21166" y="3789"/>
                      <a:pt x="28548" y="0"/>
                      <a:pt x="37172" y="0"/>
                    </a:cubicBezTo>
                    <a:cubicBezTo>
                      <a:pt x="53633" y="0"/>
                      <a:pt x="66829" y="14176"/>
                      <a:pt x="66829" y="35603"/>
                    </a:cubicBezTo>
                    <a:cubicBezTo>
                      <a:pt x="66829" y="57031"/>
                      <a:pt x="53242" y="71337"/>
                      <a:pt x="37041" y="71337"/>
                    </a:cubicBezTo>
                    <a:cubicBezTo>
                      <a:pt x="29920" y="71337"/>
                      <a:pt x="21950" y="68659"/>
                      <a:pt x="17508" y="61081"/>
                    </a:cubicBezTo>
                    <a:lnTo>
                      <a:pt x="17508" y="91915"/>
                    </a:lnTo>
                    <a:lnTo>
                      <a:pt x="0" y="91915"/>
                    </a:lnTo>
                    <a:close/>
                    <a:moveTo>
                      <a:pt x="48473" y="35734"/>
                    </a:moveTo>
                    <a:cubicBezTo>
                      <a:pt x="48473" y="22407"/>
                      <a:pt x="42006" y="13392"/>
                      <a:pt x="32860" y="13392"/>
                    </a:cubicBezTo>
                    <a:cubicBezTo>
                      <a:pt x="23191" y="13392"/>
                      <a:pt x="16854" y="21885"/>
                      <a:pt x="16854" y="35603"/>
                    </a:cubicBezTo>
                    <a:cubicBezTo>
                      <a:pt x="16854" y="49322"/>
                      <a:pt x="23191" y="57945"/>
                      <a:pt x="32860" y="57945"/>
                    </a:cubicBezTo>
                    <a:cubicBezTo>
                      <a:pt x="42006" y="57945"/>
                      <a:pt x="48473" y="49061"/>
                      <a:pt x="48473" y="35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" name="Полилиния: фигура 306">
                <a:extLst>
                  <a:ext uri="{FF2B5EF4-FFF2-40B4-BE49-F238E27FC236}">
                    <a16:creationId xmlns:a16="http://schemas.microsoft.com/office/drawing/2014/main" id="{AFF741E9-EB93-4A9D-2E51-8A46515BF1B1}"/>
                  </a:ext>
                </a:extLst>
              </p:cNvPr>
              <p:cNvSpPr/>
              <p:nvPr/>
            </p:nvSpPr>
            <p:spPr>
              <a:xfrm>
                <a:off x="11705141" y="3141343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8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8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" name="Полилиния: фигура 307">
                <a:extLst>
                  <a:ext uri="{FF2B5EF4-FFF2-40B4-BE49-F238E27FC236}">
                    <a16:creationId xmlns:a16="http://schemas.microsoft.com/office/drawing/2014/main" id="{3F807130-8768-F1F9-25DC-5F08CA66FCEC}"/>
                  </a:ext>
                </a:extLst>
              </p:cNvPr>
              <p:cNvSpPr/>
              <p:nvPr/>
            </p:nvSpPr>
            <p:spPr>
              <a:xfrm>
                <a:off x="10493259" y="3215424"/>
                <a:ext cx="98382" cy="100865"/>
              </a:xfrm>
              <a:custGeom>
                <a:avLst/>
                <a:gdLst>
                  <a:gd name="connsiteX0" fmla="*/ 40569 w 98382"/>
                  <a:gd name="connsiteY0" fmla="*/ 100865 h 100865"/>
                  <a:gd name="connsiteX1" fmla="*/ 40569 w 98382"/>
                  <a:gd name="connsiteY1" fmla="*/ 89825 h 100865"/>
                  <a:gd name="connsiteX2" fmla="*/ 0 w 98382"/>
                  <a:gd name="connsiteY2" fmla="*/ 50106 h 100865"/>
                  <a:gd name="connsiteX3" fmla="*/ 40569 w 98382"/>
                  <a:gd name="connsiteY3" fmla="*/ 11171 h 100865"/>
                  <a:gd name="connsiteX4" fmla="*/ 40569 w 98382"/>
                  <a:gd name="connsiteY4" fmla="*/ 0 h 100865"/>
                  <a:gd name="connsiteX5" fmla="*/ 57684 w 98382"/>
                  <a:gd name="connsiteY5" fmla="*/ 0 h 100865"/>
                  <a:gd name="connsiteX6" fmla="*/ 57684 w 98382"/>
                  <a:gd name="connsiteY6" fmla="*/ 11171 h 100865"/>
                  <a:gd name="connsiteX7" fmla="*/ 98383 w 98382"/>
                  <a:gd name="connsiteY7" fmla="*/ 51086 h 100865"/>
                  <a:gd name="connsiteX8" fmla="*/ 57684 w 98382"/>
                  <a:gd name="connsiteY8" fmla="*/ 89760 h 100865"/>
                  <a:gd name="connsiteX9" fmla="*/ 57684 w 98382"/>
                  <a:gd name="connsiteY9" fmla="*/ 100800 h 100865"/>
                  <a:gd name="connsiteX10" fmla="*/ 40569 w 98382"/>
                  <a:gd name="connsiteY10" fmla="*/ 100800 h 100865"/>
                  <a:gd name="connsiteX11" fmla="*/ 40569 w 98382"/>
                  <a:gd name="connsiteY11" fmla="*/ 25543 h 100865"/>
                  <a:gd name="connsiteX12" fmla="*/ 18749 w 98382"/>
                  <a:gd name="connsiteY12" fmla="*/ 50628 h 100865"/>
                  <a:gd name="connsiteX13" fmla="*/ 40569 w 98382"/>
                  <a:gd name="connsiteY13" fmla="*/ 75453 h 100865"/>
                  <a:gd name="connsiteX14" fmla="*/ 40569 w 98382"/>
                  <a:gd name="connsiteY14" fmla="*/ 25478 h 100865"/>
                  <a:gd name="connsiteX15" fmla="*/ 57684 w 98382"/>
                  <a:gd name="connsiteY15" fmla="*/ 75518 h 100865"/>
                  <a:gd name="connsiteX16" fmla="*/ 79634 w 98382"/>
                  <a:gd name="connsiteY16" fmla="*/ 50694 h 100865"/>
                  <a:gd name="connsiteX17" fmla="*/ 57684 w 98382"/>
                  <a:gd name="connsiteY17" fmla="*/ 25608 h 100865"/>
                  <a:gd name="connsiteX18" fmla="*/ 57684 w 98382"/>
                  <a:gd name="connsiteY18" fmla="*/ 75583 h 100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382" h="100865">
                    <a:moveTo>
                      <a:pt x="40569" y="100865"/>
                    </a:moveTo>
                    <a:lnTo>
                      <a:pt x="40569" y="89825"/>
                    </a:lnTo>
                    <a:cubicBezTo>
                      <a:pt x="14829" y="88192"/>
                      <a:pt x="0" y="72840"/>
                      <a:pt x="0" y="50106"/>
                    </a:cubicBezTo>
                    <a:cubicBezTo>
                      <a:pt x="0" y="27372"/>
                      <a:pt x="14829" y="12804"/>
                      <a:pt x="40569" y="11171"/>
                    </a:cubicBezTo>
                    <a:lnTo>
                      <a:pt x="40569" y="0"/>
                    </a:lnTo>
                    <a:lnTo>
                      <a:pt x="57684" y="0"/>
                    </a:lnTo>
                    <a:lnTo>
                      <a:pt x="57684" y="11171"/>
                    </a:lnTo>
                    <a:cubicBezTo>
                      <a:pt x="83292" y="13196"/>
                      <a:pt x="98383" y="28156"/>
                      <a:pt x="98383" y="51086"/>
                    </a:cubicBezTo>
                    <a:cubicBezTo>
                      <a:pt x="98383" y="74016"/>
                      <a:pt x="83292" y="87734"/>
                      <a:pt x="57684" y="89760"/>
                    </a:cubicBezTo>
                    <a:lnTo>
                      <a:pt x="57684" y="100800"/>
                    </a:lnTo>
                    <a:lnTo>
                      <a:pt x="40569" y="100800"/>
                    </a:lnTo>
                    <a:close/>
                    <a:moveTo>
                      <a:pt x="40569" y="25543"/>
                    </a:moveTo>
                    <a:cubicBezTo>
                      <a:pt x="27372" y="27176"/>
                      <a:pt x="18749" y="35538"/>
                      <a:pt x="18749" y="50628"/>
                    </a:cubicBezTo>
                    <a:cubicBezTo>
                      <a:pt x="18749" y="65719"/>
                      <a:pt x="27372" y="73820"/>
                      <a:pt x="40569" y="75453"/>
                    </a:cubicBezTo>
                    <a:lnTo>
                      <a:pt x="40569" y="25478"/>
                    </a:lnTo>
                    <a:close/>
                    <a:moveTo>
                      <a:pt x="57684" y="75518"/>
                    </a:moveTo>
                    <a:cubicBezTo>
                      <a:pt x="70488" y="73885"/>
                      <a:pt x="79634" y="65392"/>
                      <a:pt x="79634" y="50694"/>
                    </a:cubicBezTo>
                    <a:cubicBezTo>
                      <a:pt x="79634" y="35995"/>
                      <a:pt x="70357" y="27241"/>
                      <a:pt x="57684" y="25608"/>
                    </a:cubicBezTo>
                    <a:lnTo>
                      <a:pt x="57684" y="75583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" name="Полилиния: фигура 308">
                <a:extLst>
                  <a:ext uri="{FF2B5EF4-FFF2-40B4-BE49-F238E27FC236}">
                    <a16:creationId xmlns:a16="http://schemas.microsoft.com/office/drawing/2014/main" id="{D12997C5-1550-976C-87D9-8C08944E53CA}"/>
                  </a:ext>
                </a:extLst>
              </p:cNvPr>
              <p:cNvSpPr/>
              <p:nvPr/>
            </p:nvSpPr>
            <p:spPr>
              <a:xfrm>
                <a:off x="10600526" y="3218886"/>
                <a:ext cx="90020" cy="95246"/>
              </a:xfrm>
              <a:custGeom>
                <a:avLst/>
                <a:gdLst>
                  <a:gd name="connsiteX0" fmla="*/ 45010 w 90020"/>
                  <a:gd name="connsiteY0" fmla="*/ 95247 h 95246"/>
                  <a:gd name="connsiteX1" fmla="*/ 0 w 90020"/>
                  <a:gd name="connsiteY1" fmla="*/ 47558 h 95246"/>
                  <a:gd name="connsiteX2" fmla="*/ 45010 w 90020"/>
                  <a:gd name="connsiteY2" fmla="*/ 0 h 95246"/>
                  <a:gd name="connsiteX3" fmla="*/ 90021 w 90020"/>
                  <a:gd name="connsiteY3" fmla="*/ 47558 h 95246"/>
                  <a:gd name="connsiteX4" fmla="*/ 45010 w 90020"/>
                  <a:gd name="connsiteY4" fmla="*/ 95247 h 95246"/>
                  <a:gd name="connsiteX5" fmla="*/ 45010 w 90020"/>
                  <a:gd name="connsiteY5" fmla="*/ 80810 h 95246"/>
                  <a:gd name="connsiteX6" fmla="*/ 71272 w 90020"/>
                  <a:gd name="connsiteY6" fmla="*/ 47558 h 95246"/>
                  <a:gd name="connsiteX7" fmla="*/ 45010 w 90020"/>
                  <a:gd name="connsiteY7" fmla="*/ 14437 h 95246"/>
                  <a:gd name="connsiteX8" fmla="*/ 18749 w 90020"/>
                  <a:gd name="connsiteY8" fmla="*/ 47558 h 95246"/>
                  <a:gd name="connsiteX9" fmla="*/ 45010 w 90020"/>
                  <a:gd name="connsiteY9" fmla="*/ 80810 h 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020" h="95246">
                    <a:moveTo>
                      <a:pt x="45010" y="95247"/>
                    </a:moveTo>
                    <a:cubicBezTo>
                      <a:pt x="17638" y="95247"/>
                      <a:pt x="0" y="76106"/>
                      <a:pt x="0" y="47558"/>
                    </a:cubicBezTo>
                    <a:cubicBezTo>
                      <a:pt x="0" y="19010"/>
                      <a:pt x="17638" y="0"/>
                      <a:pt x="45010" y="0"/>
                    </a:cubicBezTo>
                    <a:cubicBezTo>
                      <a:pt x="72382" y="0"/>
                      <a:pt x="90021" y="19010"/>
                      <a:pt x="90021" y="47558"/>
                    </a:cubicBezTo>
                    <a:cubicBezTo>
                      <a:pt x="90021" y="76106"/>
                      <a:pt x="72382" y="95247"/>
                      <a:pt x="45010" y="95247"/>
                    </a:cubicBezTo>
                    <a:close/>
                    <a:moveTo>
                      <a:pt x="45010" y="80810"/>
                    </a:moveTo>
                    <a:cubicBezTo>
                      <a:pt x="59317" y="80810"/>
                      <a:pt x="71272" y="69247"/>
                      <a:pt x="71272" y="47558"/>
                    </a:cubicBezTo>
                    <a:cubicBezTo>
                      <a:pt x="71272" y="25870"/>
                      <a:pt x="59382" y="14437"/>
                      <a:pt x="45010" y="14437"/>
                    </a:cubicBezTo>
                    <a:cubicBezTo>
                      <a:pt x="30638" y="14437"/>
                      <a:pt x="18749" y="26000"/>
                      <a:pt x="18749" y="47558"/>
                    </a:cubicBezTo>
                    <a:cubicBezTo>
                      <a:pt x="18749" y="69116"/>
                      <a:pt x="30638" y="80810"/>
                      <a:pt x="45010" y="808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" name="Полилиния: фигура 309">
                <a:extLst>
                  <a:ext uri="{FF2B5EF4-FFF2-40B4-BE49-F238E27FC236}">
                    <a16:creationId xmlns:a16="http://schemas.microsoft.com/office/drawing/2014/main" id="{8485CAC1-F317-7C1B-9A0A-A0973D52349D}"/>
                  </a:ext>
                </a:extLst>
              </p:cNvPr>
              <p:cNvSpPr/>
              <p:nvPr/>
            </p:nvSpPr>
            <p:spPr>
              <a:xfrm>
                <a:off x="10703351" y="3220585"/>
                <a:ext cx="73101" cy="91915"/>
              </a:xfrm>
              <a:custGeom>
                <a:avLst/>
                <a:gdLst>
                  <a:gd name="connsiteX0" fmla="*/ 0 w 73101"/>
                  <a:gd name="connsiteY0" fmla="*/ 91915 h 91915"/>
                  <a:gd name="connsiteX1" fmla="*/ 0 w 73101"/>
                  <a:gd name="connsiteY1" fmla="*/ 0 h 91915"/>
                  <a:gd name="connsiteX2" fmla="*/ 18161 w 73101"/>
                  <a:gd name="connsiteY2" fmla="*/ 0 h 91915"/>
                  <a:gd name="connsiteX3" fmla="*/ 18161 w 73101"/>
                  <a:gd name="connsiteY3" fmla="*/ 44226 h 91915"/>
                  <a:gd name="connsiteX4" fmla="*/ 18292 w 73101"/>
                  <a:gd name="connsiteY4" fmla="*/ 44226 h 91915"/>
                  <a:gd name="connsiteX5" fmla="*/ 51412 w 73101"/>
                  <a:gd name="connsiteY5" fmla="*/ 0 h 91915"/>
                  <a:gd name="connsiteX6" fmla="*/ 71729 w 73101"/>
                  <a:gd name="connsiteY6" fmla="*/ 0 h 91915"/>
                  <a:gd name="connsiteX7" fmla="*/ 37628 w 73101"/>
                  <a:gd name="connsiteY7" fmla="*/ 43834 h 91915"/>
                  <a:gd name="connsiteX8" fmla="*/ 73101 w 73101"/>
                  <a:gd name="connsiteY8" fmla="*/ 91915 h 91915"/>
                  <a:gd name="connsiteX9" fmla="*/ 52065 w 73101"/>
                  <a:gd name="connsiteY9" fmla="*/ 91915 h 91915"/>
                  <a:gd name="connsiteX10" fmla="*/ 18357 w 73101"/>
                  <a:gd name="connsiteY10" fmla="*/ 46382 h 91915"/>
                  <a:gd name="connsiteX11" fmla="*/ 18227 w 73101"/>
                  <a:gd name="connsiteY11" fmla="*/ 46382 h 91915"/>
                  <a:gd name="connsiteX12" fmla="*/ 18227 w 73101"/>
                  <a:gd name="connsiteY12" fmla="*/ 91915 h 91915"/>
                  <a:gd name="connsiteX13" fmla="*/ 65 w 73101"/>
                  <a:gd name="connsiteY13" fmla="*/ 91915 h 9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101" h="91915">
                    <a:moveTo>
                      <a:pt x="0" y="91915"/>
                    </a:moveTo>
                    <a:lnTo>
                      <a:pt x="0" y="0"/>
                    </a:lnTo>
                    <a:lnTo>
                      <a:pt x="18161" y="0"/>
                    </a:lnTo>
                    <a:lnTo>
                      <a:pt x="18161" y="44226"/>
                    </a:lnTo>
                    <a:lnTo>
                      <a:pt x="18292" y="44226"/>
                    </a:lnTo>
                    <a:lnTo>
                      <a:pt x="51412" y="0"/>
                    </a:lnTo>
                    <a:lnTo>
                      <a:pt x="71729" y="0"/>
                    </a:lnTo>
                    <a:lnTo>
                      <a:pt x="37628" y="43834"/>
                    </a:lnTo>
                    <a:lnTo>
                      <a:pt x="73101" y="91915"/>
                    </a:lnTo>
                    <a:lnTo>
                      <a:pt x="52065" y="91915"/>
                    </a:lnTo>
                    <a:lnTo>
                      <a:pt x="18357" y="46382"/>
                    </a:lnTo>
                    <a:lnTo>
                      <a:pt x="18227" y="46382"/>
                    </a:lnTo>
                    <a:lnTo>
                      <a:pt x="18227" y="91915"/>
                    </a:lnTo>
                    <a:lnTo>
                      <a:pt x="65" y="91915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" name="Полилиния: фигура 310">
                <a:extLst>
                  <a:ext uri="{FF2B5EF4-FFF2-40B4-BE49-F238E27FC236}">
                    <a16:creationId xmlns:a16="http://schemas.microsoft.com/office/drawing/2014/main" id="{65FD8ACE-F171-82C1-463A-86D4BBA53651}"/>
                  </a:ext>
                </a:extLst>
              </p:cNvPr>
              <p:cNvSpPr/>
              <p:nvPr/>
            </p:nvSpPr>
            <p:spPr>
              <a:xfrm>
                <a:off x="10783507" y="3293490"/>
                <a:ext cx="20382" cy="40568"/>
              </a:xfrm>
              <a:custGeom>
                <a:avLst/>
                <a:gdLst>
                  <a:gd name="connsiteX0" fmla="*/ 719 w 20382"/>
                  <a:gd name="connsiteY0" fmla="*/ 0 h 40568"/>
                  <a:gd name="connsiteX1" fmla="*/ 20382 w 20382"/>
                  <a:gd name="connsiteY1" fmla="*/ 0 h 40568"/>
                  <a:gd name="connsiteX2" fmla="*/ 20382 w 20382"/>
                  <a:gd name="connsiteY2" fmla="*/ 20382 h 40568"/>
                  <a:gd name="connsiteX3" fmla="*/ 9995 w 20382"/>
                  <a:gd name="connsiteY3" fmla="*/ 40568 h 40568"/>
                  <a:gd name="connsiteX4" fmla="*/ 0 w 20382"/>
                  <a:gd name="connsiteY4" fmla="*/ 40568 h 40568"/>
                  <a:gd name="connsiteX5" fmla="*/ 9407 w 20382"/>
                  <a:gd name="connsiteY5" fmla="*/ 19010 h 40568"/>
                  <a:gd name="connsiteX6" fmla="*/ 784 w 20382"/>
                  <a:gd name="connsiteY6" fmla="*/ 19010 h 40568"/>
                  <a:gd name="connsiteX7" fmla="*/ 784 w 20382"/>
                  <a:gd name="connsiteY7" fmla="*/ 0 h 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82" h="40568">
                    <a:moveTo>
                      <a:pt x="719" y="0"/>
                    </a:moveTo>
                    <a:lnTo>
                      <a:pt x="20382" y="0"/>
                    </a:lnTo>
                    <a:lnTo>
                      <a:pt x="20382" y="20382"/>
                    </a:lnTo>
                    <a:lnTo>
                      <a:pt x="9995" y="40568"/>
                    </a:lnTo>
                    <a:lnTo>
                      <a:pt x="0" y="40568"/>
                    </a:lnTo>
                    <a:lnTo>
                      <a:pt x="9407" y="19010"/>
                    </a:lnTo>
                    <a:lnTo>
                      <a:pt x="784" y="19010"/>
                    </a:lnTo>
                    <a:lnTo>
                      <a:pt x="7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" name="Полилиния: фигура 311">
                <a:extLst>
                  <a:ext uri="{FF2B5EF4-FFF2-40B4-BE49-F238E27FC236}">
                    <a16:creationId xmlns:a16="http://schemas.microsoft.com/office/drawing/2014/main" id="{4A63DEC3-832A-9470-276B-D6C0DDA2C90D}"/>
                  </a:ext>
                </a:extLst>
              </p:cNvPr>
              <p:cNvSpPr/>
              <p:nvPr/>
            </p:nvSpPr>
            <p:spPr>
              <a:xfrm>
                <a:off x="10842432" y="3242796"/>
                <a:ext cx="65784" cy="71337"/>
              </a:xfrm>
              <a:custGeom>
                <a:avLst/>
                <a:gdLst>
                  <a:gd name="connsiteX0" fmla="*/ 65131 w 65784"/>
                  <a:gd name="connsiteY0" fmla="*/ 24824 h 71337"/>
                  <a:gd name="connsiteX1" fmla="*/ 48407 w 65784"/>
                  <a:gd name="connsiteY1" fmla="*/ 24824 h 71337"/>
                  <a:gd name="connsiteX2" fmla="*/ 34231 w 65784"/>
                  <a:gd name="connsiteY2" fmla="*/ 13523 h 71337"/>
                  <a:gd name="connsiteX3" fmla="*/ 17900 w 65784"/>
                  <a:gd name="connsiteY3" fmla="*/ 35473 h 71337"/>
                  <a:gd name="connsiteX4" fmla="*/ 34362 w 65784"/>
                  <a:gd name="connsiteY4" fmla="*/ 57814 h 71337"/>
                  <a:gd name="connsiteX5" fmla="*/ 49061 w 65784"/>
                  <a:gd name="connsiteY5" fmla="*/ 46513 h 71337"/>
                  <a:gd name="connsiteX6" fmla="*/ 65784 w 65784"/>
                  <a:gd name="connsiteY6" fmla="*/ 46513 h 71337"/>
                  <a:gd name="connsiteX7" fmla="*/ 33447 w 65784"/>
                  <a:gd name="connsiteY7" fmla="*/ 71337 h 71337"/>
                  <a:gd name="connsiteX8" fmla="*/ 0 w 65784"/>
                  <a:gd name="connsiteY8" fmla="*/ 35734 h 71337"/>
                  <a:gd name="connsiteX9" fmla="*/ 34231 w 65784"/>
                  <a:gd name="connsiteY9" fmla="*/ 0 h 71337"/>
                  <a:gd name="connsiteX10" fmla="*/ 65196 w 65784"/>
                  <a:gd name="connsiteY10" fmla="*/ 24824 h 7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784" h="71337">
                    <a:moveTo>
                      <a:pt x="65131" y="24824"/>
                    </a:moveTo>
                    <a:lnTo>
                      <a:pt x="48407" y="24824"/>
                    </a:lnTo>
                    <a:cubicBezTo>
                      <a:pt x="47035" y="18226"/>
                      <a:pt x="40895" y="13523"/>
                      <a:pt x="34231" y="13523"/>
                    </a:cubicBezTo>
                    <a:cubicBezTo>
                      <a:pt x="25085" y="13523"/>
                      <a:pt x="17900" y="21231"/>
                      <a:pt x="17900" y="35473"/>
                    </a:cubicBezTo>
                    <a:cubicBezTo>
                      <a:pt x="17900" y="49714"/>
                      <a:pt x="24758" y="57814"/>
                      <a:pt x="34362" y="57814"/>
                    </a:cubicBezTo>
                    <a:cubicBezTo>
                      <a:pt x="40437" y="57814"/>
                      <a:pt x="46644" y="54614"/>
                      <a:pt x="49061" y="46513"/>
                    </a:cubicBezTo>
                    <a:lnTo>
                      <a:pt x="65784" y="46513"/>
                    </a:lnTo>
                    <a:cubicBezTo>
                      <a:pt x="61734" y="65131"/>
                      <a:pt x="47623" y="71337"/>
                      <a:pt x="33447" y="71337"/>
                    </a:cubicBezTo>
                    <a:cubicBezTo>
                      <a:pt x="13065" y="71337"/>
                      <a:pt x="0" y="56377"/>
                      <a:pt x="0" y="35734"/>
                    </a:cubicBezTo>
                    <a:cubicBezTo>
                      <a:pt x="0" y="15091"/>
                      <a:pt x="13849" y="0"/>
                      <a:pt x="34231" y="0"/>
                    </a:cubicBezTo>
                    <a:cubicBezTo>
                      <a:pt x="48538" y="0"/>
                      <a:pt x="62779" y="7970"/>
                      <a:pt x="65196" y="24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" name="Полилиния: фигура 312">
                <a:extLst>
                  <a:ext uri="{FF2B5EF4-FFF2-40B4-BE49-F238E27FC236}">
                    <a16:creationId xmlns:a16="http://schemas.microsoft.com/office/drawing/2014/main" id="{A21D0C8C-3192-541F-2852-6B184B989EEF}"/>
                  </a:ext>
                </a:extLst>
              </p:cNvPr>
              <p:cNvSpPr/>
              <p:nvPr/>
            </p:nvSpPr>
            <p:spPr>
              <a:xfrm>
                <a:off x="10913965" y="3242796"/>
                <a:ext cx="67700" cy="71402"/>
              </a:xfrm>
              <a:custGeom>
                <a:avLst/>
                <a:gdLst>
                  <a:gd name="connsiteX0" fmla="*/ 17377 w 67700"/>
                  <a:gd name="connsiteY0" fmla="*/ 40437 h 71402"/>
                  <a:gd name="connsiteX1" fmla="*/ 34624 w 67700"/>
                  <a:gd name="connsiteY1" fmla="*/ 57814 h 71402"/>
                  <a:gd name="connsiteX2" fmla="*/ 48930 w 67700"/>
                  <a:gd name="connsiteY2" fmla="*/ 49975 h 71402"/>
                  <a:gd name="connsiteX3" fmla="*/ 66960 w 67700"/>
                  <a:gd name="connsiteY3" fmla="*/ 49975 h 71402"/>
                  <a:gd name="connsiteX4" fmla="*/ 34754 w 67700"/>
                  <a:gd name="connsiteY4" fmla="*/ 71402 h 71402"/>
                  <a:gd name="connsiteX5" fmla="*/ 0 w 67700"/>
                  <a:gd name="connsiteY5" fmla="*/ 35407 h 71402"/>
                  <a:gd name="connsiteX6" fmla="*/ 34231 w 67700"/>
                  <a:gd name="connsiteY6" fmla="*/ 0 h 71402"/>
                  <a:gd name="connsiteX7" fmla="*/ 67679 w 67700"/>
                  <a:gd name="connsiteY7" fmla="*/ 40437 h 71402"/>
                  <a:gd name="connsiteX8" fmla="*/ 17312 w 67700"/>
                  <a:gd name="connsiteY8" fmla="*/ 40437 h 71402"/>
                  <a:gd name="connsiteX9" fmla="*/ 17639 w 67700"/>
                  <a:gd name="connsiteY9" fmla="*/ 28417 h 71402"/>
                  <a:gd name="connsiteX10" fmla="*/ 49975 w 67700"/>
                  <a:gd name="connsiteY10" fmla="*/ 28417 h 71402"/>
                  <a:gd name="connsiteX11" fmla="*/ 34101 w 67700"/>
                  <a:gd name="connsiteY11" fmla="*/ 12804 h 71402"/>
                  <a:gd name="connsiteX12" fmla="*/ 17639 w 67700"/>
                  <a:gd name="connsiteY12" fmla="*/ 28417 h 71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00" h="71402">
                    <a:moveTo>
                      <a:pt x="17377" y="40437"/>
                    </a:moveTo>
                    <a:cubicBezTo>
                      <a:pt x="18423" y="52131"/>
                      <a:pt x="26262" y="57814"/>
                      <a:pt x="34624" y="57814"/>
                    </a:cubicBezTo>
                    <a:cubicBezTo>
                      <a:pt x="40046" y="57814"/>
                      <a:pt x="45403" y="55920"/>
                      <a:pt x="48930" y="49975"/>
                    </a:cubicBezTo>
                    <a:lnTo>
                      <a:pt x="66960" y="49975"/>
                    </a:lnTo>
                    <a:cubicBezTo>
                      <a:pt x="63302" y="60101"/>
                      <a:pt x="53373" y="71402"/>
                      <a:pt x="34754" y="71402"/>
                    </a:cubicBezTo>
                    <a:cubicBezTo>
                      <a:pt x="12804" y="71402"/>
                      <a:pt x="0" y="55071"/>
                      <a:pt x="0" y="35407"/>
                    </a:cubicBezTo>
                    <a:cubicBezTo>
                      <a:pt x="0" y="15744"/>
                      <a:pt x="14045" y="0"/>
                      <a:pt x="34231" y="0"/>
                    </a:cubicBezTo>
                    <a:cubicBezTo>
                      <a:pt x="54417" y="0"/>
                      <a:pt x="68332" y="16332"/>
                      <a:pt x="67679" y="40437"/>
                    </a:cubicBezTo>
                    <a:lnTo>
                      <a:pt x="17312" y="40437"/>
                    </a:lnTo>
                    <a:close/>
                    <a:moveTo>
                      <a:pt x="17639" y="28417"/>
                    </a:moveTo>
                    <a:lnTo>
                      <a:pt x="49975" y="28417"/>
                    </a:lnTo>
                    <a:cubicBezTo>
                      <a:pt x="49583" y="16854"/>
                      <a:pt x="41483" y="12804"/>
                      <a:pt x="34101" y="12804"/>
                    </a:cubicBezTo>
                    <a:cubicBezTo>
                      <a:pt x="27502" y="12804"/>
                      <a:pt x="19010" y="16854"/>
                      <a:pt x="17639" y="284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" name="Полилиния: фигура 313">
                <a:extLst>
                  <a:ext uri="{FF2B5EF4-FFF2-40B4-BE49-F238E27FC236}">
                    <a16:creationId xmlns:a16="http://schemas.microsoft.com/office/drawing/2014/main" id="{1EE47964-7421-814C-F344-16F6B46EED98}"/>
                  </a:ext>
                </a:extLst>
              </p:cNvPr>
              <p:cNvSpPr/>
              <p:nvPr/>
            </p:nvSpPr>
            <p:spPr>
              <a:xfrm>
                <a:off x="10993665" y="3244299"/>
                <a:ext cx="62713" cy="68201"/>
              </a:xfrm>
              <a:custGeom>
                <a:avLst/>
                <a:gdLst>
                  <a:gd name="connsiteX0" fmla="*/ 0 w 62713"/>
                  <a:gd name="connsiteY0" fmla="*/ 68201 h 68201"/>
                  <a:gd name="connsiteX1" fmla="*/ 0 w 62713"/>
                  <a:gd name="connsiteY1" fmla="*/ 0 h 68201"/>
                  <a:gd name="connsiteX2" fmla="*/ 17638 w 62713"/>
                  <a:gd name="connsiteY2" fmla="*/ 0 h 68201"/>
                  <a:gd name="connsiteX3" fmla="*/ 17638 w 62713"/>
                  <a:gd name="connsiteY3" fmla="*/ 33121 h 68201"/>
                  <a:gd name="connsiteX4" fmla="*/ 17769 w 62713"/>
                  <a:gd name="connsiteY4" fmla="*/ 33121 h 68201"/>
                  <a:gd name="connsiteX5" fmla="*/ 41743 w 62713"/>
                  <a:gd name="connsiteY5" fmla="*/ 0 h 68201"/>
                  <a:gd name="connsiteX6" fmla="*/ 61538 w 62713"/>
                  <a:gd name="connsiteY6" fmla="*/ 0 h 68201"/>
                  <a:gd name="connsiteX7" fmla="*/ 35799 w 62713"/>
                  <a:gd name="connsiteY7" fmla="*/ 33578 h 68201"/>
                  <a:gd name="connsiteX8" fmla="*/ 62714 w 62713"/>
                  <a:gd name="connsiteY8" fmla="*/ 68201 h 68201"/>
                  <a:gd name="connsiteX9" fmla="*/ 42527 w 62713"/>
                  <a:gd name="connsiteY9" fmla="*/ 68201 h 68201"/>
                  <a:gd name="connsiteX10" fmla="*/ 17834 w 62713"/>
                  <a:gd name="connsiteY10" fmla="*/ 34754 h 68201"/>
                  <a:gd name="connsiteX11" fmla="*/ 17703 w 62713"/>
                  <a:gd name="connsiteY11" fmla="*/ 34754 h 68201"/>
                  <a:gd name="connsiteX12" fmla="*/ 17703 w 62713"/>
                  <a:gd name="connsiteY12" fmla="*/ 68201 h 68201"/>
                  <a:gd name="connsiteX13" fmla="*/ 65 w 62713"/>
                  <a:gd name="connsiteY13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1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638" y="0"/>
                    </a:lnTo>
                    <a:lnTo>
                      <a:pt x="17638" y="33121"/>
                    </a:lnTo>
                    <a:lnTo>
                      <a:pt x="17769" y="33121"/>
                    </a:lnTo>
                    <a:lnTo>
                      <a:pt x="41743" y="0"/>
                    </a:lnTo>
                    <a:lnTo>
                      <a:pt x="61538" y="0"/>
                    </a:lnTo>
                    <a:lnTo>
                      <a:pt x="35799" y="33578"/>
                    </a:lnTo>
                    <a:lnTo>
                      <a:pt x="62714" y="68201"/>
                    </a:lnTo>
                    <a:lnTo>
                      <a:pt x="42527" y="68201"/>
                    </a:lnTo>
                    <a:lnTo>
                      <a:pt x="17834" y="34754"/>
                    </a:lnTo>
                    <a:lnTo>
                      <a:pt x="17703" y="34754"/>
                    </a:lnTo>
                    <a:lnTo>
                      <a:pt x="17703" y="68201"/>
                    </a:lnTo>
                    <a:lnTo>
                      <a:pt x="65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" name="Полилиния: фигура 314">
                <a:extLst>
                  <a:ext uri="{FF2B5EF4-FFF2-40B4-BE49-F238E27FC236}">
                    <a16:creationId xmlns:a16="http://schemas.microsoft.com/office/drawing/2014/main" id="{44BF8BB1-2E85-77D5-023B-12B103841427}"/>
                  </a:ext>
                </a:extLst>
              </p:cNvPr>
              <p:cNvSpPr/>
              <p:nvPr/>
            </p:nvSpPr>
            <p:spPr>
              <a:xfrm>
                <a:off x="11065132" y="3244299"/>
                <a:ext cx="70488" cy="84075"/>
              </a:xfrm>
              <a:custGeom>
                <a:avLst/>
                <a:gdLst>
                  <a:gd name="connsiteX0" fmla="*/ 54287 w 70488"/>
                  <a:gd name="connsiteY0" fmla="*/ 84076 h 84075"/>
                  <a:gd name="connsiteX1" fmla="*/ 54287 w 70488"/>
                  <a:gd name="connsiteY1" fmla="*/ 68201 h 84075"/>
                  <a:gd name="connsiteX2" fmla="*/ 0 w 70488"/>
                  <a:gd name="connsiteY2" fmla="*/ 68201 h 84075"/>
                  <a:gd name="connsiteX3" fmla="*/ 0 w 70488"/>
                  <a:gd name="connsiteY3" fmla="*/ 0 h 84075"/>
                  <a:gd name="connsiteX4" fmla="*/ 17508 w 70488"/>
                  <a:gd name="connsiteY4" fmla="*/ 0 h 84075"/>
                  <a:gd name="connsiteX5" fmla="*/ 17508 w 70488"/>
                  <a:gd name="connsiteY5" fmla="*/ 54417 h 84075"/>
                  <a:gd name="connsiteX6" fmla="*/ 42463 w 70488"/>
                  <a:gd name="connsiteY6" fmla="*/ 54417 h 84075"/>
                  <a:gd name="connsiteX7" fmla="*/ 42463 w 70488"/>
                  <a:gd name="connsiteY7" fmla="*/ 0 h 84075"/>
                  <a:gd name="connsiteX8" fmla="*/ 59971 w 70488"/>
                  <a:gd name="connsiteY8" fmla="*/ 0 h 84075"/>
                  <a:gd name="connsiteX9" fmla="*/ 59971 w 70488"/>
                  <a:gd name="connsiteY9" fmla="*/ 55136 h 84075"/>
                  <a:gd name="connsiteX10" fmla="*/ 70488 w 70488"/>
                  <a:gd name="connsiteY10" fmla="*/ 55136 h 84075"/>
                  <a:gd name="connsiteX11" fmla="*/ 70488 w 70488"/>
                  <a:gd name="connsiteY11" fmla="*/ 84011 h 84075"/>
                  <a:gd name="connsiteX12" fmla="*/ 54287 w 70488"/>
                  <a:gd name="connsiteY12" fmla="*/ 84011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488" h="84075">
                    <a:moveTo>
                      <a:pt x="54287" y="84076"/>
                    </a:moveTo>
                    <a:lnTo>
                      <a:pt x="54287" y="68201"/>
                    </a:lnTo>
                    <a:lnTo>
                      <a:pt x="0" y="68201"/>
                    </a:lnTo>
                    <a:lnTo>
                      <a:pt x="0" y="0"/>
                    </a:lnTo>
                    <a:lnTo>
                      <a:pt x="17508" y="0"/>
                    </a:lnTo>
                    <a:lnTo>
                      <a:pt x="17508" y="54417"/>
                    </a:lnTo>
                    <a:lnTo>
                      <a:pt x="42463" y="54417"/>
                    </a:lnTo>
                    <a:lnTo>
                      <a:pt x="42463" y="0"/>
                    </a:lnTo>
                    <a:lnTo>
                      <a:pt x="59971" y="0"/>
                    </a:lnTo>
                    <a:lnTo>
                      <a:pt x="59971" y="55136"/>
                    </a:lnTo>
                    <a:lnTo>
                      <a:pt x="70488" y="55136"/>
                    </a:lnTo>
                    <a:lnTo>
                      <a:pt x="70488" y="84011"/>
                    </a:lnTo>
                    <a:lnTo>
                      <a:pt x="54287" y="8401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" name="Полилиния: фигура 315">
                <a:extLst>
                  <a:ext uri="{FF2B5EF4-FFF2-40B4-BE49-F238E27FC236}">
                    <a16:creationId xmlns:a16="http://schemas.microsoft.com/office/drawing/2014/main" id="{C7459457-8C8A-E0D4-EABC-84BAB944BEFD}"/>
                  </a:ext>
                </a:extLst>
              </p:cNvPr>
              <p:cNvSpPr/>
              <p:nvPr/>
            </p:nvSpPr>
            <p:spPr>
              <a:xfrm>
                <a:off x="11146334" y="324429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3 w 64673"/>
                  <a:gd name="connsiteY5" fmla="*/ 0 h 68201"/>
                  <a:gd name="connsiteX6" fmla="*/ 64673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7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3" y="0"/>
                    </a:lnTo>
                    <a:lnTo>
                      <a:pt x="64673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7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" name="Полилиния: фигура 316">
                <a:extLst>
                  <a:ext uri="{FF2B5EF4-FFF2-40B4-BE49-F238E27FC236}">
                    <a16:creationId xmlns:a16="http://schemas.microsoft.com/office/drawing/2014/main" id="{5148AB17-B241-7236-7C8E-10A65D50154B}"/>
                  </a:ext>
                </a:extLst>
              </p:cNvPr>
              <p:cNvSpPr/>
              <p:nvPr/>
            </p:nvSpPr>
            <p:spPr>
              <a:xfrm>
                <a:off x="11227600" y="3244299"/>
                <a:ext cx="64673" cy="68201"/>
              </a:xfrm>
              <a:custGeom>
                <a:avLst/>
                <a:gdLst>
                  <a:gd name="connsiteX0" fmla="*/ 0 w 64673"/>
                  <a:gd name="connsiteY0" fmla="*/ 68201 h 68201"/>
                  <a:gd name="connsiteX1" fmla="*/ 0 w 64673"/>
                  <a:gd name="connsiteY1" fmla="*/ 0 h 68201"/>
                  <a:gd name="connsiteX2" fmla="*/ 17116 w 64673"/>
                  <a:gd name="connsiteY2" fmla="*/ 0 h 68201"/>
                  <a:gd name="connsiteX3" fmla="*/ 17116 w 64673"/>
                  <a:gd name="connsiteY3" fmla="*/ 46513 h 68201"/>
                  <a:gd name="connsiteX4" fmla="*/ 47166 w 64673"/>
                  <a:gd name="connsiteY4" fmla="*/ 0 h 68201"/>
                  <a:gd name="connsiteX5" fmla="*/ 64674 w 64673"/>
                  <a:gd name="connsiteY5" fmla="*/ 0 h 68201"/>
                  <a:gd name="connsiteX6" fmla="*/ 64674 w 64673"/>
                  <a:gd name="connsiteY6" fmla="*/ 68201 h 68201"/>
                  <a:gd name="connsiteX7" fmla="*/ 47558 w 64673"/>
                  <a:gd name="connsiteY7" fmla="*/ 68201 h 68201"/>
                  <a:gd name="connsiteX8" fmla="*/ 47558 w 64673"/>
                  <a:gd name="connsiteY8" fmla="*/ 23322 h 68201"/>
                  <a:gd name="connsiteX9" fmla="*/ 17508 w 64673"/>
                  <a:gd name="connsiteY9" fmla="*/ 68201 h 68201"/>
                  <a:gd name="connsiteX10" fmla="*/ 0 w 64673"/>
                  <a:gd name="connsiteY10" fmla="*/ 68201 h 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673" h="68201">
                    <a:moveTo>
                      <a:pt x="0" y="68201"/>
                    </a:moveTo>
                    <a:lnTo>
                      <a:pt x="0" y="0"/>
                    </a:lnTo>
                    <a:lnTo>
                      <a:pt x="17116" y="0"/>
                    </a:lnTo>
                    <a:lnTo>
                      <a:pt x="17116" y="46513"/>
                    </a:lnTo>
                    <a:lnTo>
                      <a:pt x="47166" y="0"/>
                    </a:lnTo>
                    <a:lnTo>
                      <a:pt x="64674" y="0"/>
                    </a:lnTo>
                    <a:lnTo>
                      <a:pt x="64674" y="68201"/>
                    </a:lnTo>
                    <a:lnTo>
                      <a:pt x="47558" y="68201"/>
                    </a:lnTo>
                    <a:lnTo>
                      <a:pt x="47558" y="23322"/>
                    </a:lnTo>
                    <a:lnTo>
                      <a:pt x="17508" y="68201"/>
                    </a:lnTo>
                    <a:lnTo>
                      <a:pt x="0" y="68201"/>
                    </a:lnTo>
                    <a:close/>
                  </a:path>
                </a:pathLst>
              </a:custGeom>
              <a:solidFill>
                <a:srgbClr val="FFFFFF"/>
              </a:solidFill>
              <a:ln w="65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pic>
        <p:nvPicPr>
          <p:cNvPr id="340" name="Рисунок 339">
            <a:extLst>
              <a:ext uri="{FF2B5EF4-FFF2-40B4-BE49-F238E27FC236}">
                <a16:creationId xmlns:a16="http://schemas.microsoft.com/office/drawing/2014/main" id="{2D698E7D-56E7-6A37-A847-8115AF77DA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12952" y="2224174"/>
            <a:ext cx="1888025" cy="1886299"/>
          </a:xfrm>
          <a:prstGeom prst="rect">
            <a:avLst/>
          </a:prstGeom>
          <a:effectLst>
            <a:outerShdw blurRad="1270000" dist="38100" dir="8100000" algn="tr" rotWithShape="0">
              <a:srgbClr val="001ED0">
                <a:alpha val="47000"/>
              </a:srgbClr>
            </a:outerShdw>
          </a:effectLst>
        </p:spPr>
      </p:pic>
      <p:grpSp>
        <p:nvGrpSpPr>
          <p:cNvPr id="341" name="Рисунок 1">
            <a:extLst>
              <a:ext uri="{FF2B5EF4-FFF2-40B4-BE49-F238E27FC236}">
                <a16:creationId xmlns:a16="http://schemas.microsoft.com/office/drawing/2014/main" id="{12942D9C-1C81-9299-92EB-44866EEA5617}"/>
              </a:ext>
            </a:extLst>
          </p:cNvPr>
          <p:cNvGrpSpPr/>
          <p:nvPr/>
        </p:nvGrpSpPr>
        <p:grpSpPr>
          <a:xfrm>
            <a:off x="5411525" y="2645688"/>
            <a:ext cx="1077902" cy="957326"/>
            <a:chOff x="5411525" y="2645688"/>
            <a:chExt cx="1077902" cy="957326"/>
          </a:xfrm>
          <a:solidFill>
            <a:srgbClr val="FFFFFF"/>
          </a:solidFill>
        </p:grpSpPr>
        <p:sp>
          <p:nvSpPr>
            <p:cNvPr id="342" name="Полилиния: фигура 81">
              <a:extLst>
                <a:ext uri="{FF2B5EF4-FFF2-40B4-BE49-F238E27FC236}">
                  <a16:creationId xmlns:a16="http://schemas.microsoft.com/office/drawing/2014/main" id="{408CEA29-33F2-103F-BEA4-A45D1666E0F9}"/>
                </a:ext>
              </a:extLst>
            </p:cNvPr>
            <p:cNvSpPr/>
            <p:nvPr/>
          </p:nvSpPr>
          <p:spPr>
            <a:xfrm>
              <a:off x="5411525" y="2645688"/>
              <a:ext cx="1077902" cy="284361"/>
            </a:xfrm>
            <a:custGeom>
              <a:avLst/>
              <a:gdLst>
                <a:gd name="connsiteX0" fmla="*/ 1077837 w 1077902"/>
                <a:gd name="connsiteY0" fmla="*/ 260282 h 284361"/>
                <a:gd name="connsiteX1" fmla="*/ 1025706 w 1077902"/>
                <a:gd name="connsiteY1" fmla="*/ 278639 h 284361"/>
                <a:gd name="connsiteX2" fmla="*/ 547381 w 1077902"/>
                <a:gd name="connsiteY2" fmla="*/ 69527 h 284361"/>
                <a:gd name="connsiteX3" fmla="*/ 530854 w 1077902"/>
                <a:gd name="connsiteY3" fmla="*/ 69527 h 284361"/>
                <a:gd name="connsiteX4" fmla="*/ 53443 w 1077902"/>
                <a:gd name="connsiteY4" fmla="*/ 278051 h 284361"/>
                <a:gd name="connsiteX5" fmla="*/ 31494 w 1077902"/>
                <a:gd name="connsiteY5" fmla="*/ 284257 h 284361"/>
                <a:gd name="connsiteX6" fmla="*/ 659 w 1077902"/>
                <a:gd name="connsiteY6" fmla="*/ 259171 h 284361"/>
                <a:gd name="connsiteX7" fmla="*/ 20388 w 1077902"/>
                <a:gd name="connsiteY7" fmla="*/ 223503 h 284361"/>
                <a:gd name="connsiteX8" fmla="*/ 129092 w 1077902"/>
                <a:gd name="connsiteY8" fmla="*/ 175945 h 284361"/>
                <a:gd name="connsiteX9" fmla="*/ 521577 w 1077902"/>
                <a:gd name="connsiteY9" fmla="*/ 4004 h 284361"/>
                <a:gd name="connsiteX10" fmla="*/ 555939 w 1077902"/>
                <a:gd name="connsiteY10" fmla="*/ 3742 h 284361"/>
                <a:gd name="connsiteX11" fmla="*/ 1055299 w 1077902"/>
                <a:gd name="connsiteY11" fmla="*/ 222261 h 284361"/>
                <a:gd name="connsiteX12" fmla="*/ 1077903 w 1077902"/>
                <a:gd name="connsiteY12" fmla="*/ 245583 h 284361"/>
                <a:gd name="connsiteX13" fmla="*/ 1077903 w 1077902"/>
                <a:gd name="connsiteY13" fmla="*/ 260347 h 28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7902" h="284361">
                  <a:moveTo>
                    <a:pt x="1077837" y="260282"/>
                  </a:moveTo>
                  <a:cubicBezTo>
                    <a:pt x="1065425" y="284975"/>
                    <a:pt x="1051314" y="289875"/>
                    <a:pt x="1025706" y="278639"/>
                  </a:cubicBezTo>
                  <a:cubicBezTo>
                    <a:pt x="866308" y="208869"/>
                    <a:pt x="706910" y="139035"/>
                    <a:pt x="547381" y="69527"/>
                  </a:cubicBezTo>
                  <a:cubicBezTo>
                    <a:pt x="542678" y="67502"/>
                    <a:pt x="535557" y="67502"/>
                    <a:pt x="530854" y="69527"/>
                  </a:cubicBezTo>
                  <a:cubicBezTo>
                    <a:pt x="371652" y="138839"/>
                    <a:pt x="212580" y="208543"/>
                    <a:pt x="53443" y="278051"/>
                  </a:cubicBezTo>
                  <a:cubicBezTo>
                    <a:pt x="46519" y="281056"/>
                    <a:pt x="38876" y="283865"/>
                    <a:pt x="31494" y="284257"/>
                  </a:cubicBezTo>
                  <a:cubicBezTo>
                    <a:pt x="16730" y="285041"/>
                    <a:pt x="3730" y="273674"/>
                    <a:pt x="659" y="259171"/>
                  </a:cubicBezTo>
                  <a:cubicBezTo>
                    <a:pt x="-2411" y="244734"/>
                    <a:pt x="5428" y="230101"/>
                    <a:pt x="20388" y="223503"/>
                  </a:cubicBezTo>
                  <a:cubicBezTo>
                    <a:pt x="56579" y="207498"/>
                    <a:pt x="92901" y="191819"/>
                    <a:pt x="129092" y="175945"/>
                  </a:cubicBezTo>
                  <a:cubicBezTo>
                    <a:pt x="259942" y="118653"/>
                    <a:pt x="390792" y="61426"/>
                    <a:pt x="521577" y="4004"/>
                  </a:cubicBezTo>
                  <a:cubicBezTo>
                    <a:pt x="533336" y="-1157"/>
                    <a:pt x="544115" y="-1418"/>
                    <a:pt x="555939" y="3742"/>
                  </a:cubicBezTo>
                  <a:cubicBezTo>
                    <a:pt x="722327" y="76713"/>
                    <a:pt x="888781" y="149618"/>
                    <a:pt x="1055299" y="222261"/>
                  </a:cubicBezTo>
                  <a:cubicBezTo>
                    <a:pt x="1066405" y="227096"/>
                    <a:pt x="1073068" y="235196"/>
                    <a:pt x="1077903" y="245583"/>
                  </a:cubicBezTo>
                  <a:lnTo>
                    <a:pt x="1077903" y="260347"/>
                  </a:ln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3" name="Полилиния: фигура 82">
              <a:extLst>
                <a:ext uri="{FF2B5EF4-FFF2-40B4-BE49-F238E27FC236}">
                  <a16:creationId xmlns:a16="http://schemas.microsoft.com/office/drawing/2014/main" id="{8822AF9D-6E14-66D1-0805-34195954286B}"/>
                </a:ext>
              </a:extLst>
            </p:cNvPr>
            <p:cNvSpPr/>
            <p:nvPr/>
          </p:nvSpPr>
          <p:spPr>
            <a:xfrm>
              <a:off x="5823744" y="3206965"/>
              <a:ext cx="253339" cy="395979"/>
            </a:xfrm>
            <a:custGeom>
              <a:avLst/>
              <a:gdLst>
                <a:gd name="connsiteX0" fmla="*/ 253340 w 253339"/>
                <a:gd name="connsiteY0" fmla="*/ 240893 h 395979"/>
                <a:gd name="connsiteX1" fmla="*/ 253340 w 253339"/>
                <a:gd name="connsiteY1" fmla="*/ 359788 h 395979"/>
                <a:gd name="connsiteX2" fmla="*/ 217083 w 253339"/>
                <a:gd name="connsiteY2" fmla="*/ 395980 h 395979"/>
                <a:gd name="connsiteX3" fmla="*/ 36127 w 253339"/>
                <a:gd name="connsiteY3" fmla="*/ 395980 h 395979"/>
                <a:gd name="connsiteX4" fmla="*/ 132 w 253339"/>
                <a:gd name="connsiteY4" fmla="*/ 360572 h 395979"/>
                <a:gd name="connsiteX5" fmla="*/ 132 w 253339"/>
                <a:gd name="connsiteY5" fmla="*/ 127028 h 395979"/>
                <a:gd name="connsiteX6" fmla="*/ 114193 w 253339"/>
                <a:gd name="connsiteY6" fmla="*/ 359 h 395979"/>
                <a:gd name="connsiteX7" fmla="*/ 252294 w 253339"/>
                <a:gd name="connsiteY7" fmla="*/ 109455 h 395979"/>
                <a:gd name="connsiteX8" fmla="*/ 253209 w 253339"/>
                <a:gd name="connsiteY8" fmla="*/ 130425 h 395979"/>
                <a:gd name="connsiteX9" fmla="*/ 253209 w 253339"/>
                <a:gd name="connsiteY9" fmla="*/ 240893 h 39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3339" h="395979">
                  <a:moveTo>
                    <a:pt x="253340" y="240893"/>
                  </a:moveTo>
                  <a:cubicBezTo>
                    <a:pt x="253340" y="280547"/>
                    <a:pt x="253340" y="320135"/>
                    <a:pt x="253340" y="359788"/>
                  </a:cubicBezTo>
                  <a:cubicBezTo>
                    <a:pt x="253340" y="383698"/>
                    <a:pt x="240993" y="395980"/>
                    <a:pt x="217083" y="395980"/>
                  </a:cubicBezTo>
                  <a:cubicBezTo>
                    <a:pt x="156786" y="395980"/>
                    <a:pt x="96424" y="395980"/>
                    <a:pt x="36127" y="395980"/>
                  </a:cubicBezTo>
                  <a:cubicBezTo>
                    <a:pt x="12740" y="395980"/>
                    <a:pt x="197" y="383633"/>
                    <a:pt x="132" y="360572"/>
                  </a:cubicBezTo>
                  <a:cubicBezTo>
                    <a:pt x="67" y="282702"/>
                    <a:pt x="-129" y="204898"/>
                    <a:pt x="132" y="127028"/>
                  </a:cubicBezTo>
                  <a:cubicBezTo>
                    <a:pt x="393" y="60786"/>
                    <a:pt x="51087" y="4801"/>
                    <a:pt x="114193" y="359"/>
                  </a:cubicBezTo>
                  <a:cubicBezTo>
                    <a:pt x="184158" y="-4541"/>
                    <a:pt x="242169" y="41188"/>
                    <a:pt x="252294" y="109455"/>
                  </a:cubicBezTo>
                  <a:cubicBezTo>
                    <a:pt x="253340" y="116380"/>
                    <a:pt x="253209" y="123435"/>
                    <a:pt x="253209" y="130425"/>
                  </a:cubicBezTo>
                  <a:cubicBezTo>
                    <a:pt x="253274" y="167269"/>
                    <a:pt x="253209" y="204049"/>
                    <a:pt x="253209" y="240893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4" name="Полилиния: фигура 83">
              <a:extLst>
                <a:ext uri="{FF2B5EF4-FFF2-40B4-BE49-F238E27FC236}">
                  <a16:creationId xmlns:a16="http://schemas.microsoft.com/office/drawing/2014/main" id="{30C3742F-A36E-7EC0-E2C7-9E2FDBCD3F16}"/>
                </a:ext>
              </a:extLst>
            </p:cNvPr>
            <p:cNvSpPr/>
            <p:nvPr/>
          </p:nvSpPr>
          <p:spPr>
            <a:xfrm>
              <a:off x="5506210" y="3349725"/>
              <a:ext cx="222402" cy="253284"/>
            </a:xfrm>
            <a:custGeom>
              <a:avLst/>
              <a:gdLst>
                <a:gd name="connsiteX0" fmla="*/ 110905 w 222402"/>
                <a:gd name="connsiteY0" fmla="*/ 253219 h 253284"/>
                <a:gd name="connsiteX1" fmla="*/ 35191 w 222402"/>
                <a:gd name="connsiteY1" fmla="*/ 253219 h 253284"/>
                <a:gd name="connsiteX2" fmla="*/ 306 w 222402"/>
                <a:gd name="connsiteY2" fmla="*/ 218596 h 253284"/>
                <a:gd name="connsiteX3" fmla="*/ 502 w 222402"/>
                <a:gd name="connsiteY3" fmla="*/ 108193 h 253284"/>
                <a:gd name="connsiteX4" fmla="*/ 99146 w 222402"/>
                <a:gd name="connsiteY4" fmla="*/ 469 h 253284"/>
                <a:gd name="connsiteX5" fmla="*/ 219740 w 222402"/>
                <a:gd name="connsiteY5" fmla="*/ 88268 h 253284"/>
                <a:gd name="connsiteX6" fmla="*/ 222223 w 222402"/>
                <a:gd name="connsiteY6" fmla="*/ 116490 h 253284"/>
                <a:gd name="connsiteX7" fmla="*/ 222288 w 222402"/>
                <a:gd name="connsiteY7" fmla="*/ 215330 h 253284"/>
                <a:gd name="connsiteX8" fmla="*/ 184333 w 222402"/>
                <a:gd name="connsiteY8" fmla="*/ 253285 h 253284"/>
                <a:gd name="connsiteX9" fmla="*/ 110709 w 222402"/>
                <a:gd name="connsiteY9" fmla="*/ 253285 h 25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402" h="253284">
                  <a:moveTo>
                    <a:pt x="110905" y="253219"/>
                  </a:moveTo>
                  <a:cubicBezTo>
                    <a:pt x="85689" y="253219"/>
                    <a:pt x="60473" y="253285"/>
                    <a:pt x="35191" y="253219"/>
                  </a:cubicBezTo>
                  <a:cubicBezTo>
                    <a:pt x="13568" y="253089"/>
                    <a:pt x="372" y="240154"/>
                    <a:pt x="306" y="218596"/>
                  </a:cubicBezTo>
                  <a:cubicBezTo>
                    <a:pt x="176" y="181817"/>
                    <a:pt x="-412" y="144972"/>
                    <a:pt x="502" y="108193"/>
                  </a:cubicBezTo>
                  <a:cubicBezTo>
                    <a:pt x="1939" y="51685"/>
                    <a:pt x="45186" y="5107"/>
                    <a:pt x="99146" y="469"/>
                  </a:cubicBezTo>
                  <a:cubicBezTo>
                    <a:pt x="158006" y="-4561"/>
                    <a:pt x="207654" y="31303"/>
                    <a:pt x="219740" y="88268"/>
                  </a:cubicBezTo>
                  <a:cubicBezTo>
                    <a:pt x="221700" y="97414"/>
                    <a:pt x="222157" y="107017"/>
                    <a:pt x="222223" y="116490"/>
                  </a:cubicBezTo>
                  <a:cubicBezTo>
                    <a:pt x="222484" y="149414"/>
                    <a:pt x="222418" y="182339"/>
                    <a:pt x="222288" y="215330"/>
                  </a:cubicBezTo>
                  <a:cubicBezTo>
                    <a:pt x="222288" y="241264"/>
                    <a:pt x="210137" y="253285"/>
                    <a:pt x="184333" y="253285"/>
                  </a:cubicBezTo>
                  <a:cubicBezTo>
                    <a:pt x="159770" y="253285"/>
                    <a:pt x="135272" y="253285"/>
                    <a:pt x="110709" y="253285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5" name="Полилиния: фигура 84">
              <a:extLst>
                <a:ext uri="{FF2B5EF4-FFF2-40B4-BE49-F238E27FC236}">
                  <a16:creationId xmlns:a16="http://schemas.microsoft.com/office/drawing/2014/main" id="{06FC47D6-460F-A9F4-B26D-2ED253953B07}"/>
                </a:ext>
              </a:extLst>
            </p:cNvPr>
            <p:cNvSpPr/>
            <p:nvPr/>
          </p:nvSpPr>
          <p:spPr>
            <a:xfrm>
              <a:off x="5823875" y="2905774"/>
              <a:ext cx="253143" cy="253273"/>
            </a:xfrm>
            <a:custGeom>
              <a:avLst/>
              <a:gdLst>
                <a:gd name="connsiteX0" fmla="*/ 126343 w 253143"/>
                <a:gd name="connsiteY0" fmla="*/ 0 h 253273"/>
                <a:gd name="connsiteX1" fmla="*/ 253143 w 253143"/>
                <a:gd name="connsiteY1" fmla="*/ 125820 h 253273"/>
                <a:gd name="connsiteX2" fmla="*/ 126800 w 253143"/>
                <a:gd name="connsiteY2" fmla="*/ 253273 h 253273"/>
                <a:gd name="connsiteX3" fmla="*/ 0 w 253143"/>
                <a:gd name="connsiteY3" fmla="*/ 126277 h 253273"/>
                <a:gd name="connsiteX4" fmla="*/ 126343 w 253143"/>
                <a:gd name="connsiteY4" fmla="*/ 0 h 25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143" h="253273">
                  <a:moveTo>
                    <a:pt x="126343" y="0"/>
                  </a:moveTo>
                  <a:cubicBezTo>
                    <a:pt x="196373" y="-130"/>
                    <a:pt x="252881" y="55986"/>
                    <a:pt x="253143" y="125820"/>
                  </a:cubicBezTo>
                  <a:cubicBezTo>
                    <a:pt x="253404" y="196243"/>
                    <a:pt x="196962" y="253143"/>
                    <a:pt x="126800" y="253273"/>
                  </a:cubicBezTo>
                  <a:cubicBezTo>
                    <a:pt x="56508" y="253339"/>
                    <a:pt x="-131" y="196700"/>
                    <a:pt x="0" y="126277"/>
                  </a:cubicBezTo>
                  <a:cubicBezTo>
                    <a:pt x="66" y="56378"/>
                    <a:pt x="56378" y="131"/>
                    <a:pt x="126343" y="0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6" name="Полилиния: фигура 85">
              <a:extLst>
                <a:ext uri="{FF2B5EF4-FFF2-40B4-BE49-F238E27FC236}">
                  <a16:creationId xmlns:a16="http://schemas.microsoft.com/office/drawing/2014/main" id="{6B6A802A-8F2D-207F-6BF4-FA6B026BBF54}"/>
                </a:ext>
              </a:extLst>
            </p:cNvPr>
            <p:cNvSpPr/>
            <p:nvPr/>
          </p:nvSpPr>
          <p:spPr>
            <a:xfrm>
              <a:off x="6171905" y="3365210"/>
              <a:ext cx="222904" cy="237804"/>
            </a:xfrm>
            <a:custGeom>
              <a:avLst/>
              <a:gdLst>
                <a:gd name="connsiteX0" fmla="*/ 110959 w 222904"/>
                <a:gd name="connsiteY0" fmla="*/ 237734 h 237804"/>
                <a:gd name="connsiteX1" fmla="*/ 34200 w 222904"/>
                <a:gd name="connsiteY1" fmla="*/ 237734 h 237804"/>
                <a:gd name="connsiteX2" fmla="*/ 621 w 222904"/>
                <a:gd name="connsiteY2" fmla="*/ 206246 h 237804"/>
                <a:gd name="connsiteX3" fmla="*/ 1340 w 222904"/>
                <a:gd name="connsiteY3" fmla="*/ 103291 h 237804"/>
                <a:gd name="connsiteX4" fmla="*/ 112984 w 222904"/>
                <a:gd name="connsiteY4" fmla="*/ 9 h 237804"/>
                <a:gd name="connsiteX5" fmla="*/ 222080 w 222904"/>
                <a:gd name="connsiteY5" fmla="*/ 106296 h 237804"/>
                <a:gd name="connsiteX6" fmla="*/ 222341 w 222904"/>
                <a:gd name="connsiteY6" fmla="*/ 206116 h 237804"/>
                <a:gd name="connsiteX7" fmla="*/ 189809 w 222904"/>
                <a:gd name="connsiteY7" fmla="*/ 237669 h 237804"/>
                <a:gd name="connsiteX8" fmla="*/ 110959 w 222904"/>
                <a:gd name="connsiteY8" fmla="*/ 237734 h 23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904" h="237804">
                  <a:moveTo>
                    <a:pt x="110959" y="237734"/>
                  </a:moveTo>
                  <a:cubicBezTo>
                    <a:pt x="85351" y="237734"/>
                    <a:pt x="59808" y="237864"/>
                    <a:pt x="34200" y="237734"/>
                  </a:cubicBezTo>
                  <a:cubicBezTo>
                    <a:pt x="14667" y="237603"/>
                    <a:pt x="882" y="225452"/>
                    <a:pt x="621" y="206246"/>
                  </a:cubicBezTo>
                  <a:cubicBezTo>
                    <a:pt x="99" y="171949"/>
                    <a:pt x="-751" y="137522"/>
                    <a:pt x="1340" y="103291"/>
                  </a:cubicBezTo>
                  <a:cubicBezTo>
                    <a:pt x="4998" y="43647"/>
                    <a:pt x="53993" y="-710"/>
                    <a:pt x="112984" y="9"/>
                  </a:cubicBezTo>
                  <a:cubicBezTo>
                    <a:pt x="171582" y="727"/>
                    <a:pt x="219598" y="46783"/>
                    <a:pt x="222080" y="106296"/>
                  </a:cubicBezTo>
                  <a:cubicBezTo>
                    <a:pt x="223452" y="139547"/>
                    <a:pt x="222799" y="172864"/>
                    <a:pt x="222341" y="206116"/>
                  </a:cubicBezTo>
                  <a:cubicBezTo>
                    <a:pt x="222080" y="224473"/>
                    <a:pt x="208361" y="237473"/>
                    <a:pt x="189809" y="237669"/>
                  </a:cubicBezTo>
                  <a:cubicBezTo>
                    <a:pt x="163547" y="237930"/>
                    <a:pt x="137220" y="237734"/>
                    <a:pt x="110959" y="237734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7" name="Полилиния: фигура 86">
              <a:extLst>
                <a:ext uri="{FF2B5EF4-FFF2-40B4-BE49-F238E27FC236}">
                  <a16:creationId xmlns:a16="http://schemas.microsoft.com/office/drawing/2014/main" id="{C867A4E9-303C-E348-544B-CCB310BAD159}"/>
                </a:ext>
              </a:extLst>
            </p:cNvPr>
            <p:cNvSpPr/>
            <p:nvPr/>
          </p:nvSpPr>
          <p:spPr>
            <a:xfrm>
              <a:off x="5506622" y="3079958"/>
              <a:ext cx="222007" cy="221853"/>
            </a:xfrm>
            <a:custGeom>
              <a:avLst/>
              <a:gdLst>
                <a:gd name="connsiteX0" fmla="*/ 221942 w 222007"/>
                <a:gd name="connsiteY0" fmla="*/ 109531 h 221853"/>
                <a:gd name="connsiteX1" fmla="*/ 113107 w 222007"/>
                <a:gd name="connsiteY1" fmla="*/ 221828 h 221853"/>
                <a:gd name="connsiteX2" fmla="*/ 26 w 222007"/>
                <a:gd name="connsiteY2" fmla="*/ 112732 h 221853"/>
                <a:gd name="connsiteX3" fmla="*/ 109449 w 222007"/>
                <a:gd name="connsiteY3" fmla="*/ 43 h 221853"/>
                <a:gd name="connsiteX4" fmla="*/ 222007 w 222007"/>
                <a:gd name="connsiteY4" fmla="*/ 109531 h 221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07" h="221853">
                  <a:moveTo>
                    <a:pt x="221942" y="109531"/>
                  </a:moveTo>
                  <a:cubicBezTo>
                    <a:pt x="223379" y="169501"/>
                    <a:pt x="173861" y="220521"/>
                    <a:pt x="113107" y="221828"/>
                  </a:cubicBezTo>
                  <a:cubicBezTo>
                    <a:pt x="52222" y="223135"/>
                    <a:pt x="1332" y="173943"/>
                    <a:pt x="26" y="112732"/>
                  </a:cubicBezTo>
                  <a:cubicBezTo>
                    <a:pt x="-1281" y="51782"/>
                    <a:pt x="47322" y="1806"/>
                    <a:pt x="109449" y="43"/>
                  </a:cubicBezTo>
                  <a:cubicBezTo>
                    <a:pt x="169942" y="-1656"/>
                    <a:pt x="220505" y="47601"/>
                    <a:pt x="222007" y="109531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8" name="Полилиния: фигура 87">
              <a:extLst>
                <a:ext uri="{FF2B5EF4-FFF2-40B4-BE49-F238E27FC236}">
                  <a16:creationId xmlns:a16="http://schemas.microsoft.com/office/drawing/2014/main" id="{6E5D065C-660A-8882-846E-B4AB14D141E3}"/>
                </a:ext>
              </a:extLst>
            </p:cNvPr>
            <p:cNvSpPr/>
            <p:nvPr/>
          </p:nvSpPr>
          <p:spPr>
            <a:xfrm>
              <a:off x="6172264" y="3095744"/>
              <a:ext cx="221983" cy="221656"/>
            </a:xfrm>
            <a:custGeom>
              <a:avLst/>
              <a:gdLst>
                <a:gd name="connsiteX0" fmla="*/ 111057 w 221983"/>
                <a:gd name="connsiteY0" fmla="*/ 221656 h 221656"/>
                <a:gd name="connsiteX1" fmla="*/ 1 w 221983"/>
                <a:gd name="connsiteY1" fmla="*/ 110665 h 221656"/>
                <a:gd name="connsiteX2" fmla="*/ 110404 w 221983"/>
                <a:gd name="connsiteY2" fmla="*/ 1 h 221656"/>
                <a:gd name="connsiteX3" fmla="*/ 221982 w 221983"/>
                <a:gd name="connsiteY3" fmla="*/ 110600 h 221656"/>
                <a:gd name="connsiteX4" fmla="*/ 110992 w 221983"/>
                <a:gd name="connsiteY4" fmla="*/ 221656 h 22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83" h="221656">
                  <a:moveTo>
                    <a:pt x="111057" y="221656"/>
                  </a:moveTo>
                  <a:cubicBezTo>
                    <a:pt x="49780" y="221786"/>
                    <a:pt x="-261" y="171746"/>
                    <a:pt x="1" y="110665"/>
                  </a:cubicBezTo>
                  <a:cubicBezTo>
                    <a:pt x="328" y="49780"/>
                    <a:pt x="49715" y="262"/>
                    <a:pt x="110404" y="1"/>
                  </a:cubicBezTo>
                  <a:cubicBezTo>
                    <a:pt x="171550" y="-260"/>
                    <a:pt x="221786" y="49519"/>
                    <a:pt x="221982" y="110600"/>
                  </a:cubicBezTo>
                  <a:cubicBezTo>
                    <a:pt x="222243" y="171746"/>
                    <a:pt x="172464" y="221525"/>
                    <a:pt x="110992" y="221656"/>
                  </a:cubicBezTo>
                  <a:close/>
                </a:path>
              </a:pathLst>
            </a:custGeom>
            <a:solidFill>
              <a:srgbClr val="FFFF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49" name="Полилиния: фигура 396">
            <a:extLst>
              <a:ext uri="{FF2B5EF4-FFF2-40B4-BE49-F238E27FC236}">
                <a16:creationId xmlns:a16="http://schemas.microsoft.com/office/drawing/2014/main" id="{3F008D8E-3A26-3BDF-D9A1-AFA391E3BEBF}"/>
              </a:ext>
            </a:extLst>
          </p:cNvPr>
          <p:cNvSpPr/>
          <p:nvPr/>
        </p:nvSpPr>
        <p:spPr>
          <a:xfrm>
            <a:off x="2506551" y="3732388"/>
            <a:ext cx="6924372" cy="2841192"/>
          </a:xfrm>
          <a:custGeom>
            <a:avLst/>
            <a:gdLst>
              <a:gd name="connsiteX0" fmla="*/ 3808438 w 7616809"/>
              <a:gd name="connsiteY0" fmla="*/ 3125312 h 3125311"/>
              <a:gd name="connsiteX1" fmla="*/ 1119771 w 7616809"/>
              <a:gd name="connsiteY1" fmla="*/ 2670440 h 3125311"/>
              <a:gd name="connsiteX2" fmla="*/ 302268 w 7616809"/>
              <a:gd name="connsiteY2" fmla="*/ 2175195 h 3125311"/>
              <a:gd name="connsiteX3" fmla="*/ 0 w 7616809"/>
              <a:gd name="connsiteY3" fmla="*/ 1562624 h 3125311"/>
              <a:gd name="connsiteX4" fmla="*/ 302268 w 7616809"/>
              <a:gd name="connsiteY4" fmla="*/ 950051 h 3125311"/>
              <a:gd name="connsiteX5" fmla="*/ 1119771 w 7616809"/>
              <a:gd name="connsiteY5" fmla="*/ 454807 h 3125311"/>
              <a:gd name="connsiteX6" fmla="*/ 3808438 w 7616809"/>
              <a:gd name="connsiteY6" fmla="*/ 0 h 3125311"/>
              <a:gd name="connsiteX7" fmla="*/ 6497039 w 7616809"/>
              <a:gd name="connsiteY7" fmla="*/ 454807 h 3125311"/>
              <a:gd name="connsiteX8" fmla="*/ 7314542 w 7616809"/>
              <a:gd name="connsiteY8" fmla="*/ 950051 h 3125311"/>
              <a:gd name="connsiteX9" fmla="*/ 7616810 w 7616809"/>
              <a:gd name="connsiteY9" fmla="*/ 1562624 h 3125311"/>
              <a:gd name="connsiteX10" fmla="*/ 7314542 w 7616809"/>
              <a:gd name="connsiteY10" fmla="*/ 2175195 h 3125311"/>
              <a:gd name="connsiteX11" fmla="*/ 6497039 w 7616809"/>
              <a:gd name="connsiteY11" fmla="*/ 2670440 h 3125311"/>
              <a:gd name="connsiteX12" fmla="*/ 3808438 w 7616809"/>
              <a:gd name="connsiteY12" fmla="*/ 3125312 h 3125311"/>
              <a:gd name="connsiteX13" fmla="*/ 3808438 w 7616809"/>
              <a:gd name="connsiteY13" fmla="*/ 26065 h 3125311"/>
              <a:gd name="connsiteX14" fmla="*/ 26196 w 7616809"/>
              <a:gd name="connsiteY14" fmla="*/ 1562624 h 3125311"/>
              <a:gd name="connsiteX15" fmla="*/ 3808438 w 7616809"/>
              <a:gd name="connsiteY15" fmla="*/ 3099181 h 3125311"/>
              <a:gd name="connsiteX16" fmla="*/ 7590679 w 7616809"/>
              <a:gd name="connsiteY16" fmla="*/ 1562624 h 3125311"/>
              <a:gd name="connsiteX17" fmla="*/ 3808438 w 7616809"/>
              <a:gd name="connsiteY17" fmla="*/ 26065 h 312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16809" h="3125311">
                <a:moveTo>
                  <a:pt x="3808438" y="3125312"/>
                </a:moveTo>
                <a:cubicBezTo>
                  <a:pt x="2792994" y="3125312"/>
                  <a:pt x="1838173" y="2963758"/>
                  <a:pt x="1119771" y="2670440"/>
                </a:cubicBezTo>
                <a:cubicBezTo>
                  <a:pt x="769684" y="2527504"/>
                  <a:pt x="494657" y="2360855"/>
                  <a:pt x="302268" y="2175195"/>
                </a:cubicBezTo>
                <a:cubicBezTo>
                  <a:pt x="101714" y="1981566"/>
                  <a:pt x="0" y="1775459"/>
                  <a:pt x="0" y="1562624"/>
                </a:cubicBezTo>
                <a:cubicBezTo>
                  <a:pt x="0" y="1349788"/>
                  <a:pt x="101714" y="1143616"/>
                  <a:pt x="302268" y="950051"/>
                </a:cubicBezTo>
                <a:cubicBezTo>
                  <a:pt x="494657" y="764392"/>
                  <a:pt x="769684" y="597743"/>
                  <a:pt x="1119771" y="454807"/>
                </a:cubicBezTo>
                <a:cubicBezTo>
                  <a:pt x="1838173" y="161489"/>
                  <a:pt x="2792994" y="0"/>
                  <a:pt x="3808438" y="0"/>
                </a:cubicBezTo>
                <a:cubicBezTo>
                  <a:pt x="4823882" y="0"/>
                  <a:pt x="5778702" y="161554"/>
                  <a:pt x="6497039" y="454807"/>
                </a:cubicBezTo>
                <a:cubicBezTo>
                  <a:pt x="6847127" y="597743"/>
                  <a:pt x="7122154" y="764392"/>
                  <a:pt x="7314542" y="950051"/>
                </a:cubicBezTo>
                <a:cubicBezTo>
                  <a:pt x="7515096" y="1143681"/>
                  <a:pt x="7616810" y="1349722"/>
                  <a:pt x="7616810" y="1562624"/>
                </a:cubicBezTo>
                <a:cubicBezTo>
                  <a:pt x="7616810" y="1775524"/>
                  <a:pt x="7515096" y="1981631"/>
                  <a:pt x="7314542" y="2175195"/>
                </a:cubicBezTo>
                <a:cubicBezTo>
                  <a:pt x="7122154" y="2360855"/>
                  <a:pt x="6847127" y="2527504"/>
                  <a:pt x="6497039" y="2670440"/>
                </a:cubicBezTo>
                <a:cubicBezTo>
                  <a:pt x="5778637" y="2963758"/>
                  <a:pt x="4823817" y="3125312"/>
                  <a:pt x="3808438" y="3125312"/>
                </a:cubicBezTo>
                <a:close/>
                <a:moveTo>
                  <a:pt x="3808438" y="26065"/>
                </a:moveTo>
                <a:cubicBezTo>
                  <a:pt x="1722871" y="26065"/>
                  <a:pt x="26196" y="715331"/>
                  <a:pt x="26196" y="1562624"/>
                </a:cubicBezTo>
                <a:cubicBezTo>
                  <a:pt x="26196" y="2409916"/>
                  <a:pt x="1722936" y="3099181"/>
                  <a:pt x="3808438" y="3099181"/>
                </a:cubicBezTo>
                <a:cubicBezTo>
                  <a:pt x="5893939" y="3099181"/>
                  <a:pt x="7590679" y="2409916"/>
                  <a:pt x="7590679" y="1562624"/>
                </a:cubicBezTo>
                <a:cubicBezTo>
                  <a:pt x="7590679" y="715331"/>
                  <a:pt x="5893939" y="26065"/>
                  <a:pt x="3808438" y="26065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653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50" name="Полилиния: фигура 397">
            <a:extLst>
              <a:ext uri="{FF2B5EF4-FFF2-40B4-BE49-F238E27FC236}">
                <a16:creationId xmlns:a16="http://schemas.microsoft.com/office/drawing/2014/main" id="{16805189-EF12-951E-1888-5CA9F49B037E}"/>
              </a:ext>
            </a:extLst>
          </p:cNvPr>
          <p:cNvSpPr/>
          <p:nvPr/>
        </p:nvSpPr>
        <p:spPr>
          <a:xfrm>
            <a:off x="2821295" y="5042701"/>
            <a:ext cx="6294884" cy="2582902"/>
          </a:xfrm>
          <a:custGeom>
            <a:avLst/>
            <a:gdLst>
              <a:gd name="connsiteX0" fmla="*/ 3808438 w 7616809"/>
              <a:gd name="connsiteY0" fmla="*/ 3125312 h 3125311"/>
              <a:gd name="connsiteX1" fmla="*/ 1119771 w 7616809"/>
              <a:gd name="connsiteY1" fmla="*/ 2670440 h 3125311"/>
              <a:gd name="connsiteX2" fmla="*/ 302268 w 7616809"/>
              <a:gd name="connsiteY2" fmla="*/ 2175195 h 3125311"/>
              <a:gd name="connsiteX3" fmla="*/ 0 w 7616809"/>
              <a:gd name="connsiteY3" fmla="*/ 1562624 h 3125311"/>
              <a:gd name="connsiteX4" fmla="*/ 302268 w 7616809"/>
              <a:gd name="connsiteY4" fmla="*/ 950051 h 3125311"/>
              <a:gd name="connsiteX5" fmla="*/ 1119771 w 7616809"/>
              <a:gd name="connsiteY5" fmla="*/ 454807 h 3125311"/>
              <a:gd name="connsiteX6" fmla="*/ 3808438 w 7616809"/>
              <a:gd name="connsiteY6" fmla="*/ 0 h 3125311"/>
              <a:gd name="connsiteX7" fmla="*/ 6497039 w 7616809"/>
              <a:gd name="connsiteY7" fmla="*/ 454807 h 3125311"/>
              <a:gd name="connsiteX8" fmla="*/ 7314542 w 7616809"/>
              <a:gd name="connsiteY8" fmla="*/ 950051 h 3125311"/>
              <a:gd name="connsiteX9" fmla="*/ 7616810 w 7616809"/>
              <a:gd name="connsiteY9" fmla="*/ 1562624 h 3125311"/>
              <a:gd name="connsiteX10" fmla="*/ 7314542 w 7616809"/>
              <a:gd name="connsiteY10" fmla="*/ 2175195 h 3125311"/>
              <a:gd name="connsiteX11" fmla="*/ 6497039 w 7616809"/>
              <a:gd name="connsiteY11" fmla="*/ 2670440 h 3125311"/>
              <a:gd name="connsiteX12" fmla="*/ 3808438 w 7616809"/>
              <a:gd name="connsiteY12" fmla="*/ 3125312 h 3125311"/>
              <a:gd name="connsiteX13" fmla="*/ 3808438 w 7616809"/>
              <a:gd name="connsiteY13" fmla="*/ 26065 h 3125311"/>
              <a:gd name="connsiteX14" fmla="*/ 26196 w 7616809"/>
              <a:gd name="connsiteY14" fmla="*/ 1562624 h 3125311"/>
              <a:gd name="connsiteX15" fmla="*/ 3808438 w 7616809"/>
              <a:gd name="connsiteY15" fmla="*/ 3099181 h 3125311"/>
              <a:gd name="connsiteX16" fmla="*/ 7590679 w 7616809"/>
              <a:gd name="connsiteY16" fmla="*/ 1562624 h 3125311"/>
              <a:gd name="connsiteX17" fmla="*/ 3808438 w 7616809"/>
              <a:gd name="connsiteY17" fmla="*/ 26065 h 312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16809" h="3125311">
                <a:moveTo>
                  <a:pt x="3808438" y="3125312"/>
                </a:moveTo>
                <a:cubicBezTo>
                  <a:pt x="2792994" y="3125312"/>
                  <a:pt x="1838173" y="2963758"/>
                  <a:pt x="1119771" y="2670440"/>
                </a:cubicBezTo>
                <a:cubicBezTo>
                  <a:pt x="769684" y="2527504"/>
                  <a:pt x="494657" y="2360855"/>
                  <a:pt x="302268" y="2175195"/>
                </a:cubicBezTo>
                <a:cubicBezTo>
                  <a:pt x="101714" y="1981566"/>
                  <a:pt x="0" y="1775459"/>
                  <a:pt x="0" y="1562624"/>
                </a:cubicBezTo>
                <a:cubicBezTo>
                  <a:pt x="0" y="1349788"/>
                  <a:pt x="101714" y="1143616"/>
                  <a:pt x="302268" y="950051"/>
                </a:cubicBezTo>
                <a:cubicBezTo>
                  <a:pt x="494657" y="764392"/>
                  <a:pt x="769684" y="597743"/>
                  <a:pt x="1119771" y="454807"/>
                </a:cubicBezTo>
                <a:cubicBezTo>
                  <a:pt x="1838173" y="161489"/>
                  <a:pt x="2792994" y="0"/>
                  <a:pt x="3808438" y="0"/>
                </a:cubicBezTo>
                <a:cubicBezTo>
                  <a:pt x="4823882" y="0"/>
                  <a:pt x="5778702" y="161554"/>
                  <a:pt x="6497039" y="454807"/>
                </a:cubicBezTo>
                <a:cubicBezTo>
                  <a:pt x="6847127" y="597743"/>
                  <a:pt x="7122154" y="764392"/>
                  <a:pt x="7314542" y="950051"/>
                </a:cubicBezTo>
                <a:cubicBezTo>
                  <a:pt x="7515096" y="1143681"/>
                  <a:pt x="7616810" y="1349722"/>
                  <a:pt x="7616810" y="1562624"/>
                </a:cubicBezTo>
                <a:cubicBezTo>
                  <a:pt x="7616810" y="1775524"/>
                  <a:pt x="7515096" y="1981631"/>
                  <a:pt x="7314542" y="2175195"/>
                </a:cubicBezTo>
                <a:cubicBezTo>
                  <a:pt x="7122154" y="2360855"/>
                  <a:pt x="6847127" y="2527504"/>
                  <a:pt x="6497039" y="2670440"/>
                </a:cubicBezTo>
                <a:cubicBezTo>
                  <a:pt x="5778637" y="2963758"/>
                  <a:pt x="4823817" y="3125312"/>
                  <a:pt x="3808438" y="3125312"/>
                </a:cubicBezTo>
                <a:close/>
                <a:moveTo>
                  <a:pt x="3808438" y="26065"/>
                </a:moveTo>
                <a:cubicBezTo>
                  <a:pt x="1722871" y="26065"/>
                  <a:pt x="26196" y="715331"/>
                  <a:pt x="26196" y="1562624"/>
                </a:cubicBezTo>
                <a:cubicBezTo>
                  <a:pt x="26196" y="2409916"/>
                  <a:pt x="1722936" y="3099181"/>
                  <a:pt x="3808438" y="3099181"/>
                </a:cubicBezTo>
                <a:cubicBezTo>
                  <a:pt x="5893939" y="3099181"/>
                  <a:pt x="7590679" y="2409916"/>
                  <a:pt x="7590679" y="1562624"/>
                </a:cubicBezTo>
                <a:cubicBezTo>
                  <a:pt x="7590679" y="715331"/>
                  <a:pt x="5893939" y="26065"/>
                  <a:pt x="3808438" y="26065"/>
                </a:cubicBezTo>
                <a:close/>
              </a:path>
            </a:pathLst>
          </a:custGeom>
          <a:solidFill>
            <a:srgbClr val="FFFFFF">
              <a:alpha val="2000"/>
            </a:srgbClr>
          </a:solidFill>
          <a:ln w="653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351" name="Рисунок 350">
            <a:extLst>
              <a:ext uri="{FF2B5EF4-FFF2-40B4-BE49-F238E27FC236}">
                <a16:creationId xmlns:a16="http://schemas.microsoft.com/office/drawing/2014/main" id="{EB07D68D-9ABC-373B-C687-C97D783A25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58994" y="368300"/>
            <a:ext cx="261531" cy="378952"/>
          </a:xfrm>
          <a:prstGeom prst="rect">
            <a:avLst/>
          </a:prstGeom>
        </p:spPr>
      </p:pic>
      <p:grpSp>
        <p:nvGrpSpPr>
          <p:cNvPr id="352" name="Группа 351">
            <a:extLst>
              <a:ext uri="{FF2B5EF4-FFF2-40B4-BE49-F238E27FC236}">
                <a16:creationId xmlns:a16="http://schemas.microsoft.com/office/drawing/2014/main" id="{6C1D4D7C-EB49-545A-B948-5D39CFD771A6}"/>
              </a:ext>
            </a:extLst>
          </p:cNvPr>
          <p:cNvGrpSpPr/>
          <p:nvPr/>
        </p:nvGrpSpPr>
        <p:grpSpPr>
          <a:xfrm>
            <a:off x="5197964" y="3766334"/>
            <a:ext cx="1518168" cy="1943604"/>
            <a:chOff x="5201291" y="3766334"/>
            <a:chExt cx="1518168" cy="1943604"/>
          </a:xfrm>
          <a:effectLst/>
        </p:grpSpPr>
        <p:grpSp>
          <p:nvGrpSpPr>
            <p:cNvPr id="353" name="Группа 352">
              <a:extLst>
                <a:ext uri="{FF2B5EF4-FFF2-40B4-BE49-F238E27FC236}">
                  <a16:creationId xmlns:a16="http://schemas.microsoft.com/office/drawing/2014/main" id="{499606E8-8E01-F622-4B7E-DBD0D24E2DB9}"/>
                </a:ext>
              </a:extLst>
            </p:cNvPr>
            <p:cNvGrpSpPr/>
            <p:nvPr/>
          </p:nvGrpSpPr>
          <p:grpSpPr>
            <a:xfrm>
              <a:off x="5201291" y="3766334"/>
              <a:ext cx="1518168" cy="1943604"/>
              <a:chOff x="9180534" y="2623499"/>
              <a:chExt cx="1160773" cy="1486056"/>
            </a:xfrm>
          </p:grpSpPr>
          <p:pic>
            <p:nvPicPr>
              <p:cNvPr id="355" name="Рисунок 354">
                <a:extLst>
                  <a:ext uri="{FF2B5EF4-FFF2-40B4-BE49-F238E27FC236}">
                    <a16:creationId xmlns:a16="http://schemas.microsoft.com/office/drawing/2014/main" id="{25F62FDD-561C-6C38-532F-89548E20B0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rot="5400000">
                <a:off x="9180004" y="2624029"/>
                <a:ext cx="1161834" cy="1160773"/>
              </a:xfrm>
              <a:prstGeom prst="rect">
                <a:avLst/>
              </a:prstGeom>
            </p:spPr>
          </p:pic>
          <p:grpSp>
            <p:nvGrpSpPr>
              <p:cNvPr id="356" name="Рисунок 1">
                <a:extLst>
                  <a:ext uri="{FF2B5EF4-FFF2-40B4-BE49-F238E27FC236}">
                    <a16:creationId xmlns:a16="http://schemas.microsoft.com/office/drawing/2014/main" id="{42DE7628-7AE6-7E95-DE76-B41ABD1D1D98}"/>
                  </a:ext>
                </a:extLst>
              </p:cNvPr>
              <p:cNvGrpSpPr/>
              <p:nvPr/>
            </p:nvGrpSpPr>
            <p:grpSpPr>
              <a:xfrm>
                <a:off x="9733636" y="3788604"/>
                <a:ext cx="61668" cy="320951"/>
                <a:chOff x="9733636" y="3788604"/>
                <a:chExt cx="61668" cy="320951"/>
              </a:xfrm>
              <a:solidFill>
                <a:srgbClr val="FFFFFF">
                  <a:alpha val="20000"/>
                </a:srgbClr>
              </a:solidFill>
            </p:grpSpPr>
            <p:sp>
              <p:nvSpPr>
                <p:cNvPr id="357" name="Полилиния: фигура 439">
                  <a:extLst>
                    <a:ext uri="{FF2B5EF4-FFF2-40B4-BE49-F238E27FC236}">
                      <a16:creationId xmlns:a16="http://schemas.microsoft.com/office/drawing/2014/main" id="{950A97EA-CF05-845B-E935-6CF5B5DD49E8}"/>
                    </a:ext>
                  </a:extLst>
                </p:cNvPr>
                <p:cNvSpPr/>
                <p:nvPr/>
              </p:nvSpPr>
              <p:spPr>
                <a:xfrm>
                  <a:off x="9751405" y="3788604"/>
                  <a:ext cx="26130" cy="290117"/>
                </a:xfrm>
                <a:custGeom>
                  <a:avLst/>
                  <a:gdLst>
                    <a:gd name="connsiteX0" fmla="*/ 0 w 26130"/>
                    <a:gd name="connsiteY0" fmla="*/ 0 h 290117"/>
                    <a:gd name="connsiteX1" fmla="*/ 26131 w 26130"/>
                    <a:gd name="connsiteY1" fmla="*/ 0 h 290117"/>
                    <a:gd name="connsiteX2" fmla="*/ 26131 w 26130"/>
                    <a:gd name="connsiteY2" fmla="*/ 290117 h 290117"/>
                    <a:gd name="connsiteX3" fmla="*/ 0 w 26130"/>
                    <a:gd name="connsiteY3" fmla="*/ 290117 h 290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130" h="290117">
                      <a:moveTo>
                        <a:pt x="0" y="0"/>
                      </a:moveTo>
                      <a:lnTo>
                        <a:pt x="26131" y="0"/>
                      </a:lnTo>
                      <a:lnTo>
                        <a:pt x="26131" y="290117"/>
                      </a:lnTo>
                      <a:lnTo>
                        <a:pt x="0" y="290117"/>
                      </a:lnTo>
                      <a:close/>
                    </a:path>
                  </a:pathLst>
                </a:custGeom>
                <a:grpFill/>
                <a:ln w="65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58" name="Полилиния: фигура 440">
                  <a:extLst>
                    <a:ext uri="{FF2B5EF4-FFF2-40B4-BE49-F238E27FC236}">
                      <a16:creationId xmlns:a16="http://schemas.microsoft.com/office/drawing/2014/main" id="{7FDF0A90-131B-E7E4-6C17-CAC0A55B8485}"/>
                    </a:ext>
                  </a:extLst>
                </p:cNvPr>
                <p:cNvSpPr/>
                <p:nvPr/>
              </p:nvSpPr>
              <p:spPr>
                <a:xfrm>
                  <a:off x="9733636" y="4047887"/>
                  <a:ext cx="61668" cy="61668"/>
                </a:xfrm>
                <a:custGeom>
                  <a:avLst/>
                  <a:gdLst>
                    <a:gd name="connsiteX0" fmla="*/ 61669 w 61668"/>
                    <a:gd name="connsiteY0" fmla="*/ 30834 h 61668"/>
                    <a:gd name="connsiteX1" fmla="*/ 30835 w 61668"/>
                    <a:gd name="connsiteY1" fmla="*/ 61669 h 61668"/>
                    <a:gd name="connsiteX2" fmla="*/ 0 w 61668"/>
                    <a:gd name="connsiteY2" fmla="*/ 30834 h 61668"/>
                    <a:gd name="connsiteX3" fmla="*/ 30835 w 61668"/>
                    <a:gd name="connsiteY3" fmla="*/ 0 h 61668"/>
                    <a:gd name="connsiteX4" fmla="*/ 61669 w 61668"/>
                    <a:gd name="connsiteY4" fmla="*/ 30834 h 6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668" h="61668">
                      <a:moveTo>
                        <a:pt x="61669" y="30834"/>
                      </a:moveTo>
                      <a:cubicBezTo>
                        <a:pt x="61669" y="47864"/>
                        <a:pt x="47864" y="61669"/>
                        <a:pt x="30835" y="61669"/>
                      </a:cubicBezTo>
                      <a:cubicBezTo>
                        <a:pt x="13805" y="61669"/>
                        <a:pt x="0" y="47864"/>
                        <a:pt x="0" y="30834"/>
                      </a:cubicBezTo>
                      <a:cubicBezTo>
                        <a:pt x="0" y="13805"/>
                        <a:pt x="13805" y="0"/>
                        <a:pt x="30835" y="0"/>
                      </a:cubicBezTo>
                      <a:cubicBezTo>
                        <a:pt x="47864" y="0"/>
                        <a:pt x="61669" y="13805"/>
                        <a:pt x="61669" y="30834"/>
                      </a:cubicBezTo>
                      <a:close/>
                    </a:path>
                  </a:pathLst>
                </a:custGeom>
                <a:grpFill/>
                <a:ln w="65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354" name="Полилиния: фигура 436">
              <a:extLst>
                <a:ext uri="{FF2B5EF4-FFF2-40B4-BE49-F238E27FC236}">
                  <a16:creationId xmlns:a16="http://schemas.microsoft.com/office/drawing/2014/main" id="{D2589CF7-B997-2729-DE21-9DA8C223442C}"/>
                </a:ext>
              </a:extLst>
            </p:cNvPr>
            <p:cNvSpPr/>
            <p:nvPr/>
          </p:nvSpPr>
          <p:spPr>
            <a:xfrm>
              <a:off x="5620578" y="4114194"/>
              <a:ext cx="696321" cy="696190"/>
            </a:xfrm>
            <a:custGeom>
              <a:avLst/>
              <a:gdLst>
                <a:gd name="connsiteX0" fmla="*/ 359625 w 696321"/>
                <a:gd name="connsiteY0" fmla="*/ 89237 h 696190"/>
                <a:gd name="connsiteX1" fmla="*/ 359625 w 696321"/>
                <a:gd name="connsiteY1" fmla="*/ 133920 h 696190"/>
                <a:gd name="connsiteX2" fmla="*/ 460752 w 696321"/>
                <a:gd name="connsiteY2" fmla="*/ 269148 h 696190"/>
                <a:gd name="connsiteX3" fmla="*/ 696256 w 696321"/>
                <a:gd name="connsiteY3" fmla="*/ 269148 h 696190"/>
                <a:gd name="connsiteX4" fmla="*/ 696256 w 696321"/>
                <a:gd name="connsiteY4" fmla="*/ 314223 h 696190"/>
                <a:gd name="connsiteX5" fmla="*/ 674633 w 696321"/>
                <a:gd name="connsiteY5" fmla="*/ 314223 h 696190"/>
                <a:gd name="connsiteX6" fmla="*/ 674633 w 696321"/>
                <a:gd name="connsiteY6" fmla="*/ 628838 h 696190"/>
                <a:gd name="connsiteX7" fmla="*/ 696321 w 696321"/>
                <a:gd name="connsiteY7" fmla="*/ 628838 h 696190"/>
                <a:gd name="connsiteX8" fmla="*/ 696321 w 696321"/>
                <a:gd name="connsiteY8" fmla="*/ 696191 h 696190"/>
                <a:gd name="connsiteX9" fmla="*/ 131 w 696321"/>
                <a:gd name="connsiteY9" fmla="*/ 696191 h 696190"/>
                <a:gd name="connsiteX10" fmla="*/ 131 w 696321"/>
                <a:gd name="connsiteY10" fmla="*/ 629165 h 696190"/>
                <a:gd name="connsiteX11" fmla="*/ 21754 w 696321"/>
                <a:gd name="connsiteY11" fmla="*/ 629165 h 696190"/>
                <a:gd name="connsiteX12" fmla="*/ 21754 w 696321"/>
                <a:gd name="connsiteY12" fmla="*/ 314550 h 696190"/>
                <a:gd name="connsiteX13" fmla="*/ 0 w 696321"/>
                <a:gd name="connsiteY13" fmla="*/ 314550 h 696190"/>
                <a:gd name="connsiteX14" fmla="*/ 0 w 696321"/>
                <a:gd name="connsiteY14" fmla="*/ 269735 h 696190"/>
                <a:gd name="connsiteX15" fmla="*/ 235700 w 696321"/>
                <a:gd name="connsiteY15" fmla="*/ 269735 h 696190"/>
                <a:gd name="connsiteX16" fmla="*/ 235700 w 696321"/>
                <a:gd name="connsiteY16" fmla="*/ 247524 h 696190"/>
                <a:gd name="connsiteX17" fmla="*/ 326831 w 696321"/>
                <a:gd name="connsiteY17" fmla="*/ 136468 h 696190"/>
                <a:gd name="connsiteX18" fmla="*/ 336826 w 696321"/>
                <a:gd name="connsiteY18" fmla="*/ 134770 h 696190"/>
                <a:gd name="connsiteX19" fmla="*/ 336826 w 696321"/>
                <a:gd name="connsiteY19" fmla="*/ 0 h 696190"/>
                <a:gd name="connsiteX20" fmla="*/ 482702 w 696321"/>
                <a:gd name="connsiteY20" fmla="*/ 0 h 696190"/>
                <a:gd name="connsiteX21" fmla="*/ 482702 w 696321"/>
                <a:gd name="connsiteY21" fmla="*/ 89237 h 696190"/>
                <a:gd name="connsiteX22" fmla="*/ 359560 w 696321"/>
                <a:gd name="connsiteY22" fmla="*/ 89237 h 696190"/>
                <a:gd name="connsiteX23" fmla="*/ 224333 w 696321"/>
                <a:gd name="connsiteY23" fmla="*/ 628838 h 696190"/>
                <a:gd name="connsiteX24" fmla="*/ 224006 w 696321"/>
                <a:gd name="connsiteY24" fmla="*/ 444224 h 696190"/>
                <a:gd name="connsiteX25" fmla="*/ 159006 w 696321"/>
                <a:gd name="connsiteY25" fmla="*/ 381837 h 696190"/>
                <a:gd name="connsiteX26" fmla="*/ 89564 w 696321"/>
                <a:gd name="connsiteY26" fmla="*/ 450757 h 696190"/>
                <a:gd name="connsiteX27" fmla="*/ 89564 w 696321"/>
                <a:gd name="connsiteY27" fmla="*/ 622044 h 696190"/>
                <a:gd name="connsiteX28" fmla="*/ 89890 w 696321"/>
                <a:gd name="connsiteY28" fmla="*/ 628838 h 696190"/>
                <a:gd name="connsiteX29" fmla="*/ 224333 w 696321"/>
                <a:gd name="connsiteY29" fmla="*/ 628838 h 696190"/>
                <a:gd name="connsiteX30" fmla="*/ 415545 w 696321"/>
                <a:gd name="connsiteY30" fmla="*/ 628838 h 696190"/>
                <a:gd name="connsiteX31" fmla="*/ 415350 w 696321"/>
                <a:gd name="connsiteY31" fmla="*/ 445531 h 696190"/>
                <a:gd name="connsiteX32" fmla="*/ 350806 w 696321"/>
                <a:gd name="connsiteY32" fmla="*/ 381902 h 696190"/>
                <a:gd name="connsiteX33" fmla="*/ 280841 w 696321"/>
                <a:gd name="connsiteY33" fmla="*/ 449516 h 696190"/>
                <a:gd name="connsiteX34" fmla="*/ 280841 w 696321"/>
                <a:gd name="connsiteY34" fmla="*/ 623612 h 696190"/>
                <a:gd name="connsiteX35" fmla="*/ 281364 w 696321"/>
                <a:gd name="connsiteY35" fmla="*/ 628838 h 696190"/>
                <a:gd name="connsiteX36" fmla="*/ 415676 w 696321"/>
                <a:gd name="connsiteY36" fmla="*/ 628838 h 696190"/>
                <a:gd name="connsiteX37" fmla="*/ 471857 w 696321"/>
                <a:gd name="connsiteY37" fmla="*/ 628708 h 696190"/>
                <a:gd name="connsiteX38" fmla="*/ 606562 w 696321"/>
                <a:gd name="connsiteY38" fmla="*/ 628708 h 696190"/>
                <a:gd name="connsiteX39" fmla="*/ 606170 w 696321"/>
                <a:gd name="connsiteY39" fmla="*/ 443701 h 696190"/>
                <a:gd name="connsiteX40" fmla="*/ 541431 w 696321"/>
                <a:gd name="connsiteY40" fmla="*/ 381902 h 696190"/>
                <a:gd name="connsiteX41" fmla="*/ 471857 w 696321"/>
                <a:gd name="connsiteY41" fmla="*/ 449973 h 696190"/>
                <a:gd name="connsiteX42" fmla="*/ 471857 w 696321"/>
                <a:gd name="connsiteY42" fmla="*/ 595979 h 696190"/>
                <a:gd name="connsiteX43" fmla="*/ 471857 w 696321"/>
                <a:gd name="connsiteY43" fmla="*/ 628708 h 696190"/>
                <a:gd name="connsiteX44" fmla="*/ 292339 w 696321"/>
                <a:gd name="connsiteY44" fmla="*/ 213554 h 696190"/>
                <a:gd name="connsiteX45" fmla="*/ 292339 w 696321"/>
                <a:gd name="connsiteY45" fmla="*/ 235243 h 696190"/>
                <a:gd name="connsiteX46" fmla="*/ 313897 w 696321"/>
                <a:gd name="connsiteY46" fmla="*/ 235243 h 696190"/>
                <a:gd name="connsiteX47" fmla="*/ 313897 w 696321"/>
                <a:gd name="connsiteY47" fmla="*/ 213554 h 696190"/>
                <a:gd name="connsiteX48" fmla="*/ 292339 w 696321"/>
                <a:gd name="connsiteY48" fmla="*/ 213554 h 696190"/>
                <a:gd name="connsiteX49" fmla="*/ 337479 w 696321"/>
                <a:gd name="connsiteY49" fmla="*/ 213358 h 696190"/>
                <a:gd name="connsiteX50" fmla="*/ 337479 w 696321"/>
                <a:gd name="connsiteY50" fmla="*/ 235243 h 696190"/>
                <a:gd name="connsiteX51" fmla="*/ 358842 w 696321"/>
                <a:gd name="connsiteY51" fmla="*/ 235243 h 696190"/>
                <a:gd name="connsiteX52" fmla="*/ 358842 w 696321"/>
                <a:gd name="connsiteY52" fmla="*/ 213358 h 696190"/>
                <a:gd name="connsiteX53" fmla="*/ 337479 w 696321"/>
                <a:gd name="connsiteY53" fmla="*/ 213358 h 696190"/>
                <a:gd name="connsiteX54" fmla="*/ 404048 w 696321"/>
                <a:gd name="connsiteY54" fmla="*/ 213554 h 696190"/>
                <a:gd name="connsiteX55" fmla="*/ 382294 w 696321"/>
                <a:gd name="connsiteY55" fmla="*/ 213554 h 696190"/>
                <a:gd name="connsiteX56" fmla="*/ 382294 w 696321"/>
                <a:gd name="connsiteY56" fmla="*/ 235177 h 696190"/>
                <a:gd name="connsiteX57" fmla="*/ 404048 w 696321"/>
                <a:gd name="connsiteY57" fmla="*/ 235177 h 696190"/>
                <a:gd name="connsiteX58" fmla="*/ 404048 w 696321"/>
                <a:gd name="connsiteY58" fmla="*/ 213554 h 69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96321" h="696190">
                  <a:moveTo>
                    <a:pt x="359625" y="89237"/>
                  </a:moveTo>
                  <a:lnTo>
                    <a:pt x="359625" y="133920"/>
                  </a:lnTo>
                  <a:cubicBezTo>
                    <a:pt x="432857" y="149272"/>
                    <a:pt x="464410" y="195916"/>
                    <a:pt x="460752" y="269148"/>
                  </a:cubicBezTo>
                  <a:lnTo>
                    <a:pt x="696256" y="269148"/>
                  </a:lnTo>
                  <a:lnTo>
                    <a:pt x="696256" y="314223"/>
                  </a:lnTo>
                  <a:lnTo>
                    <a:pt x="674633" y="314223"/>
                  </a:lnTo>
                  <a:lnTo>
                    <a:pt x="674633" y="628838"/>
                  </a:lnTo>
                  <a:lnTo>
                    <a:pt x="696321" y="628838"/>
                  </a:lnTo>
                  <a:lnTo>
                    <a:pt x="696321" y="696191"/>
                  </a:lnTo>
                  <a:lnTo>
                    <a:pt x="131" y="696191"/>
                  </a:lnTo>
                  <a:lnTo>
                    <a:pt x="131" y="629165"/>
                  </a:lnTo>
                  <a:lnTo>
                    <a:pt x="21754" y="629165"/>
                  </a:lnTo>
                  <a:lnTo>
                    <a:pt x="21754" y="314550"/>
                  </a:lnTo>
                  <a:lnTo>
                    <a:pt x="0" y="314550"/>
                  </a:lnTo>
                  <a:lnTo>
                    <a:pt x="0" y="269735"/>
                  </a:lnTo>
                  <a:lnTo>
                    <a:pt x="235700" y="269735"/>
                  </a:lnTo>
                  <a:cubicBezTo>
                    <a:pt x="235700" y="261831"/>
                    <a:pt x="235700" y="254645"/>
                    <a:pt x="235700" y="247524"/>
                  </a:cubicBezTo>
                  <a:cubicBezTo>
                    <a:pt x="235961" y="192715"/>
                    <a:pt x="273002" y="147509"/>
                    <a:pt x="326831" y="136468"/>
                  </a:cubicBezTo>
                  <a:cubicBezTo>
                    <a:pt x="329967" y="135815"/>
                    <a:pt x="333233" y="135357"/>
                    <a:pt x="336826" y="134770"/>
                  </a:cubicBezTo>
                  <a:lnTo>
                    <a:pt x="336826" y="0"/>
                  </a:lnTo>
                  <a:lnTo>
                    <a:pt x="482702" y="0"/>
                  </a:lnTo>
                  <a:lnTo>
                    <a:pt x="482702" y="89237"/>
                  </a:lnTo>
                  <a:lnTo>
                    <a:pt x="359560" y="89237"/>
                  </a:lnTo>
                  <a:close/>
                  <a:moveTo>
                    <a:pt x="224333" y="628838"/>
                  </a:moveTo>
                  <a:cubicBezTo>
                    <a:pt x="224333" y="566778"/>
                    <a:pt x="225117" y="505501"/>
                    <a:pt x="224006" y="444224"/>
                  </a:cubicBezTo>
                  <a:cubicBezTo>
                    <a:pt x="223353" y="410058"/>
                    <a:pt x="193172" y="382621"/>
                    <a:pt x="159006" y="381837"/>
                  </a:cubicBezTo>
                  <a:cubicBezTo>
                    <a:pt x="120267" y="380922"/>
                    <a:pt x="89694" y="411103"/>
                    <a:pt x="89564" y="450757"/>
                  </a:cubicBezTo>
                  <a:cubicBezTo>
                    <a:pt x="89433" y="507853"/>
                    <a:pt x="89564" y="564948"/>
                    <a:pt x="89564" y="622044"/>
                  </a:cubicBezTo>
                  <a:cubicBezTo>
                    <a:pt x="89564" y="624265"/>
                    <a:pt x="89759" y="626552"/>
                    <a:pt x="89890" y="628838"/>
                  </a:cubicBezTo>
                  <a:lnTo>
                    <a:pt x="224333" y="628838"/>
                  </a:lnTo>
                  <a:close/>
                  <a:moveTo>
                    <a:pt x="415545" y="628838"/>
                  </a:moveTo>
                  <a:cubicBezTo>
                    <a:pt x="415545" y="567170"/>
                    <a:pt x="416134" y="506350"/>
                    <a:pt x="415350" y="445531"/>
                  </a:cubicBezTo>
                  <a:cubicBezTo>
                    <a:pt x="414892" y="411234"/>
                    <a:pt x="385103" y="382947"/>
                    <a:pt x="350806" y="381902"/>
                  </a:cubicBezTo>
                  <a:cubicBezTo>
                    <a:pt x="312198" y="380726"/>
                    <a:pt x="280972" y="410580"/>
                    <a:pt x="280841" y="449516"/>
                  </a:cubicBezTo>
                  <a:cubicBezTo>
                    <a:pt x="280580" y="507526"/>
                    <a:pt x="280776" y="565536"/>
                    <a:pt x="280841" y="623612"/>
                  </a:cubicBezTo>
                  <a:cubicBezTo>
                    <a:pt x="280841" y="625376"/>
                    <a:pt x="281168" y="627140"/>
                    <a:pt x="281364" y="628838"/>
                  </a:cubicBezTo>
                  <a:lnTo>
                    <a:pt x="415676" y="628838"/>
                  </a:lnTo>
                  <a:close/>
                  <a:moveTo>
                    <a:pt x="471857" y="628708"/>
                  </a:moveTo>
                  <a:lnTo>
                    <a:pt x="606562" y="628708"/>
                  </a:lnTo>
                  <a:cubicBezTo>
                    <a:pt x="606562" y="566712"/>
                    <a:pt x="607542" y="505174"/>
                    <a:pt x="606170" y="443701"/>
                  </a:cubicBezTo>
                  <a:cubicBezTo>
                    <a:pt x="605451" y="409666"/>
                    <a:pt x="575270" y="382751"/>
                    <a:pt x="541431" y="381902"/>
                  </a:cubicBezTo>
                  <a:cubicBezTo>
                    <a:pt x="502888" y="380922"/>
                    <a:pt x="472054" y="410907"/>
                    <a:pt x="471857" y="449973"/>
                  </a:cubicBezTo>
                  <a:cubicBezTo>
                    <a:pt x="471662" y="498642"/>
                    <a:pt x="471857" y="547310"/>
                    <a:pt x="471857" y="595979"/>
                  </a:cubicBezTo>
                  <a:cubicBezTo>
                    <a:pt x="471857" y="606692"/>
                    <a:pt x="471857" y="617472"/>
                    <a:pt x="471857" y="628708"/>
                  </a:cubicBezTo>
                  <a:close/>
                  <a:moveTo>
                    <a:pt x="292339" y="213554"/>
                  </a:moveTo>
                  <a:lnTo>
                    <a:pt x="292339" y="235243"/>
                  </a:lnTo>
                  <a:lnTo>
                    <a:pt x="313897" y="235243"/>
                  </a:lnTo>
                  <a:lnTo>
                    <a:pt x="313897" y="213554"/>
                  </a:lnTo>
                  <a:lnTo>
                    <a:pt x="292339" y="213554"/>
                  </a:lnTo>
                  <a:close/>
                  <a:moveTo>
                    <a:pt x="337479" y="213358"/>
                  </a:moveTo>
                  <a:lnTo>
                    <a:pt x="337479" y="235243"/>
                  </a:lnTo>
                  <a:lnTo>
                    <a:pt x="358842" y="235243"/>
                  </a:lnTo>
                  <a:lnTo>
                    <a:pt x="358842" y="213358"/>
                  </a:lnTo>
                  <a:lnTo>
                    <a:pt x="337479" y="213358"/>
                  </a:lnTo>
                  <a:close/>
                  <a:moveTo>
                    <a:pt x="404048" y="213554"/>
                  </a:moveTo>
                  <a:lnTo>
                    <a:pt x="382294" y="213554"/>
                  </a:lnTo>
                  <a:lnTo>
                    <a:pt x="382294" y="235177"/>
                  </a:lnTo>
                  <a:lnTo>
                    <a:pt x="404048" y="235177"/>
                  </a:lnTo>
                  <a:lnTo>
                    <a:pt x="404048" y="213554"/>
                  </a:lnTo>
                  <a:close/>
                </a:path>
              </a:pathLst>
            </a:custGeom>
            <a:solidFill>
              <a:srgbClr val="3FA3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59" name="Группа 358">
            <a:extLst>
              <a:ext uri="{FF2B5EF4-FFF2-40B4-BE49-F238E27FC236}">
                <a16:creationId xmlns:a16="http://schemas.microsoft.com/office/drawing/2014/main" id="{623DFB16-5EC5-913D-C4BA-44D8F902A009}"/>
              </a:ext>
            </a:extLst>
          </p:cNvPr>
          <p:cNvGrpSpPr/>
          <p:nvPr/>
        </p:nvGrpSpPr>
        <p:grpSpPr>
          <a:xfrm>
            <a:off x="5201291" y="3766334"/>
            <a:ext cx="1518168" cy="1943604"/>
            <a:chOff x="5201291" y="3766334"/>
            <a:chExt cx="1518168" cy="1943604"/>
          </a:xfrm>
          <a:effectLst/>
        </p:grpSpPr>
        <p:grpSp>
          <p:nvGrpSpPr>
            <p:cNvPr id="360" name="Группа 359">
              <a:extLst>
                <a:ext uri="{FF2B5EF4-FFF2-40B4-BE49-F238E27FC236}">
                  <a16:creationId xmlns:a16="http://schemas.microsoft.com/office/drawing/2014/main" id="{AB1E6A1E-FC9D-2068-76E3-22A1D2A9F589}"/>
                </a:ext>
              </a:extLst>
            </p:cNvPr>
            <p:cNvGrpSpPr/>
            <p:nvPr/>
          </p:nvGrpSpPr>
          <p:grpSpPr>
            <a:xfrm>
              <a:off x="5201291" y="3766334"/>
              <a:ext cx="1518168" cy="1943604"/>
              <a:chOff x="9180534" y="2623499"/>
              <a:chExt cx="1160773" cy="1486056"/>
            </a:xfrm>
          </p:grpSpPr>
          <p:pic>
            <p:nvPicPr>
              <p:cNvPr id="362" name="Рисунок 361">
                <a:extLst>
                  <a:ext uri="{FF2B5EF4-FFF2-40B4-BE49-F238E27FC236}">
                    <a16:creationId xmlns:a16="http://schemas.microsoft.com/office/drawing/2014/main" id="{9303BA09-0B4F-7786-2C17-311F041F5A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rot="5400000">
                <a:off x="9180004" y="2624029"/>
                <a:ext cx="1161834" cy="1160773"/>
              </a:xfrm>
              <a:prstGeom prst="rect">
                <a:avLst/>
              </a:prstGeom>
            </p:spPr>
          </p:pic>
          <p:grpSp>
            <p:nvGrpSpPr>
              <p:cNvPr id="363" name="Рисунок 1">
                <a:extLst>
                  <a:ext uri="{FF2B5EF4-FFF2-40B4-BE49-F238E27FC236}">
                    <a16:creationId xmlns:a16="http://schemas.microsoft.com/office/drawing/2014/main" id="{CC60C19B-E645-AC58-94CE-7D998111EF90}"/>
                  </a:ext>
                </a:extLst>
              </p:cNvPr>
              <p:cNvGrpSpPr/>
              <p:nvPr/>
            </p:nvGrpSpPr>
            <p:grpSpPr>
              <a:xfrm>
                <a:off x="9733636" y="3788604"/>
                <a:ext cx="61668" cy="320951"/>
                <a:chOff x="9733636" y="3788604"/>
                <a:chExt cx="61668" cy="320951"/>
              </a:xfrm>
              <a:solidFill>
                <a:srgbClr val="FFFFFF">
                  <a:alpha val="20000"/>
                </a:srgbClr>
              </a:solidFill>
            </p:grpSpPr>
            <p:sp>
              <p:nvSpPr>
                <p:cNvPr id="364" name="Полилиния: фигура 362">
                  <a:extLst>
                    <a:ext uri="{FF2B5EF4-FFF2-40B4-BE49-F238E27FC236}">
                      <a16:creationId xmlns:a16="http://schemas.microsoft.com/office/drawing/2014/main" id="{CBFE8D0C-DF40-D283-7CF0-60A8EA0C1ED2}"/>
                    </a:ext>
                  </a:extLst>
                </p:cNvPr>
                <p:cNvSpPr/>
                <p:nvPr/>
              </p:nvSpPr>
              <p:spPr>
                <a:xfrm>
                  <a:off x="9751405" y="3788604"/>
                  <a:ext cx="26130" cy="290117"/>
                </a:xfrm>
                <a:custGeom>
                  <a:avLst/>
                  <a:gdLst>
                    <a:gd name="connsiteX0" fmla="*/ 0 w 26130"/>
                    <a:gd name="connsiteY0" fmla="*/ 0 h 290117"/>
                    <a:gd name="connsiteX1" fmla="*/ 26131 w 26130"/>
                    <a:gd name="connsiteY1" fmla="*/ 0 h 290117"/>
                    <a:gd name="connsiteX2" fmla="*/ 26131 w 26130"/>
                    <a:gd name="connsiteY2" fmla="*/ 290117 h 290117"/>
                    <a:gd name="connsiteX3" fmla="*/ 0 w 26130"/>
                    <a:gd name="connsiteY3" fmla="*/ 290117 h 290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130" h="290117">
                      <a:moveTo>
                        <a:pt x="0" y="0"/>
                      </a:moveTo>
                      <a:lnTo>
                        <a:pt x="26131" y="0"/>
                      </a:lnTo>
                      <a:lnTo>
                        <a:pt x="26131" y="290117"/>
                      </a:lnTo>
                      <a:lnTo>
                        <a:pt x="0" y="290117"/>
                      </a:lnTo>
                      <a:close/>
                    </a:path>
                  </a:pathLst>
                </a:custGeom>
                <a:grpFill/>
                <a:ln w="65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65" name="Полилиния: фигура 363">
                  <a:extLst>
                    <a:ext uri="{FF2B5EF4-FFF2-40B4-BE49-F238E27FC236}">
                      <a16:creationId xmlns:a16="http://schemas.microsoft.com/office/drawing/2014/main" id="{E5FF76E8-0FF4-1E0F-1471-725064C19D13}"/>
                    </a:ext>
                  </a:extLst>
                </p:cNvPr>
                <p:cNvSpPr/>
                <p:nvPr/>
              </p:nvSpPr>
              <p:spPr>
                <a:xfrm>
                  <a:off x="9733636" y="4047887"/>
                  <a:ext cx="61668" cy="61668"/>
                </a:xfrm>
                <a:custGeom>
                  <a:avLst/>
                  <a:gdLst>
                    <a:gd name="connsiteX0" fmla="*/ 61669 w 61668"/>
                    <a:gd name="connsiteY0" fmla="*/ 30834 h 61668"/>
                    <a:gd name="connsiteX1" fmla="*/ 30835 w 61668"/>
                    <a:gd name="connsiteY1" fmla="*/ 61669 h 61668"/>
                    <a:gd name="connsiteX2" fmla="*/ 0 w 61668"/>
                    <a:gd name="connsiteY2" fmla="*/ 30834 h 61668"/>
                    <a:gd name="connsiteX3" fmla="*/ 30835 w 61668"/>
                    <a:gd name="connsiteY3" fmla="*/ 0 h 61668"/>
                    <a:gd name="connsiteX4" fmla="*/ 61669 w 61668"/>
                    <a:gd name="connsiteY4" fmla="*/ 30834 h 61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668" h="61668">
                      <a:moveTo>
                        <a:pt x="61669" y="30834"/>
                      </a:moveTo>
                      <a:cubicBezTo>
                        <a:pt x="61669" y="47864"/>
                        <a:pt x="47864" y="61669"/>
                        <a:pt x="30835" y="61669"/>
                      </a:cubicBezTo>
                      <a:cubicBezTo>
                        <a:pt x="13805" y="61669"/>
                        <a:pt x="0" y="47864"/>
                        <a:pt x="0" y="30834"/>
                      </a:cubicBezTo>
                      <a:cubicBezTo>
                        <a:pt x="0" y="13805"/>
                        <a:pt x="13805" y="0"/>
                        <a:pt x="30835" y="0"/>
                      </a:cubicBezTo>
                      <a:cubicBezTo>
                        <a:pt x="47864" y="0"/>
                        <a:pt x="61669" y="13805"/>
                        <a:pt x="61669" y="30834"/>
                      </a:cubicBezTo>
                      <a:close/>
                    </a:path>
                  </a:pathLst>
                </a:custGeom>
                <a:grpFill/>
                <a:ln w="65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361" name="Полилиния: фигура 113">
              <a:extLst>
                <a:ext uri="{FF2B5EF4-FFF2-40B4-BE49-F238E27FC236}">
                  <a16:creationId xmlns:a16="http://schemas.microsoft.com/office/drawing/2014/main" id="{8D563C85-9497-5048-0A60-45DCD468639E}"/>
                </a:ext>
              </a:extLst>
            </p:cNvPr>
            <p:cNvSpPr/>
            <p:nvPr/>
          </p:nvSpPr>
          <p:spPr>
            <a:xfrm>
              <a:off x="5620578" y="4114194"/>
              <a:ext cx="696321" cy="696190"/>
            </a:xfrm>
            <a:custGeom>
              <a:avLst/>
              <a:gdLst>
                <a:gd name="connsiteX0" fmla="*/ 359625 w 696321"/>
                <a:gd name="connsiteY0" fmla="*/ 89237 h 696190"/>
                <a:gd name="connsiteX1" fmla="*/ 359625 w 696321"/>
                <a:gd name="connsiteY1" fmla="*/ 133920 h 696190"/>
                <a:gd name="connsiteX2" fmla="*/ 460752 w 696321"/>
                <a:gd name="connsiteY2" fmla="*/ 269148 h 696190"/>
                <a:gd name="connsiteX3" fmla="*/ 696256 w 696321"/>
                <a:gd name="connsiteY3" fmla="*/ 269148 h 696190"/>
                <a:gd name="connsiteX4" fmla="*/ 696256 w 696321"/>
                <a:gd name="connsiteY4" fmla="*/ 314223 h 696190"/>
                <a:gd name="connsiteX5" fmla="*/ 674633 w 696321"/>
                <a:gd name="connsiteY5" fmla="*/ 314223 h 696190"/>
                <a:gd name="connsiteX6" fmla="*/ 674633 w 696321"/>
                <a:gd name="connsiteY6" fmla="*/ 628838 h 696190"/>
                <a:gd name="connsiteX7" fmla="*/ 696321 w 696321"/>
                <a:gd name="connsiteY7" fmla="*/ 628838 h 696190"/>
                <a:gd name="connsiteX8" fmla="*/ 696321 w 696321"/>
                <a:gd name="connsiteY8" fmla="*/ 696191 h 696190"/>
                <a:gd name="connsiteX9" fmla="*/ 131 w 696321"/>
                <a:gd name="connsiteY9" fmla="*/ 696191 h 696190"/>
                <a:gd name="connsiteX10" fmla="*/ 131 w 696321"/>
                <a:gd name="connsiteY10" fmla="*/ 629165 h 696190"/>
                <a:gd name="connsiteX11" fmla="*/ 21754 w 696321"/>
                <a:gd name="connsiteY11" fmla="*/ 629165 h 696190"/>
                <a:gd name="connsiteX12" fmla="*/ 21754 w 696321"/>
                <a:gd name="connsiteY12" fmla="*/ 314550 h 696190"/>
                <a:gd name="connsiteX13" fmla="*/ 0 w 696321"/>
                <a:gd name="connsiteY13" fmla="*/ 314550 h 696190"/>
                <a:gd name="connsiteX14" fmla="*/ 0 w 696321"/>
                <a:gd name="connsiteY14" fmla="*/ 269735 h 696190"/>
                <a:gd name="connsiteX15" fmla="*/ 235700 w 696321"/>
                <a:gd name="connsiteY15" fmla="*/ 269735 h 696190"/>
                <a:gd name="connsiteX16" fmla="*/ 235700 w 696321"/>
                <a:gd name="connsiteY16" fmla="*/ 247524 h 696190"/>
                <a:gd name="connsiteX17" fmla="*/ 326831 w 696321"/>
                <a:gd name="connsiteY17" fmla="*/ 136468 h 696190"/>
                <a:gd name="connsiteX18" fmla="*/ 336826 w 696321"/>
                <a:gd name="connsiteY18" fmla="*/ 134770 h 696190"/>
                <a:gd name="connsiteX19" fmla="*/ 336826 w 696321"/>
                <a:gd name="connsiteY19" fmla="*/ 0 h 696190"/>
                <a:gd name="connsiteX20" fmla="*/ 482702 w 696321"/>
                <a:gd name="connsiteY20" fmla="*/ 0 h 696190"/>
                <a:gd name="connsiteX21" fmla="*/ 482702 w 696321"/>
                <a:gd name="connsiteY21" fmla="*/ 89237 h 696190"/>
                <a:gd name="connsiteX22" fmla="*/ 359560 w 696321"/>
                <a:gd name="connsiteY22" fmla="*/ 89237 h 696190"/>
                <a:gd name="connsiteX23" fmla="*/ 224333 w 696321"/>
                <a:gd name="connsiteY23" fmla="*/ 628838 h 696190"/>
                <a:gd name="connsiteX24" fmla="*/ 224006 w 696321"/>
                <a:gd name="connsiteY24" fmla="*/ 444224 h 696190"/>
                <a:gd name="connsiteX25" fmla="*/ 159006 w 696321"/>
                <a:gd name="connsiteY25" fmla="*/ 381837 h 696190"/>
                <a:gd name="connsiteX26" fmla="*/ 89564 w 696321"/>
                <a:gd name="connsiteY26" fmla="*/ 450757 h 696190"/>
                <a:gd name="connsiteX27" fmla="*/ 89564 w 696321"/>
                <a:gd name="connsiteY27" fmla="*/ 622044 h 696190"/>
                <a:gd name="connsiteX28" fmla="*/ 89890 w 696321"/>
                <a:gd name="connsiteY28" fmla="*/ 628838 h 696190"/>
                <a:gd name="connsiteX29" fmla="*/ 224333 w 696321"/>
                <a:gd name="connsiteY29" fmla="*/ 628838 h 696190"/>
                <a:gd name="connsiteX30" fmla="*/ 415545 w 696321"/>
                <a:gd name="connsiteY30" fmla="*/ 628838 h 696190"/>
                <a:gd name="connsiteX31" fmla="*/ 415350 w 696321"/>
                <a:gd name="connsiteY31" fmla="*/ 445531 h 696190"/>
                <a:gd name="connsiteX32" fmla="*/ 350806 w 696321"/>
                <a:gd name="connsiteY32" fmla="*/ 381902 h 696190"/>
                <a:gd name="connsiteX33" fmla="*/ 280841 w 696321"/>
                <a:gd name="connsiteY33" fmla="*/ 449516 h 696190"/>
                <a:gd name="connsiteX34" fmla="*/ 280841 w 696321"/>
                <a:gd name="connsiteY34" fmla="*/ 623612 h 696190"/>
                <a:gd name="connsiteX35" fmla="*/ 281364 w 696321"/>
                <a:gd name="connsiteY35" fmla="*/ 628838 h 696190"/>
                <a:gd name="connsiteX36" fmla="*/ 415676 w 696321"/>
                <a:gd name="connsiteY36" fmla="*/ 628838 h 696190"/>
                <a:gd name="connsiteX37" fmla="*/ 471857 w 696321"/>
                <a:gd name="connsiteY37" fmla="*/ 628708 h 696190"/>
                <a:gd name="connsiteX38" fmla="*/ 606562 w 696321"/>
                <a:gd name="connsiteY38" fmla="*/ 628708 h 696190"/>
                <a:gd name="connsiteX39" fmla="*/ 606170 w 696321"/>
                <a:gd name="connsiteY39" fmla="*/ 443701 h 696190"/>
                <a:gd name="connsiteX40" fmla="*/ 541431 w 696321"/>
                <a:gd name="connsiteY40" fmla="*/ 381902 h 696190"/>
                <a:gd name="connsiteX41" fmla="*/ 471857 w 696321"/>
                <a:gd name="connsiteY41" fmla="*/ 449973 h 696190"/>
                <a:gd name="connsiteX42" fmla="*/ 471857 w 696321"/>
                <a:gd name="connsiteY42" fmla="*/ 595979 h 696190"/>
                <a:gd name="connsiteX43" fmla="*/ 471857 w 696321"/>
                <a:gd name="connsiteY43" fmla="*/ 628708 h 696190"/>
                <a:gd name="connsiteX44" fmla="*/ 292339 w 696321"/>
                <a:gd name="connsiteY44" fmla="*/ 213554 h 696190"/>
                <a:gd name="connsiteX45" fmla="*/ 292339 w 696321"/>
                <a:gd name="connsiteY45" fmla="*/ 235243 h 696190"/>
                <a:gd name="connsiteX46" fmla="*/ 313897 w 696321"/>
                <a:gd name="connsiteY46" fmla="*/ 235243 h 696190"/>
                <a:gd name="connsiteX47" fmla="*/ 313897 w 696321"/>
                <a:gd name="connsiteY47" fmla="*/ 213554 h 696190"/>
                <a:gd name="connsiteX48" fmla="*/ 292339 w 696321"/>
                <a:gd name="connsiteY48" fmla="*/ 213554 h 696190"/>
                <a:gd name="connsiteX49" fmla="*/ 337479 w 696321"/>
                <a:gd name="connsiteY49" fmla="*/ 213358 h 696190"/>
                <a:gd name="connsiteX50" fmla="*/ 337479 w 696321"/>
                <a:gd name="connsiteY50" fmla="*/ 235243 h 696190"/>
                <a:gd name="connsiteX51" fmla="*/ 358842 w 696321"/>
                <a:gd name="connsiteY51" fmla="*/ 235243 h 696190"/>
                <a:gd name="connsiteX52" fmla="*/ 358842 w 696321"/>
                <a:gd name="connsiteY52" fmla="*/ 213358 h 696190"/>
                <a:gd name="connsiteX53" fmla="*/ 337479 w 696321"/>
                <a:gd name="connsiteY53" fmla="*/ 213358 h 696190"/>
                <a:gd name="connsiteX54" fmla="*/ 404048 w 696321"/>
                <a:gd name="connsiteY54" fmla="*/ 213554 h 696190"/>
                <a:gd name="connsiteX55" fmla="*/ 382294 w 696321"/>
                <a:gd name="connsiteY55" fmla="*/ 213554 h 696190"/>
                <a:gd name="connsiteX56" fmla="*/ 382294 w 696321"/>
                <a:gd name="connsiteY56" fmla="*/ 235177 h 696190"/>
                <a:gd name="connsiteX57" fmla="*/ 404048 w 696321"/>
                <a:gd name="connsiteY57" fmla="*/ 235177 h 696190"/>
                <a:gd name="connsiteX58" fmla="*/ 404048 w 696321"/>
                <a:gd name="connsiteY58" fmla="*/ 213554 h 69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96321" h="696190">
                  <a:moveTo>
                    <a:pt x="359625" y="89237"/>
                  </a:moveTo>
                  <a:lnTo>
                    <a:pt x="359625" y="133920"/>
                  </a:lnTo>
                  <a:cubicBezTo>
                    <a:pt x="432857" y="149272"/>
                    <a:pt x="464410" y="195916"/>
                    <a:pt x="460752" y="269148"/>
                  </a:cubicBezTo>
                  <a:lnTo>
                    <a:pt x="696256" y="269148"/>
                  </a:lnTo>
                  <a:lnTo>
                    <a:pt x="696256" y="314223"/>
                  </a:lnTo>
                  <a:lnTo>
                    <a:pt x="674633" y="314223"/>
                  </a:lnTo>
                  <a:lnTo>
                    <a:pt x="674633" y="628838"/>
                  </a:lnTo>
                  <a:lnTo>
                    <a:pt x="696321" y="628838"/>
                  </a:lnTo>
                  <a:lnTo>
                    <a:pt x="696321" y="696191"/>
                  </a:lnTo>
                  <a:lnTo>
                    <a:pt x="131" y="696191"/>
                  </a:lnTo>
                  <a:lnTo>
                    <a:pt x="131" y="629165"/>
                  </a:lnTo>
                  <a:lnTo>
                    <a:pt x="21754" y="629165"/>
                  </a:lnTo>
                  <a:lnTo>
                    <a:pt x="21754" y="314550"/>
                  </a:lnTo>
                  <a:lnTo>
                    <a:pt x="0" y="314550"/>
                  </a:lnTo>
                  <a:lnTo>
                    <a:pt x="0" y="269735"/>
                  </a:lnTo>
                  <a:lnTo>
                    <a:pt x="235700" y="269735"/>
                  </a:lnTo>
                  <a:cubicBezTo>
                    <a:pt x="235700" y="261831"/>
                    <a:pt x="235700" y="254645"/>
                    <a:pt x="235700" y="247524"/>
                  </a:cubicBezTo>
                  <a:cubicBezTo>
                    <a:pt x="235961" y="192715"/>
                    <a:pt x="273002" y="147509"/>
                    <a:pt x="326831" y="136468"/>
                  </a:cubicBezTo>
                  <a:cubicBezTo>
                    <a:pt x="329967" y="135815"/>
                    <a:pt x="333233" y="135357"/>
                    <a:pt x="336826" y="134770"/>
                  </a:cubicBezTo>
                  <a:lnTo>
                    <a:pt x="336826" y="0"/>
                  </a:lnTo>
                  <a:lnTo>
                    <a:pt x="482702" y="0"/>
                  </a:lnTo>
                  <a:lnTo>
                    <a:pt x="482702" y="89237"/>
                  </a:lnTo>
                  <a:lnTo>
                    <a:pt x="359560" y="89237"/>
                  </a:lnTo>
                  <a:close/>
                  <a:moveTo>
                    <a:pt x="224333" y="628838"/>
                  </a:moveTo>
                  <a:cubicBezTo>
                    <a:pt x="224333" y="566778"/>
                    <a:pt x="225117" y="505501"/>
                    <a:pt x="224006" y="444224"/>
                  </a:cubicBezTo>
                  <a:cubicBezTo>
                    <a:pt x="223353" y="410058"/>
                    <a:pt x="193172" y="382621"/>
                    <a:pt x="159006" y="381837"/>
                  </a:cubicBezTo>
                  <a:cubicBezTo>
                    <a:pt x="120267" y="380922"/>
                    <a:pt x="89694" y="411103"/>
                    <a:pt x="89564" y="450757"/>
                  </a:cubicBezTo>
                  <a:cubicBezTo>
                    <a:pt x="89433" y="507853"/>
                    <a:pt x="89564" y="564948"/>
                    <a:pt x="89564" y="622044"/>
                  </a:cubicBezTo>
                  <a:cubicBezTo>
                    <a:pt x="89564" y="624265"/>
                    <a:pt x="89759" y="626552"/>
                    <a:pt x="89890" y="628838"/>
                  </a:cubicBezTo>
                  <a:lnTo>
                    <a:pt x="224333" y="628838"/>
                  </a:lnTo>
                  <a:close/>
                  <a:moveTo>
                    <a:pt x="415545" y="628838"/>
                  </a:moveTo>
                  <a:cubicBezTo>
                    <a:pt x="415545" y="567170"/>
                    <a:pt x="416134" y="506350"/>
                    <a:pt x="415350" y="445531"/>
                  </a:cubicBezTo>
                  <a:cubicBezTo>
                    <a:pt x="414892" y="411234"/>
                    <a:pt x="385103" y="382947"/>
                    <a:pt x="350806" y="381902"/>
                  </a:cubicBezTo>
                  <a:cubicBezTo>
                    <a:pt x="312198" y="380726"/>
                    <a:pt x="280972" y="410580"/>
                    <a:pt x="280841" y="449516"/>
                  </a:cubicBezTo>
                  <a:cubicBezTo>
                    <a:pt x="280580" y="507526"/>
                    <a:pt x="280776" y="565536"/>
                    <a:pt x="280841" y="623612"/>
                  </a:cubicBezTo>
                  <a:cubicBezTo>
                    <a:pt x="280841" y="625376"/>
                    <a:pt x="281168" y="627140"/>
                    <a:pt x="281364" y="628838"/>
                  </a:cubicBezTo>
                  <a:lnTo>
                    <a:pt x="415676" y="628838"/>
                  </a:lnTo>
                  <a:close/>
                  <a:moveTo>
                    <a:pt x="471857" y="628708"/>
                  </a:moveTo>
                  <a:lnTo>
                    <a:pt x="606562" y="628708"/>
                  </a:lnTo>
                  <a:cubicBezTo>
                    <a:pt x="606562" y="566712"/>
                    <a:pt x="607542" y="505174"/>
                    <a:pt x="606170" y="443701"/>
                  </a:cubicBezTo>
                  <a:cubicBezTo>
                    <a:pt x="605451" y="409666"/>
                    <a:pt x="575270" y="382751"/>
                    <a:pt x="541431" y="381902"/>
                  </a:cubicBezTo>
                  <a:cubicBezTo>
                    <a:pt x="502888" y="380922"/>
                    <a:pt x="472054" y="410907"/>
                    <a:pt x="471857" y="449973"/>
                  </a:cubicBezTo>
                  <a:cubicBezTo>
                    <a:pt x="471662" y="498642"/>
                    <a:pt x="471857" y="547310"/>
                    <a:pt x="471857" y="595979"/>
                  </a:cubicBezTo>
                  <a:cubicBezTo>
                    <a:pt x="471857" y="606692"/>
                    <a:pt x="471857" y="617472"/>
                    <a:pt x="471857" y="628708"/>
                  </a:cubicBezTo>
                  <a:close/>
                  <a:moveTo>
                    <a:pt x="292339" y="213554"/>
                  </a:moveTo>
                  <a:lnTo>
                    <a:pt x="292339" y="235243"/>
                  </a:lnTo>
                  <a:lnTo>
                    <a:pt x="313897" y="235243"/>
                  </a:lnTo>
                  <a:lnTo>
                    <a:pt x="313897" y="213554"/>
                  </a:lnTo>
                  <a:lnTo>
                    <a:pt x="292339" y="213554"/>
                  </a:lnTo>
                  <a:close/>
                  <a:moveTo>
                    <a:pt x="337479" y="213358"/>
                  </a:moveTo>
                  <a:lnTo>
                    <a:pt x="337479" y="235243"/>
                  </a:lnTo>
                  <a:lnTo>
                    <a:pt x="358842" y="235243"/>
                  </a:lnTo>
                  <a:lnTo>
                    <a:pt x="358842" y="213358"/>
                  </a:lnTo>
                  <a:lnTo>
                    <a:pt x="337479" y="213358"/>
                  </a:lnTo>
                  <a:close/>
                  <a:moveTo>
                    <a:pt x="404048" y="213554"/>
                  </a:moveTo>
                  <a:lnTo>
                    <a:pt x="382294" y="213554"/>
                  </a:lnTo>
                  <a:lnTo>
                    <a:pt x="382294" y="235177"/>
                  </a:lnTo>
                  <a:lnTo>
                    <a:pt x="404048" y="235177"/>
                  </a:lnTo>
                  <a:lnTo>
                    <a:pt x="404048" y="213554"/>
                  </a:lnTo>
                  <a:close/>
                </a:path>
              </a:pathLst>
            </a:custGeom>
            <a:solidFill>
              <a:srgbClr val="3FA3FF"/>
            </a:solidFill>
            <a:ln w="65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70" name="Заголовок 1">
            <a:extLst>
              <a:ext uri="{FF2B5EF4-FFF2-40B4-BE49-F238E27FC236}">
                <a16:creationId xmlns:a16="http://schemas.microsoft.com/office/drawing/2014/main" id="{330F2518-6CE2-FDB8-70F2-F1AE3113655D}"/>
              </a:ext>
            </a:extLst>
          </p:cNvPr>
          <p:cNvSpPr txBox="1">
            <a:spLocks/>
          </p:cNvSpPr>
          <p:nvPr/>
        </p:nvSpPr>
        <p:spPr>
          <a:xfrm>
            <a:off x="352335" y="466744"/>
            <a:ext cx="10223955" cy="47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28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Экосистема госпабликов</a:t>
            </a:r>
            <a:br>
              <a:rPr lang="ru-RU" sz="28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</a:br>
            <a:r>
              <a:rPr lang="ru-RU" sz="28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вокруг гражданина</a:t>
            </a:r>
          </a:p>
        </p:txBody>
      </p:sp>
    </p:spTree>
    <p:extLst>
      <p:ext uri="{BB962C8B-B14F-4D97-AF65-F5344CB8AC3E}">
        <p14:creationId xmlns:p14="http://schemas.microsoft.com/office/powerpoint/2010/main" val="263471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12225229" cy="6858000"/>
          </a:xfrm>
          <a:prstGeom prst="rect">
            <a:avLst/>
          </a:prstGeom>
        </p:spPr>
      </p:pic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4A3D1964-6BAE-4DD1-A647-4155AAF4FE21}"/>
              </a:ext>
            </a:extLst>
          </p:cNvPr>
          <p:cNvGraphicFramePr/>
          <p:nvPr/>
        </p:nvGraphicFramePr>
        <p:xfrm>
          <a:off x="451692" y="1208411"/>
          <a:ext cx="11129847" cy="5373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3770928" y="136689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78D99D-A1EB-71C0-EC1B-94088B17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: скругленные углы 69">
            <a:extLst>
              <a:ext uri="{FF2B5EF4-FFF2-40B4-BE49-F238E27FC236}">
                <a16:creationId xmlns:a16="http://schemas.microsoft.com/office/drawing/2014/main" id="{422D7E74-32CB-FBEC-2ABE-78D15C6BD217}"/>
              </a:ext>
            </a:extLst>
          </p:cNvPr>
          <p:cNvSpPr>
            <a:spLocks/>
          </p:cNvSpPr>
          <p:nvPr/>
        </p:nvSpPr>
        <p:spPr>
          <a:xfrm>
            <a:off x="387690" y="1524214"/>
            <a:ext cx="5545137" cy="1074501"/>
          </a:xfrm>
          <a:prstGeom prst="roundRect">
            <a:avLst>
              <a:gd name="adj" fmla="val 14264"/>
            </a:avLst>
          </a:prstGeom>
          <a:solidFill>
            <a:srgbClr val="00B050"/>
          </a:solidFill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numCol="1" spcCol="72000" rtlCol="0" anchor="t"/>
          <a:lstStyle/>
          <a:p>
            <a:pPr algn="ctr">
              <a:spcAft>
                <a:spcPts val="4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Наиболее просматриваемые госпаблики,</a:t>
            </a:r>
            <a:b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востребованный контент:</a:t>
            </a:r>
          </a:p>
        </p:txBody>
      </p:sp>
      <p:sp>
        <p:nvSpPr>
          <p:cNvPr id="7" name="Прямоугольник: скругленные углы 16">
            <a:extLst>
              <a:ext uri="{FF2B5EF4-FFF2-40B4-BE49-F238E27FC236}">
                <a16:creationId xmlns:a16="http://schemas.microsoft.com/office/drawing/2014/main" id="{592B2A2F-EECC-09E2-7011-1DBA8403FD1F}"/>
              </a:ext>
            </a:extLst>
          </p:cNvPr>
          <p:cNvSpPr>
            <a:spLocks/>
          </p:cNvSpPr>
          <p:nvPr/>
        </p:nvSpPr>
        <p:spPr>
          <a:xfrm>
            <a:off x="6275388" y="1524214"/>
            <a:ext cx="5545137" cy="1074501"/>
          </a:xfrm>
          <a:prstGeom prst="roundRect">
            <a:avLst>
              <a:gd name="adj" fmla="val 14264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numCol="1" spcCol="72000" rtlCol="0" anchor="t"/>
          <a:lstStyle/>
          <a:p>
            <a:pPr algn="ctr">
              <a:spcAft>
                <a:spcPts val="4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Наименее просматриваемые госпаблики,</a:t>
            </a:r>
            <a:b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невостребованный контент:</a:t>
            </a:r>
          </a:p>
        </p:txBody>
      </p:sp>
      <p:graphicFrame>
        <p:nvGraphicFramePr>
          <p:cNvPr id="8" name="Таблица 16">
            <a:extLst>
              <a:ext uri="{FF2B5EF4-FFF2-40B4-BE49-F238E27FC236}">
                <a16:creationId xmlns:a16="http://schemas.microsoft.com/office/drawing/2014/main" id="{767DF53F-1992-DAEE-AF4E-43BF07EFF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36961"/>
              </p:ext>
            </p:extLst>
          </p:nvPr>
        </p:nvGraphicFramePr>
        <p:xfrm>
          <a:off x="387691" y="2154949"/>
          <a:ext cx="5545136" cy="3683215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062868">
                  <a:extLst>
                    <a:ext uri="{9D8B030D-6E8A-4147-A177-3AD203B41FA5}">
                      <a16:colId xmlns:a16="http://schemas.microsoft.com/office/drawing/2014/main" val="2958201593"/>
                    </a:ext>
                  </a:extLst>
                </a:gridCol>
                <a:gridCol w="1454757">
                  <a:extLst>
                    <a:ext uri="{9D8B030D-6E8A-4147-A177-3AD203B41FA5}">
                      <a16:colId xmlns:a16="http://schemas.microsoft.com/office/drawing/2014/main" val="3182221473"/>
                    </a:ext>
                  </a:extLst>
                </a:gridCol>
                <a:gridCol w="2027511">
                  <a:extLst>
                    <a:ext uri="{9D8B030D-6E8A-4147-A177-3AD203B41FA5}">
                      <a16:colId xmlns:a16="http://schemas.microsoft.com/office/drawing/2014/main" val="4091860894"/>
                    </a:ext>
                  </a:extLst>
                </a:gridCol>
              </a:tblGrid>
              <a:tr h="44084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Тематика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ERR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Подписчики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21929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Детские сады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173%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76 263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88866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95%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91 891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938315"/>
                  </a:ext>
                </a:extLst>
              </a:tr>
              <a:tr h="40870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Соцобслуживание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89%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18 069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266446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534 531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3067"/>
                  </a:ext>
                </a:extLst>
              </a:tr>
              <a:tr h="40870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Доп.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74 322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154548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Здравоохранение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61 800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589058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Школы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83%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231 153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0714809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Сельское поселение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67%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29 251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24636"/>
                  </a:ext>
                </a:extLst>
              </a:tr>
              <a:tr h="346423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Дома культуры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63%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85 380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301683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74F2AB5-E201-55ED-C1AC-CA373326B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570589"/>
              </p:ext>
            </p:extLst>
          </p:nvPr>
        </p:nvGraphicFramePr>
        <p:xfrm>
          <a:off x="6275389" y="2163652"/>
          <a:ext cx="5545136" cy="3673819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086216">
                  <a:extLst>
                    <a:ext uri="{9D8B030D-6E8A-4147-A177-3AD203B41FA5}">
                      <a16:colId xmlns:a16="http://schemas.microsoft.com/office/drawing/2014/main" val="2958201593"/>
                    </a:ext>
                  </a:extLst>
                </a:gridCol>
                <a:gridCol w="1441286">
                  <a:extLst>
                    <a:ext uri="{9D8B030D-6E8A-4147-A177-3AD203B41FA5}">
                      <a16:colId xmlns:a16="http://schemas.microsoft.com/office/drawing/2014/main" val="3182221473"/>
                    </a:ext>
                  </a:extLst>
                </a:gridCol>
                <a:gridCol w="2017634">
                  <a:extLst>
                    <a:ext uri="{9D8B030D-6E8A-4147-A177-3AD203B41FA5}">
                      <a16:colId xmlns:a16="http://schemas.microsoft.com/office/drawing/2014/main" val="3777053909"/>
                    </a:ext>
                  </a:extLst>
                </a:gridCol>
              </a:tblGrid>
              <a:tr h="44190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Тематика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ERR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Подписчики</a:t>
                      </a:r>
                      <a:endParaRPr lang="ru-RU" sz="1200" b="0" dirty="0"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21929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Муниципальный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17%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15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444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88866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РОИВ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22%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162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408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938315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Театры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28%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40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266446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Вузы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32%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10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575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3067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Администрация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32%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183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213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154548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Музеи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34%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39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789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589058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Молодежная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34%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109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554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0714809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Библиотеки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34%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88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24636"/>
                  </a:ext>
                </a:extLst>
              </a:tr>
              <a:tr h="35910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37%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113</a:t>
                      </a:r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effectLst/>
                          <a:latin typeface="Inter Medium" panose="02000503000000020004" pitchFamily="2" charset="0"/>
                          <a:ea typeface="Inter Medium" panose="02000503000000020004" pitchFamily="2" charset="0"/>
                        </a:rPr>
                        <a:t>341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Inter Medium" panose="02000503000000020004" pitchFamily="2" charset="0"/>
                        <a:ea typeface="Inter Medium" panose="02000503000000020004" pitchFamily="2" charset="0"/>
                        <a:cs typeface="Tahoma" panose="020B0604030504040204" pitchFamily="34" charset="0"/>
                      </a:endParaRPr>
                    </a:p>
                  </a:txBody>
                  <a:tcPr marL="3810" marR="3810" marT="3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301683"/>
                  </a:ext>
                </a:extLst>
              </a:tr>
            </a:tbl>
          </a:graphicData>
        </a:graphic>
      </p:graphicFrame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id="{DF380F47-1B5A-60DB-0204-A322D3A4AFB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45FD6-4C3D-4C4D-A6A7-82F0BC19D786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5864B44B-642B-1021-8DE1-38B0FCA9BF19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ВОСТРЕБОВАННОСТЬ</a:t>
            </a:r>
            <a:endParaRPr lang="ru-RU" sz="3600" dirty="0">
              <a:solidFill>
                <a:srgbClr val="3FA3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D20CDC-3D1A-FE2A-6561-D41958E5E5A2}"/>
              </a:ext>
            </a:extLst>
          </p:cNvPr>
          <p:cNvSpPr txBox="1"/>
          <p:nvPr/>
        </p:nvSpPr>
        <p:spPr>
          <a:xfrm>
            <a:off x="455783" y="682801"/>
            <a:ext cx="11639210" cy="3077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ru-RU" sz="1400" b="1" kern="1200" dirty="0">
                <a:effectLst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Исследование на данных Белгородской области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3FDD346-6876-44C3-5B32-4C5859E030DB}"/>
              </a:ext>
            </a:extLst>
          </p:cNvPr>
          <p:cNvSpPr txBox="1">
            <a:spLocks/>
          </p:cNvSpPr>
          <p:nvPr/>
        </p:nvSpPr>
        <p:spPr>
          <a:xfrm>
            <a:off x="610461" y="6183391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</a:t>
            </a:r>
            <a:r>
              <a:rPr lang="ru-RU" sz="3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средний </a:t>
            </a:r>
            <a:r>
              <a:rPr lang="en-US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</a:t>
            </a:r>
            <a:endParaRPr lang="ru-RU" sz="2000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AF1811B-01AC-D533-0E2E-45834C3B19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7404">
            <a:off x="160386" y="5961098"/>
            <a:ext cx="413648" cy="3906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E63254-9EFC-C59E-D57C-AD4CB064BA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8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EC07A05-2FA4-47AD-B5B8-1E8C5BF31E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53445" y="-2616527"/>
            <a:ext cx="4085111" cy="12192002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01BD4DB-22B8-84DA-4FC9-09B945968CF0}"/>
              </a:ext>
            </a:extLst>
          </p:cNvPr>
          <p:cNvGrpSpPr/>
          <p:nvPr/>
        </p:nvGrpSpPr>
        <p:grpSpPr>
          <a:xfrm>
            <a:off x="2616602" y="1703246"/>
            <a:ext cx="5153506" cy="4737981"/>
            <a:chOff x="5988722" y="1757944"/>
            <a:chExt cx="5153506" cy="4737981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0C762BA2-5895-3314-D00D-153E4F282C87}"/>
                </a:ext>
              </a:extLst>
            </p:cNvPr>
            <p:cNvGraphicFramePr/>
            <p:nvPr/>
          </p:nvGraphicFramePr>
          <p:xfrm>
            <a:off x="6080962" y="1757944"/>
            <a:ext cx="5061266" cy="47379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6" name="Скругленная соединительная линия 5">
              <a:extLst>
                <a:ext uri="{FF2B5EF4-FFF2-40B4-BE49-F238E27FC236}">
                  <a16:creationId xmlns:a16="http://schemas.microsoft.com/office/drawing/2014/main" id="{D56DF85F-EBD6-8F4B-9D5C-451A3EC8F7A5}"/>
                </a:ext>
              </a:extLst>
            </p:cNvPr>
            <p:cNvCxnSpPr/>
            <p:nvPr/>
          </p:nvCxnSpPr>
          <p:spPr>
            <a:xfrm>
              <a:off x="5988722" y="2562447"/>
              <a:ext cx="1177622" cy="866552"/>
            </a:xfrm>
            <a:prstGeom prst="curvedConnector3">
              <a:avLst/>
            </a:prstGeom>
            <a:ln w="38100">
              <a:solidFill>
                <a:srgbClr val="10B00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Скругленная соединительная линия 6">
              <a:extLst>
                <a:ext uri="{FF2B5EF4-FFF2-40B4-BE49-F238E27FC236}">
                  <a16:creationId xmlns:a16="http://schemas.microsoft.com/office/drawing/2014/main" id="{EC6E8074-D534-6D10-E6C8-6BF45D23994E}"/>
                </a:ext>
              </a:extLst>
            </p:cNvPr>
            <p:cNvCxnSpPr>
              <a:cxnSpLocks/>
            </p:cNvCxnSpPr>
            <p:nvPr/>
          </p:nvCxnSpPr>
          <p:spPr>
            <a:xfrm>
              <a:off x="5988722" y="3912443"/>
              <a:ext cx="1177622" cy="957269"/>
            </a:xfrm>
            <a:prstGeom prst="curvedConnector3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Скругленная соединительная линия 7">
              <a:extLst>
                <a:ext uri="{FF2B5EF4-FFF2-40B4-BE49-F238E27FC236}">
                  <a16:creationId xmlns:a16="http://schemas.microsoft.com/office/drawing/2014/main" id="{640289AF-D52E-F6F7-333D-371AD1F3D03E}"/>
                </a:ext>
              </a:extLst>
            </p:cNvPr>
            <p:cNvCxnSpPr>
              <a:cxnSpLocks/>
            </p:cNvCxnSpPr>
            <p:nvPr/>
          </p:nvCxnSpPr>
          <p:spPr>
            <a:xfrm>
              <a:off x="5988722" y="5709684"/>
              <a:ext cx="1223843" cy="563533"/>
            </a:xfrm>
            <a:prstGeom prst="curved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: скругленные углы 19">
            <a:extLst>
              <a:ext uri="{FF2B5EF4-FFF2-40B4-BE49-F238E27FC236}">
                <a16:creationId xmlns:a16="http://schemas.microsoft.com/office/drawing/2014/main" id="{C31E843F-A80A-8AC1-BC32-D61C96EF1DB9}"/>
              </a:ext>
            </a:extLst>
          </p:cNvPr>
          <p:cNvSpPr>
            <a:spLocks/>
          </p:cNvSpPr>
          <p:nvPr/>
        </p:nvSpPr>
        <p:spPr>
          <a:xfrm>
            <a:off x="271035" y="1077872"/>
            <a:ext cx="10993865" cy="644603"/>
          </a:xfrm>
          <a:prstGeom prst="roundRect">
            <a:avLst>
              <a:gd name="adj" fmla="val 1421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10B002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10%</a:t>
            </a: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rgbClr val="10B002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главных п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абликов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концентрируют </a:t>
            </a: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10B002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53%</a:t>
            </a: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rgbClr val="10B002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аудитории госпабликов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91E24445-E9D8-F6EB-C76E-75F06B27B501}"/>
              </a:ext>
            </a:extLst>
          </p:cNvPr>
          <p:cNvGraphicFramePr/>
          <p:nvPr/>
        </p:nvGraphicFramePr>
        <p:xfrm>
          <a:off x="-706002" y="1721534"/>
          <a:ext cx="5218076" cy="473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09D0307-4960-3243-A291-3FF559209006}"/>
              </a:ext>
            </a:extLst>
          </p:cNvPr>
          <p:cNvSpPr txBox="1"/>
          <p:nvPr/>
        </p:nvSpPr>
        <p:spPr>
          <a:xfrm>
            <a:off x="4053944" y="3199798"/>
            <a:ext cx="2371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(51,7 млн)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флагманы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EA5F60-626A-4827-7C14-EEB1E4972829}"/>
              </a:ext>
            </a:extLst>
          </p:cNvPr>
          <p:cNvSpPr txBox="1"/>
          <p:nvPr/>
        </p:nvSpPr>
        <p:spPr>
          <a:xfrm>
            <a:off x="4004693" y="5121855"/>
            <a:ext cx="2254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(42,6 млн)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активные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55E435-5913-8FA1-2A88-51CFB10B4536}"/>
              </a:ext>
            </a:extLst>
          </p:cNvPr>
          <p:cNvSpPr txBox="1"/>
          <p:nvPr/>
        </p:nvSpPr>
        <p:spPr>
          <a:xfrm>
            <a:off x="4048712" y="6080019"/>
            <a:ext cx="1925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(3,9 млн)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визитки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F18C2DD-E51E-3039-4048-2DD9C68A8A64}"/>
              </a:ext>
            </a:extLst>
          </p:cNvPr>
          <p:cNvGrpSpPr/>
          <p:nvPr/>
        </p:nvGrpSpPr>
        <p:grpSpPr>
          <a:xfrm>
            <a:off x="6949881" y="1803109"/>
            <a:ext cx="4473771" cy="4812621"/>
            <a:chOff x="5695163" y="1128723"/>
            <a:chExt cx="6138845" cy="585230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32F099-7665-D8C0-678A-976E423CDD94}"/>
                </a:ext>
              </a:extLst>
            </p:cNvPr>
            <p:cNvSpPr txBox="1"/>
            <p:nvPr/>
          </p:nvSpPr>
          <p:spPr>
            <a:xfrm>
              <a:off x="5856790" y="1128723"/>
              <a:ext cx="5757529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ФЛАГМАНЫ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VS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АКТИВНЫЕ: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lack" panose="02000503000000020004" pitchFamily="2" charset="0"/>
                <a:ea typeface="Inter Black" panose="02000503000000020004" pitchFamily="2" charset="0"/>
                <a:cs typeface="+mn-cs"/>
              </a:endParaRPr>
            </a:p>
            <a:p>
              <a:pPr marL="342900" marR="0" lvl="0" indent="-34290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AutoNum type="arabicPeriod"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endParaRPr>
            </a:p>
          </p:txBody>
        </p:sp>
        <p:graphicFrame>
          <p:nvGraphicFramePr>
            <p:cNvPr id="38" name="Диаграмма 37">
              <a:extLst>
                <a:ext uri="{FF2B5EF4-FFF2-40B4-BE49-F238E27FC236}">
                  <a16:creationId xmlns:a16="http://schemas.microsoft.com/office/drawing/2014/main" id="{00CA147C-0F56-99AA-E9C0-F3AD4EA2C30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43833362"/>
                </p:ext>
              </p:extLst>
            </p:nvPr>
          </p:nvGraphicFramePr>
          <p:xfrm>
            <a:off x="5695163" y="1731402"/>
            <a:ext cx="2956331" cy="28744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9" name="Диаграмма 38">
              <a:extLst>
                <a:ext uri="{FF2B5EF4-FFF2-40B4-BE49-F238E27FC236}">
                  <a16:creationId xmlns:a16="http://schemas.microsoft.com/office/drawing/2014/main" id="{E20C031A-1201-6DE4-2E39-406C696CE27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70534115"/>
                </p:ext>
              </p:extLst>
            </p:nvPr>
          </p:nvGraphicFramePr>
          <p:xfrm>
            <a:off x="8700753" y="1732014"/>
            <a:ext cx="3133255" cy="2929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40" name="Диаграмма 39">
              <a:extLst>
                <a:ext uri="{FF2B5EF4-FFF2-40B4-BE49-F238E27FC236}">
                  <a16:creationId xmlns:a16="http://schemas.microsoft.com/office/drawing/2014/main" id="{408AE548-CC1C-BF88-9DBF-3D7CF1C0C65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892377" y="4954348"/>
            <a:ext cx="4721943" cy="20266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41" name="Прямоугольник: скругленные углы 21">
              <a:extLst>
                <a:ext uri="{FF2B5EF4-FFF2-40B4-BE49-F238E27FC236}">
                  <a16:creationId xmlns:a16="http://schemas.microsoft.com/office/drawing/2014/main" id="{8D799380-C2A7-90E6-39DE-CFF744B9BEEE}"/>
                </a:ext>
              </a:extLst>
            </p:cNvPr>
            <p:cNvSpPr>
              <a:spLocks/>
            </p:cNvSpPr>
            <p:nvPr/>
          </p:nvSpPr>
          <p:spPr>
            <a:xfrm>
              <a:off x="7787192" y="4718423"/>
              <a:ext cx="1077012" cy="644603"/>
            </a:xfrm>
            <a:prstGeom prst="roundRect">
              <a:avLst>
                <a:gd name="adj" fmla="val 14212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ER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%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endParaRPr>
            </a:p>
          </p:txBody>
        </p:sp>
      </p:grp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FBAC2A8E-B167-A536-2252-9DF2F29F2632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МЕСТО ФЛАГМАНОВ</a:t>
            </a:r>
            <a:endParaRPr lang="ru-RU" sz="3600" dirty="0">
              <a:solidFill>
                <a:srgbClr val="3FA3FF"/>
              </a:solidFill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DFB6E73-82D3-4F88-3453-865A931B3447}"/>
              </a:ext>
            </a:extLst>
          </p:cNvPr>
          <p:cNvSpPr/>
          <p:nvPr/>
        </p:nvSpPr>
        <p:spPr>
          <a:xfrm>
            <a:off x="8474477" y="6003203"/>
            <a:ext cx="491393" cy="535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Номер слайда 1">
            <a:extLst>
              <a:ext uri="{FF2B5EF4-FFF2-40B4-BE49-F238E27FC236}">
                <a16:creationId xmlns:a16="http://schemas.microsoft.com/office/drawing/2014/main" id="{13D0CABD-AA69-045C-ADA7-19D6521BD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FF89BD8-1DA8-4D96-B7C0-609510590385}" type="slidenum">
              <a:rPr lang="ru-RU" smtClean="0"/>
              <a:t>6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963427-8379-E64B-CB2A-284C53364A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7131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052EBE2-E5C8-D7FD-ADE6-A8631E2697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12225229" cy="6858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B8DE122-A63D-4D04-BAD7-C4A53C235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6468" y="0"/>
            <a:ext cx="3288210" cy="269183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45FD6-4C3D-4C4D-A6A7-82F0BC19D786}" type="slidenum">
              <a:rPr lang="ru-RU" smtClean="0"/>
              <a:t>7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4458A6-2E94-4A02-90AA-9BC1B85D8C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" t="5767" r="15319" b="6570"/>
          <a:stretch/>
        </p:blipFill>
        <p:spPr>
          <a:xfrm>
            <a:off x="4275328" y="2086929"/>
            <a:ext cx="3450139" cy="2598349"/>
          </a:xfrm>
          <a:prstGeom prst="round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2503644-874B-42A0-A75F-4B4F091D0A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2" t="3355" r="18559" b="28018"/>
          <a:stretch/>
        </p:blipFill>
        <p:spPr>
          <a:xfrm>
            <a:off x="533983" y="2089957"/>
            <a:ext cx="3479747" cy="2553295"/>
          </a:xfrm>
          <a:prstGeom prst="round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065481-EFA3-41E6-9771-BCA8828BE6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t="4798" r="8985" b="7538"/>
          <a:stretch/>
        </p:blipFill>
        <p:spPr>
          <a:xfrm>
            <a:off x="7987065" y="2091955"/>
            <a:ext cx="3745224" cy="2598349"/>
          </a:xfrm>
          <a:prstGeom prst="round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F0D7B-734A-955B-5BCC-7248D4E8A0D7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6411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ЭКСПЕРТНЫЕ СОВЕТЫ</a:t>
            </a:r>
            <a:endParaRPr lang="ru-RU" sz="3600" dirty="0">
              <a:solidFill>
                <a:srgbClr val="3FA3FF"/>
              </a:solidFill>
            </a:endParaRPr>
          </a:p>
        </p:txBody>
      </p:sp>
      <p:sp>
        <p:nvSpPr>
          <p:cNvPr id="10" name="Прямоугольник: скругленные углы 19">
            <a:extLst>
              <a:ext uri="{FF2B5EF4-FFF2-40B4-BE49-F238E27FC236}">
                <a16:creationId xmlns:a16="http://schemas.microsoft.com/office/drawing/2014/main" id="{7AC9F8B9-5A32-5325-2033-1AA24C9DADE2}"/>
              </a:ext>
            </a:extLst>
          </p:cNvPr>
          <p:cNvSpPr>
            <a:spLocks/>
          </p:cNvSpPr>
          <p:nvPr/>
        </p:nvSpPr>
        <p:spPr>
          <a:xfrm>
            <a:off x="4275328" y="4805993"/>
            <a:ext cx="3615958" cy="644603"/>
          </a:xfrm>
          <a:prstGeom prst="roundRect">
            <a:avLst>
              <a:gd name="adj" fmla="val 1421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ct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Минздрав,</a:t>
            </a:r>
          </a:p>
          <a:p>
            <a:pPr marL="0" marR="0" lvl="0" indent="0" algn="ct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паблики больниц и поликлиник</a:t>
            </a: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: скругленные углы 19">
            <a:extLst>
              <a:ext uri="{FF2B5EF4-FFF2-40B4-BE49-F238E27FC236}">
                <a16:creationId xmlns:a16="http://schemas.microsoft.com/office/drawing/2014/main" id="{97C9948F-EC29-3D1D-1F84-70D02EB6EBB5}"/>
              </a:ext>
            </a:extLst>
          </p:cNvPr>
          <p:cNvSpPr>
            <a:spLocks/>
          </p:cNvSpPr>
          <p:nvPr/>
        </p:nvSpPr>
        <p:spPr>
          <a:xfrm>
            <a:off x="295512" y="4805992"/>
            <a:ext cx="3979816" cy="644603"/>
          </a:xfrm>
          <a:prstGeom prst="roundRect">
            <a:avLst>
              <a:gd name="adj" fmla="val 1421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ct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Минпросвещения,</a:t>
            </a:r>
            <a:b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паблики школ</a:t>
            </a: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: скругленные углы 19">
            <a:extLst>
              <a:ext uri="{FF2B5EF4-FFF2-40B4-BE49-F238E27FC236}">
                <a16:creationId xmlns:a16="http://schemas.microsoft.com/office/drawing/2014/main" id="{FB53DE40-8039-20D7-AC9C-35C13C7BF3D8}"/>
              </a:ext>
            </a:extLst>
          </p:cNvPr>
          <p:cNvSpPr>
            <a:spLocks/>
          </p:cNvSpPr>
          <p:nvPr/>
        </p:nvSpPr>
        <p:spPr>
          <a:xfrm>
            <a:off x="8051698" y="4805991"/>
            <a:ext cx="3615958" cy="644603"/>
          </a:xfrm>
          <a:prstGeom prst="roundRect">
            <a:avLst>
              <a:gd name="adj" fmla="val 1421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ct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Минспорта,</a:t>
            </a:r>
            <a:b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паблики спортивных учреждений</a:t>
            </a: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66F084-D1CA-C350-4331-317309F6B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9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42120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DC39FA-DAA1-4B6A-5756-1D3CD9918259}"/>
              </a:ext>
            </a:extLst>
          </p:cNvPr>
          <p:cNvSpPr/>
          <p:nvPr/>
        </p:nvSpPr>
        <p:spPr>
          <a:xfrm>
            <a:off x="275706" y="1134947"/>
            <a:ext cx="1172348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82">
              <a:lnSpc>
                <a:spcPct val="9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Inter Bold" panose="02000503000000020004" pitchFamily="2" charset="0"/>
                <a:ea typeface="Inter Bold" panose="02000503000000020004" pitchFamily="2" charset="0"/>
              </a:rPr>
              <a:t>Разрабатывается и утверждается с министерствами и партнерами, доведена до 100</a:t>
            </a:r>
            <a:r>
              <a:rPr lang="en-US" dirty="0">
                <a:solidFill>
                  <a:prstClr val="black"/>
                </a:solidFill>
                <a:latin typeface="Inter Bold" panose="02000503000000020004" pitchFamily="2" charset="0"/>
                <a:ea typeface="Inter Bold" panose="02000503000000020004" pitchFamily="2" charset="0"/>
              </a:rPr>
              <a:t>% </a:t>
            </a:r>
            <a:r>
              <a:rPr lang="ru-RU" dirty="0">
                <a:solidFill>
                  <a:prstClr val="black"/>
                </a:solidFill>
                <a:latin typeface="Inter Bold" panose="02000503000000020004" pitchFamily="2" charset="0"/>
                <a:ea typeface="Inter Bold" panose="02000503000000020004" pitchFamily="2" charset="0"/>
              </a:rPr>
              <a:t>учреждений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6FA44C-567E-2E9E-047B-8DE50EF6D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8" y="1730457"/>
            <a:ext cx="3589869" cy="2009912"/>
          </a:xfrm>
          <a:prstGeom prst="roundRect">
            <a:avLst>
              <a:gd name="adj" fmla="val 8468"/>
            </a:avLst>
          </a:prstGeom>
          <a:ln>
            <a:solidFill>
              <a:srgbClr val="264478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34" r="-20" b="2188"/>
          <a:stretch/>
        </p:blipFill>
        <p:spPr>
          <a:xfrm>
            <a:off x="8106129" y="1716273"/>
            <a:ext cx="3612160" cy="2034501"/>
          </a:xfrm>
          <a:prstGeom prst="roundRect">
            <a:avLst>
              <a:gd name="adj" fmla="val 5797"/>
            </a:avLst>
          </a:prstGeom>
          <a:ln>
            <a:solidFill>
              <a:srgbClr val="264478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11" y="1676415"/>
            <a:ext cx="3656950" cy="2079272"/>
          </a:xfrm>
          <a:prstGeom prst="roundRect">
            <a:avLst>
              <a:gd name="adj" fmla="val 9778"/>
            </a:avLst>
          </a:prstGeom>
          <a:ln>
            <a:solidFill>
              <a:srgbClr val="264478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/>
          <a:srcRect l="35614" t="24308" r="14561" b="26414"/>
          <a:stretch/>
        </p:blipFill>
        <p:spPr>
          <a:xfrm>
            <a:off x="4169106" y="4110663"/>
            <a:ext cx="3656950" cy="2034501"/>
          </a:xfrm>
          <a:prstGeom prst="roundRect">
            <a:avLst>
              <a:gd name="adj" fmla="val 8026"/>
            </a:avLst>
          </a:prstGeom>
          <a:ln>
            <a:solidFill>
              <a:srgbClr val="264478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253" y="4110663"/>
            <a:ext cx="3612161" cy="2034501"/>
          </a:xfrm>
          <a:prstGeom prst="roundRect">
            <a:avLst>
              <a:gd name="adj" fmla="val 7521"/>
            </a:avLst>
          </a:prstGeom>
          <a:ln>
            <a:solidFill>
              <a:srgbClr val="264478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8" y="4130957"/>
            <a:ext cx="3589869" cy="2012697"/>
          </a:xfrm>
          <a:prstGeom prst="roundRect">
            <a:avLst>
              <a:gd name="adj" fmla="val 6435"/>
            </a:avLst>
          </a:prstGeom>
          <a:ln>
            <a:solidFill>
              <a:srgbClr val="264478"/>
            </a:solidFill>
          </a:ln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E4EFFC9-0CB8-7522-802C-8E95EFA7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8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B3AC9D6-A3EC-F5A5-CF16-B482AD7CD635}"/>
              </a:ext>
            </a:extLst>
          </p:cNvPr>
          <p:cNvSpPr txBox="1">
            <a:spLocks/>
          </p:cNvSpPr>
          <p:nvPr/>
        </p:nvSpPr>
        <p:spPr>
          <a:xfrm>
            <a:off x="295512" y="190241"/>
            <a:ext cx="9607422" cy="76499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МЕТОДИКА ПО КАЖДОЙ СФЕРЕ</a:t>
            </a:r>
            <a:endParaRPr lang="ru-RU" sz="3000" dirty="0">
              <a:solidFill>
                <a:srgbClr val="3FA3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1FD0A0-5420-21DA-C06A-40E54E5D2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8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1">
                <a:lumMod val="20000"/>
                <a:lumOff val="80000"/>
              </a:schemeClr>
            </a:gs>
            <a:gs pos="84000">
              <a:srgbClr val="79B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: скругленные углы 65">
            <a:extLst>
              <a:ext uri="{FF2B5EF4-FFF2-40B4-BE49-F238E27FC236}">
                <a16:creationId xmlns:a16="http://schemas.microsoft.com/office/drawing/2014/main" id="{8C0B38C7-62FF-D9E3-1CCB-B605C9CFD3F9}"/>
              </a:ext>
            </a:extLst>
          </p:cNvPr>
          <p:cNvSpPr>
            <a:spLocks/>
          </p:cNvSpPr>
          <p:nvPr/>
        </p:nvSpPr>
        <p:spPr>
          <a:xfrm>
            <a:off x="4941569" y="1313590"/>
            <a:ext cx="2228597" cy="4540941"/>
          </a:xfrm>
          <a:prstGeom prst="roundRect">
            <a:avLst>
              <a:gd name="adj" fmla="val 4263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108000" bIns="0" numCol="1" spcCol="72000" rtlCol="0" anchor="t"/>
          <a:lstStyle/>
          <a:p>
            <a:pPr>
              <a:spcAft>
                <a:spcPts val="400"/>
              </a:spcAft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E4EFFC9-0CB8-7522-802C-8E95EFA7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9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B3AC9D6-A3EC-F5A5-CF16-B482AD7CD635}"/>
              </a:ext>
            </a:extLst>
          </p:cNvPr>
          <p:cNvSpPr txBox="1">
            <a:spLocks/>
          </p:cNvSpPr>
          <p:nvPr/>
        </p:nvSpPr>
        <p:spPr>
          <a:xfrm>
            <a:off x="295512" y="190241"/>
            <a:ext cx="9607422" cy="76499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ТОП-РУБРИКИ ДЛЯ КЦ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: скругленные углы 65">
            <a:extLst>
              <a:ext uri="{FF2B5EF4-FFF2-40B4-BE49-F238E27FC236}">
                <a16:creationId xmlns:a16="http://schemas.microsoft.com/office/drawing/2014/main" id="{86250C5F-63C7-1CC9-B135-5DF0882E220A}"/>
              </a:ext>
            </a:extLst>
          </p:cNvPr>
          <p:cNvSpPr>
            <a:spLocks/>
          </p:cNvSpPr>
          <p:nvPr/>
        </p:nvSpPr>
        <p:spPr>
          <a:xfrm>
            <a:off x="84085" y="1301457"/>
            <a:ext cx="2271633" cy="4909334"/>
          </a:xfrm>
          <a:prstGeom prst="roundRect">
            <a:avLst>
              <a:gd name="adj" fmla="val 4263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108000" bIns="0" numCol="1" spcCol="72000" rtlCol="0" anchor="t"/>
          <a:lstStyle/>
          <a:p>
            <a:pPr>
              <a:spcAft>
                <a:spcPts val="400"/>
              </a:spcAft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FA040-F1E1-5723-12C0-B2A70DA5DE12}"/>
              </a:ext>
            </a:extLst>
          </p:cNvPr>
          <p:cNvSpPr txBox="1"/>
          <p:nvPr/>
        </p:nvSpPr>
        <p:spPr>
          <a:xfrm>
            <a:off x="103997" y="1392842"/>
            <a:ext cx="2440340" cy="208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ru-RU" sz="3200" kern="1200" dirty="0">
                <a:solidFill>
                  <a:srgbClr val="3FA3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ШКОЛА</a:t>
            </a:r>
            <a:b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Талантливые выпускники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Достижения учителей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Внешкольные активности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События в школе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Патриотические акции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9B8A54-CF24-384B-916D-A905143B3C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370" y="3566850"/>
            <a:ext cx="2099296" cy="2543790"/>
          </a:xfrm>
          <a:prstGeom prst="roundRect">
            <a:avLst>
              <a:gd name="adj" fmla="val 5443"/>
            </a:avLst>
          </a:prstGeom>
          <a:ln w="19050">
            <a:noFill/>
          </a:ln>
        </p:spPr>
      </p:pic>
      <p:sp>
        <p:nvSpPr>
          <p:cNvPr id="9" name="Прямоугольник: скругленные углы 68">
            <a:extLst>
              <a:ext uri="{FF2B5EF4-FFF2-40B4-BE49-F238E27FC236}">
                <a16:creationId xmlns:a16="http://schemas.microsoft.com/office/drawing/2014/main" id="{1C9915AC-CACF-AA2B-E2A2-5B200B0751AF}"/>
              </a:ext>
            </a:extLst>
          </p:cNvPr>
          <p:cNvSpPr>
            <a:spLocks/>
          </p:cNvSpPr>
          <p:nvPr/>
        </p:nvSpPr>
        <p:spPr>
          <a:xfrm>
            <a:off x="2487762" y="1317303"/>
            <a:ext cx="2321763" cy="5233622"/>
          </a:xfrm>
          <a:prstGeom prst="roundRect">
            <a:avLst>
              <a:gd name="adj" fmla="val 4263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108000" bIns="0" numCol="1" spcCol="72000" rtlCol="0" anchor="t"/>
          <a:lstStyle/>
          <a:p>
            <a:pPr>
              <a:spcAft>
                <a:spcPts val="400"/>
              </a:spcAft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9869C6-400D-22E6-97D1-1BAEC64B87FF}"/>
              </a:ext>
            </a:extLst>
          </p:cNvPr>
          <p:cNvSpPr txBox="1"/>
          <p:nvPr/>
        </p:nvSpPr>
        <p:spPr>
          <a:xfrm>
            <a:off x="2503318" y="1403739"/>
            <a:ext cx="2682493" cy="268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ru-RU" sz="3200" kern="1200" dirty="0">
                <a:solidFill>
                  <a:srgbClr val="3FA3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 </a:t>
            </a:r>
            <a:b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Лучшие спортсмены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Поздравление сотрудников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Афиша мероприятий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Наши выпускники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Спортивные события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endParaRPr lang="ru-RU" sz="14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endParaRPr lang="ru-RU" sz="20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C1C4B6-C4D1-E0DF-33BB-0667EFA0B9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257" y="3512878"/>
            <a:ext cx="2042013" cy="2924577"/>
          </a:xfrm>
          <a:prstGeom prst="roundRect">
            <a:avLst>
              <a:gd name="adj" fmla="val 7062"/>
            </a:avLst>
          </a:prstGeom>
          <a:ln w="19050">
            <a:noFill/>
          </a:ln>
        </p:spPr>
      </p:pic>
      <p:sp>
        <p:nvSpPr>
          <p:cNvPr id="21" name="Заголовок 5">
            <a:extLst>
              <a:ext uri="{FF2B5EF4-FFF2-40B4-BE49-F238E27FC236}">
                <a16:creationId xmlns:a16="http://schemas.microsoft.com/office/drawing/2014/main" id="{68326E08-0FC5-8732-F4AE-B8B0E9C0CEF2}"/>
              </a:ext>
            </a:extLst>
          </p:cNvPr>
          <p:cNvSpPr txBox="1">
            <a:spLocks/>
          </p:cNvSpPr>
          <p:nvPr/>
        </p:nvSpPr>
        <p:spPr>
          <a:xfrm>
            <a:off x="6036661" y="6235176"/>
            <a:ext cx="11002045" cy="454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1F98395D-649B-B5C9-B5C6-FEAB1E1CC751}"/>
              </a:ext>
            </a:extLst>
          </p:cNvPr>
          <p:cNvSpPr txBox="1">
            <a:spLocks/>
          </p:cNvSpPr>
          <p:nvPr/>
        </p:nvSpPr>
        <p:spPr>
          <a:xfrm>
            <a:off x="9641865" y="2495171"/>
            <a:ext cx="343898" cy="5015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pPr algn="ctr"/>
            <a:endParaRPr lang="ru-RU" sz="3200" dirty="0">
              <a:solidFill>
                <a:srgbClr val="3FA3FF"/>
              </a:solidFill>
              <a:latin typeface="CoFo Kak Black" panose="020B0A05030202020204" pitchFamily="34" charset="-52"/>
              <a:ea typeface="CoFo Kak Black" panose="020B0A05030202020204" pitchFamily="34" charset="-52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B16D111B-38C9-07EB-9C94-0AE9B9A4E725}"/>
              </a:ext>
            </a:extLst>
          </p:cNvPr>
          <p:cNvSpPr txBox="1">
            <a:spLocks/>
          </p:cNvSpPr>
          <p:nvPr/>
        </p:nvSpPr>
        <p:spPr>
          <a:xfrm>
            <a:off x="13551885" y="2352671"/>
            <a:ext cx="343898" cy="5015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pPr algn="ctr"/>
            <a:endParaRPr lang="ru-RU" sz="3200" dirty="0">
              <a:solidFill>
                <a:srgbClr val="3FA3FF"/>
              </a:solidFill>
              <a:latin typeface="CoFo Kak Black" panose="020B0A05030202020204" pitchFamily="34" charset="-52"/>
              <a:ea typeface="CoFo Kak Black" panose="020B0A05030202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AA03ED-2A90-F179-3695-200E2506AB16}"/>
              </a:ext>
            </a:extLst>
          </p:cNvPr>
          <p:cNvSpPr txBox="1"/>
          <p:nvPr/>
        </p:nvSpPr>
        <p:spPr>
          <a:xfrm>
            <a:off x="4992404" y="1382697"/>
            <a:ext cx="342274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32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ДЕТСАД</a:t>
            </a:r>
            <a:br>
              <a:rPr lang="ru-RU" alt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Лица детсада: дети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Лица детсада: педагоги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Фото и видео с событий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Патриот. воспитание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к школе</a:t>
            </a:r>
            <a:endParaRPr lang="ru-RU" sz="11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ru-RU" sz="16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9E233F7-564C-5E3E-2F3D-D412A6FA9B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4878" y="3499485"/>
            <a:ext cx="2055323" cy="2239776"/>
          </a:xfrm>
          <a:prstGeom prst="roundRect">
            <a:avLst>
              <a:gd name="adj" fmla="val 7180"/>
            </a:avLst>
          </a:prstGeom>
          <a:ln w="19050">
            <a:noFill/>
          </a:ln>
        </p:spPr>
      </p:pic>
      <p:sp>
        <p:nvSpPr>
          <p:cNvPr id="35" name="Прямоугольник: скругленные углы 65">
            <a:extLst>
              <a:ext uri="{FF2B5EF4-FFF2-40B4-BE49-F238E27FC236}">
                <a16:creationId xmlns:a16="http://schemas.microsoft.com/office/drawing/2014/main" id="{63FADC41-4C15-B4B2-BE88-0BD9B854CECF}"/>
              </a:ext>
            </a:extLst>
          </p:cNvPr>
          <p:cNvSpPr>
            <a:spLocks/>
          </p:cNvSpPr>
          <p:nvPr/>
        </p:nvSpPr>
        <p:spPr>
          <a:xfrm>
            <a:off x="7302211" y="1313590"/>
            <a:ext cx="2272932" cy="4985171"/>
          </a:xfrm>
          <a:prstGeom prst="roundRect">
            <a:avLst>
              <a:gd name="adj" fmla="val 4263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108000" bIns="0" numCol="1" spcCol="72000" rtlCol="0" anchor="t"/>
          <a:lstStyle/>
          <a:p>
            <a:pPr>
              <a:spcAft>
                <a:spcPts val="400"/>
              </a:spcAft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36" name="Прямоугольник: скругленные углы 65">
            <a:extLst>
              <a:ext uri="{FF2B5EF4-FFF2-40B4-BE49-F238E27FC236}">
                <a16:creationId xmlns:a16="http://schemas.microsoft.com/office/drawing/2014/main" id="{46FCD6B3-2B7F-494A-4AE0-F20CE6FD2FBA}"/>
              </a:ext>
            </a:extLst>
          </p:cNvPr>
          <p:cNvSpPr>
            <a:spLocks/>
          </p:cNvSpPr>
          <p:nvPr/>
        </p:nvSpPr>
        <p:spPr>
          <a:xfrm>
            <a:off x="9741726" y="1313589"/>
            <a:ext cx="2321763" cy="4797051"/>
          </a:xfrm>
          <a:prstGeom prst="roundRect">
            <a:avLst>
              <a:gd name="adj" fmla="val 4263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108000" bIns="0" numCol="1" spcCol="72000" rtlCol="0" anchor="t"/>
          <a:lstStyle/>
          <a:p>
            <a:pPr>
              <a:spcAft>
                <a:spcPts val="400"/>
              </a:spcAft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5F017C-294A-257A-5B3C-3AC87EDCED66}"/>
              </a:ext>
            </a:extLst>
          </p:cNvPr>
          <p:cNvSpPr txBox="1"/>
          <p:nvPr/>
        </p:nvSpPr>
        <p:spPr>
          <a:xfrm>
            <a:off x="7326030" y="1439965"/>
            <a:ext cx="3395564" cy="255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32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КУЛЬТУРА</a:t>
            </a:r>
          </a:p>
          <a:p>
            <a:pPr>
              <a:spcAft>
                <a:spcPts val="500"/>
              </a:spcAft>
            </a:pPr>
            <a:endParaRPr lang="en-US" alt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Розыгрыш билетов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Поздравление артистов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Афиша учреждения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Видеоконтент с артистами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Гастроли</a:t>
            </a:r>
          </a:p>
          <a:p>
            <a:pPr>
              <a:spcAft>
                <a:spcPts val="600"/>
              </a:spcAft>
              <a:defRPr/>
            </a:pPr>
            <a:endParaRPr lang="ru-RU" sz="20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5A596-2EA3-C7CE-5AD0-408667FC79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6815" y="3559815"/>
            <a:ext cx="2064241" cy="2650976"/>
          </a:xfrm>
          <a:prstGeom prst="roundRect">
            <a:avLst>
              <a:gd name="adj" fmla="val 7032"/>
            </a:avLst>
          </a:prstGeom>
          <a:ln w="19050"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6B69D63-E8E7-806D-94B8-B3F187740ECA}"/>
              </a:ext>
            </a:extLst>
          </p:cNvPr>
          <p:cNvSpPr txBox="1"/>
          <p:nvPr/>
        </p:nvSpPr>
        <p:spPr>
          <a:xfrm>
            <a:off x="9845167" y="1449087"/>
            <a:ext cx="2157235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ru-RU" sz="32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</a:t>
            </a:r>
            <a:br>
              <a:rPr lang="ru-RU" alt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 спасения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«Как я стал врачом»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kern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Полезные советы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 из практики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Врачи в обычной жизни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/>
            </a:pPr>
            <a:endParaRPr lang="ru-RU" sz="160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D45FFAF-C7D3-6954-BDA6-23F903A803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3814" y="3584060"/>
            <a:ext cx="2141556" cy="2436564"/>
          </a:xfrm>
          <a:prstGeom prst="roundRect">
            <a:avLst>
              <a:gd name="adj" fmla="val 6718"/>
            </a:avLst>
          </a:prstGeom>
          <a:ln w="19050">
            <a:noFill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178C179-5403-24D0-3820-43D977F7349E}"/>
              </a:ext>
            </a:extLst>
          </p:cNvPr>
          <p:cNvSpPr txBox="1"/>
          <p:nvPr/>
        </p:nvSpPr>
        <p:spPr>
          <a:xfrm>
            <a:off x="318004" y="732093"/>
            <a:ext cx="11733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 &gt; 3%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7359B0-E3BE-3C39-01ED-AB63FB56E317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53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4D0E158-B268-4376-A548-2EE30A1A6422}"/>
              </a:ext>
            </a:extLst>
          </p:cNvPr>
          <p:cNvSpPr/>
          <p:nvPr/>
        </p:nvSpPr>
        <p:spPr>
          <a:xfrm>
            <a:off x="622956" y="883093"/>
            <a:ext cx="2625213" cy="2169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Выступление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26" y="-10076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65340" y="-10076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A99272-FCE9-D779-FC85-AA4DC03F20D0}"/>
              </a:ext>
            </a:extLst>
          </p:cNvPr>
          <p:cNvSpPr/>
          <p:nvPr/>
        </p:nvSpPr>
        <p:spPr>
          <a:xfrm>
            <a:off x="5763249" y="6004071"/>
            <a:ext cx="474186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82">
              <a:lnSpc>
                <a:spcPct val="90000"/>
              </a:lnSpc>
              <a:defRPr/>
            </a:pPr>
            <a:r>
              <a:rPr lang="ru-RU" sz="2400" dirty="0">
                <a:solidFill>
                  <a:srgbClr val="098A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администраторов флагманских и активных госпабликов в 2023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97765B8-783E-02A9-3997-EF8A16932E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9"/>
          <a:stretch/>
        </p:blipFill>
        <p:spPr bwMode="auto">
          <a:xfrm>
            <a:off x="1443163" y="2245091"/>
            <a:ext cx="4313181" cy="3228567"/>
          </a:xfrm>
          <a:prstGeom prst="roundRect">
            <a:avLst>
              <a:gd name="adj" fmla="val 7905"/>
            </a:avLst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7CA0117-60A9-780D-2F39-BC09A6123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43"/>
          <a:stretch/>
        </p:blipFill>
        <p:spPr bwMode="auto">
          <a:xfrm>
            <a:off x="6158639" y="2245090"/>
            <a:ext cx="4335272" cy="3228568"/>
          </a:xfrm>
          <a:prstGeom prst="roundRect">
            <a:avLst>
              <a:gd name="adj" fmla="val 7905"/>
            </a:avLst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9413C8-3AD3-43D3-9136-A1C98CDB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10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1BA6668-C339-9D46-960E-700BB2BA3B54}"/>
              </a:ext>
            </a:extLst>
          </p:cNvPr>
          <p:cNvSpPr txBox="1">
            <a:spLocks/>
          </p:cNvSpPr>
          <p:nvPr/>
        </p:nvSpPr>
        <p:spPr>
          <a:xfrm>
            <a:off x="302009" y="247097"/>
            <a:ext cx="10191902" cy="8756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СИСТЕМА ОБУЧЕНИЯ</a:t>
            </a:r>
            <a:endParaRPr lang="ru-RU" sz="3600" dirty="0">
              <a:solidFill>
                <a:srgbClr val="3FA3FF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DF3BEC2-B99F-C7D2-9186-011FC1F22C01}"/>
              </a:ext>
            </a:extLst>
          </p:cNvPr>
          <p:cNvSpPr txBox="1">
            <a:spLocks/>
          </p:cNvSpPr>
          <p:nvPr/>
        </p:nvSpPr>
        <p:spPr>
          <a:xfrm>
            <a:off x="1017379" y="1023954"/>
            <a:ext cx="4697400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pPr algn="r"/>
            <a:r>
              <a:rPr lang="en-US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ru-RU" sz="3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очные семинары ЦУРов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2108B03-AC09-F798-4924-03BCFA5EDEE9}"/>
              </a:ext>
            </a:extLst>
          </p:cNvPr>
          <p:cNvSpPr txBox="1">
            <a:spLocks/>
          </p:cNvSpPr>
          <p:nvPr/>
        </p:nvSpPr>
        <p:spPr>
          <a:xfrm>
            <a:off x="6186055" y="1014508"/>
            <a:ext cx="5464933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  <a:r>
              <a:rPr lang="ru-RU" sz="3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онлайн-курс «Академия госпабликов»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C54B0221-7A6B-6C30-09BB-C0CDAC8ABB18}"/>
              </a:ext>
            </a:extLst>
          </p:cNvPr>
          <p:cNvSpPr txBox="1">
            <a:spLocks/>
          </p:cNvSpPr>
          <p:nvPr/>
        </p:nvSpPr>
        <p:spPr>
          <a:xfrm>
            <a:off x="1458967" y="1122769"/>
            <a:ext cx="4697400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pPr algn="r"/>
            <a:r>
              <a:rPr lang="ru-RU" sz="4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endParaRPr lang="ru-RU" sz="2400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Открывающая фигурная скобка 10">
            <a:extLst>
              <a:ext uri="{FF2B5EF4-FFF2-40B4-BE49-F238E27FC236}">
                <a16:creationId xmlns:a16="http://schemas.microsoft.com/office/drawing/2014/main" id="{0FE54CCF-D049-1BEE-FD4F-DC4EEABAAFD6}"/>
              </a:ext>
            </a:extLst>
          </p:cNvPr>
          <p:cNvSpPr/>
          <p:nvPr/>
        </p:nvSpPr>
        <p:spPr>
          <a:xfrm rot="16200000">
            <a:off x="5794013" y="1359482"/>
            <a:ext cx="407270" cy="8992525"/>
          </a:xfrm>
          <a:prstGeom prst="leftBrace">
            <a:avLst>
              <a:gd name="adj1" fmla="val 8333"/>
              <a:gd name="adj2" fmla="val 6760"/>
            </a:avLst>
          </a:prstGeom>
          <a:ln w="19050">
            <a:solidFill>
              <a:srgbClr val="098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AE8E37-9030-7DC7-E777-0A1A8A2BBCC6}"/>
              </a:ext>
            </a:extLst>
          </p:cNvPr>
          <p:cNvSpPr txBox="1">
            <a:spLocks/>
          </p:cNvSpPr>
          <p:nvPr/>
        </p:nvSpPr>
        <p:spPr>
          <a:xfrm>
            <a:off x="2220844" y="6057342"/>
            <a:ext cx="9132956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6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128 000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142837-CB46-5643-7F1C-BA01C3B336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4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B5877B5-A398-486D-92AE-15A74546B2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4"/>
          <a:stretch/>
        </p:blipFill>
        <p:spPr>
          <a:xfrm rot="16200000">
            <a:off x="3224798" y="-2109201"/>
            <a:ext cx="5721309" cy="12213092"/>
          </a:xfrm>
          <a:prstGeom prst="rect">
            <a:avLst/>
          </a:prstGeom>
        </p:spPr>
      </p:pic>
      <p:sp>
        <p:nvSpPr>
          <p:cNvPr id="18" name="Прямоугольник: скругленные углы 29">
            <a:extLst>
              <a:ext uri="{FF2B5EF4-FFF2-40B4-BE49-F238E27FC236}">
                <a16:creationId xmlns:a16="http://schemas.microsoft.com/office/drawing/2014/main" id="{AECA1627-FB84-4FD2-BCA3-EFF2F6029D80}"/>
              </a:ext>
            </a:extLst>
          </p:cNvPr>
          <p:cNvSpPr/>
          <p:nvPr/>
        </p:nvSpPr>
        <p:spPr>
          <a:xfrm>
            <a:off x="-21093" y="0"/>
            <a:ext cx="12234185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8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84BA6B-58D6-47E2-A737-D281A6FE8EE0}"/>
              </a:ext>
            </a:extLst>
          </p:cNvPr>
          <p:cNvSpPr txBox="1"/>
          <p:nvPr/>
        </p:nvSpPr>
        <p:spPr>
          <a:xfrm>
            <a:off x="918579" y="1614659"/>
            <a:ext cx="4669779" cy="58477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Автоматически делает из фотографии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информационную карточку за 10 секунд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21C811-018B-0C44-7B5B-F536D967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96" y="2253672"/>
            <a:ext cx="1342285" cy="1342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2829B9-4E3B-83D2-E22B-1A343F619689}"/>
              </a:ext>
            </a:extLst>
          </p:cNvPr>
          <p:cNvSpPr txBox="1"/>
          <p:nvPr/>
        </p:nvSpPr>
        <p:spPr>
          <a:xfrm>
            <a:off x="858796" y="1201233"/>
            <a:ext cx="30061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lack" panose="02000A03000000020004" pitchFamily="50" charset="0"/>
                <a:ea typeface="Inter Black" panose="02000A03000000020004" pitchFamily="50" charset="0"/>
                <a:cs typeface="Inter Black" panose="02000A03000000020004" pitchFamily="50" charset="0"/>
              </a:rPr>
              <a:t>Чат-бот «Брендер»</a:t>
            </a:r>
          </a:p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3FA3FF"/>
              </a:solidFill>
              <a:effectLst/>
              <a:uLnTx/>
              <a:uFillTx/>
              <a:latin typeface="Inter Black" panose="02000503000000020004" pitchFamily="2" charset="0"/>
              <a:ea typeface="Inter Black" panose="02000503000000020004" pitchFamily="2" charset="0"/>
              <a:cs typeface="+mn-cs"/>
            </a:endParaRPr>
          </a:p>
          <a:p>
            <a:pPr marL="342900" marR="0" lvl="0" indent="-34290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30EF0F-B1AC-DC9C-EF1B-CDE4140B7EAD}"/>
              </a:ext>
            </a:extLst>
          </p:cNvPr>
          <p:cNvSpPr txBox="1"/>
          <p:nvPr/>
        </p:nvSpPr>
        <p:spPr>
          <a:xfrm>
            <a:off x="6330502" y="1201233"/>
            <a:ext cx="6181598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lack" panose="02000503000000020004" pitchFamily="2" charset="0"/>
                <a:ea typeface="Inter Black" panose="02000503000000020004" pitchFamily="2" charset="0"/>
                <a:cs typeface="+mn-cs"/>
              </a:rPr>
              <a:t>Чат-бот «ГОСТрайтер»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3FA3FF"/>
              </a:solidFill>
              <a:effectLst/>
              <a:uLnTx/>
              <a:uFillTx/>
              <a:latin typeface="Inter Black" panose="02000503000000020004" pitchFamily="2" charset="0"/>
              <a:ea typeface="Inter Black" panose="02000503000000020004" pitchFamily="2" charset="0"/>
              <a:cs typeface="+mn-cs"/>
            </a:endParaRPr>
          </a:p>
          <a:p>
            <a:pPr marL="342900" marR="0" lvl="0" indent="-34290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30C9BB-4B8E-6956-F1EB-DAD9C1BDFDF9}"/>
              </a:ext>
            </a:extLst>
          </p:cNvPr>
          <p:cNvSpPr txBox="1"/>
          <p:nvPr/>
        </p:nvSpPr>
        <p:spPr>
          <a:xfrm>
            <a:off x="6402662" y="1637198"/>
            <a:ext cx="11170914" cy="83099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Пишет драфты постов для пабликов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по запросу (на базе ИИ)</a:t>
            </a:r>
          </a:p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Bold" panose="02000503000000020004" pitchFamily="2" charset="0"/>
              <a:ea typeface="Inter Bold" panose="02000503000000020004" pitchFamily="2" charset="0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380CA4-CE38-17CA-F595-15DD4FD8B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562" y="2277376"/>
            <a:ext cx="1342284" cy="130365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AC48069-8CDE-F101-C0AB-0B331E928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709" y="2253672"/>
            <a:ext cx="3211649" cy="4436181"/>
          </a:xfrm>
          <a:prstGeom prst="roundRect">
            <a:avLst>
              <a:gd name="adj" fmla="val 4767"/>
            </a:avLst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4"/>
          <a:stretch/>
        </p:blipFill>
        <p:spPr>
          <a:xfrm>
            <a:off x="7895869" y="2260594"/>
            <a:ext cx="3314146" cy="4448992"/>
          </a:xfrm>
          <a:prstGeom prst="roundRect">
            <a:avLst>
              <a:gd name="adj" fmla="val 4170"/>
            </a:avLst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3" name="Номер слайда 4">
            <a:extLst>
              <a:ext uri="{FF2B5EF4-FFF2-40B4-BE49-F238E27FC236}">
                <a16:creationId xmlns:a16="http://schemas.microsoft.com/office/drawing/2014/main" id="{C0B48CD3-EC7A-F4DE-BB72-75009F39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5607" y="6356350"/>
            <a:ext cx="2743200" cy="365125"/>
          </a:xfrm>
        </p:spPr>
        <p:txBody>
          <a:bodyPr/>
          <a:lstStyle/>
          <a:p>
            <a:fld id="{AFF89BD8-1DA8-4D96-B7C0-609510590385}" type="slidenum">
              <a:rPr lang="ru-RU" smtClean="0"/>
              <a:t>11</a:t>
            </a:fld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ADD7B0F-DF01-3095-8569-5EE98B9693A2}"/>
              </a:ext>
            </a:extLst>
          </p:cNvPr>
          <p:cNvSpPr txBox="1">
            <a:spLocks/>
          </p:cNvSpPr>
          <p:nvPr/>
        </p:nvSpPr>
        <p:spPr>
          <a:xfrm>
            <a:off x="302008" y="247097"/>
            <a:ext cx="10086541" cy="83282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АВТОМАТИЗАЦИЯ</a:t>
            </a:r>
            <a:br>
              <a:rPr lang="ru-RU" sz="28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</a:br>
            <a:r>
              <a:rPr lang="ru-RU" sz="28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И НОВЫЕ ТЕХНОЛОГИИ</a:t>
            </a:r>
            <a:endParaRPr lang="ru-RU" sz="2800" dirty="0">
              <a:solidFill>
                <a:srgbClr val="3FA3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A238A-5143-F4C8-E937-6DE2DCE6DCB6}"/>
              </a:ext>
            </a:extLst>
          </p:cNvPr>
          <p:cNvSpPr txBox="1">
            <a:spLocks/>
          </p:cNvSpPr>
          <p:nvPr/>
        </p:nvSpPr>
        <p:spPr>
          <a:xfrm>
            <a:off x="766259" y="4077821"/>
            <a:ext cx="1502490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30 500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пользователей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E83817-0EC6-82E1-38A8-86F1AF484456}"/>
              </a:ext>
            </a:extLst>
          </p:cNvPr>
          <p:cNvSpPr txBox="1">
            <a:spLocks/>
          </p:cNvSpPr>
          <p:nvPr/>
        </p:nvSpPr>
        <p:spPr>
          <a:xfrm>
            <a:off x="6330502" y="4018730"/>
            <a:ext cx="1502490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17 000</a:t>
            </a:r>
            <a:b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пользователей</a:t>
            </a:r>
            <a:endParaRPr lang="ru-RU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1D8F87-B1DA-5DE4-D2B7-F534A81F9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7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4D0E158-B268-4376-A548-2EE30A1A6422}"/>
              </a:ext>
            </a:extLst>
          </p:cNvPr>
          <p:cNvSpPr/>
          <p:nvPr/>
        </p:nvSpPr>
        <p:spPr>
          <a:xfrm>
            <a:off x="622956" y="883093"/>
            <a:ext cx="2625213" cy="2169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Выступление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26" y="-10076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65340" y="-10076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9413C8-3AD3-43D3-9136-A1C98CDB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12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1BA6668-C339-9D46-960E-700BB2BA3B54}"/>
              </a:ext>
            </a:extLst>
          </p:cNvPr>
          <p:cNvSpPr txBox="1">
            <a:spLocks/>
          </p:cNvSpPr>
          <p:nvPr/>
        </p:nvSpPr>
        <p:spPr>
          <a:xfrm>
            <a:off x="302009" y="247097"/>
            <a:ext cx="9631172" cy="6411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СИСТЕМА МОТИВАЦИИ</a:t>
            </a:r>
            <a:endParaRPr lang="ru-RU" sz="3600" dirty="0">
              <a:solidFill>
                <a:srgbClr val="3FA3FF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6A6242-A7D2-8E95-3448-00EE8C959AAA}"/>
              </a:ext>
            </a:extLst>
          </p:cNvPr>
          <p:cNvSpPr/>
          <p:nvPr/>
        </p:nvSpPr>
        <p:spPr>
          <a:xfrm>
            <a:off x="345955" y="1969223"/>
            <a:ext cx="3467221" cy="179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Надбавки за совмещение или дополнительную нагрузку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Персональное денежное премирование</a:t>
            </a:r>
            <a:endParaRPr lang="en-US" sz="1600" dirty="0">
              <a:solidFill>
                <a:prstClr val="black"/>
              </a:solidFill>
              <a:latin typeface="Inter Medium" panose="02000503000000020004" pitchFamily="2" charset="0"/>
              <a:ea typeface="Inter Medium" panose="02000503000000020004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Карьерный рост, добавление в кадровый резерв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1AE01C-6311-7EDE-5B95-8BFF65447BD2}"/>
              </a:ext>
            </a:extLst>
          </p:cNvPr>
          <p:cNvSpPr/>
          <p:nvPr/>
        </p:nvSpPr>
        <p:spPr>
          <a:xfrm>
            <a:off x="4219877" y="1957391"/>
            <a:ext cx="3725081" cy="179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Компенсация платных обучений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Награждение лучших администраторов ценными призами</a:t>
            </a:r>
            <a:endParaRPr lang="ru-RU" sz="1600" dirty="0">
              <a:solidFill>
                <a:prstClr val="black"/>
              </a:solidFill>
              <a:latin typeface="Inter Medium" panose="02000503000000020004" pitchFamily="2" charset="0"/>
              <a:ea typeface="Inter Medium" panose="02000503000000020004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Качественные и интересные мероприятия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4A260CD-DCBE-073A-CA74-702AD07CBF1C}"/>
              </a:ext>
            </a:extLst>
          </p:cNvPr>
          <p:cNvSpPr/>
          <p:nvPr/>
        </p:nvSpPr>
        <p:spPr>
          <a:xfrm>
            <a:off x="8310246" y="1883975"/>
            <a:ext cx="3725081" cy="2317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Благодарственные письма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Привлечение в качестве экспертов на обучение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Консультирование,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 создание чатов с администраторами госпабликов для обмена опытом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Продвижение таргетированной рекламой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A85C5E5-94E3-B0DC-242F-365675E2AF53}"/>
              </a:ext>
            </a:extLst>
          </p:cNvPr>
          <p:cNvSpPr/>
          <p:nvPr/>
        </p:nvSpPr>
        <p:spPr>
          <a:xfrm>
            <a:off x="4957223" y="1283183"/>
            <a:ext cx="33680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Квазиматериальные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A2BE0853-6D52-F498-B1D7-906130FE5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90" y="1101700"/>
            <a:ext cx="628952" cy="6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87B6885-AB3D-DEB7-510F-BF0F2C551228}"/>
              </a:ext>
            </a:extLst>
          </p:cNvPr>
          <p:cNvSpPr/>
          <p:nvPr/>
        </p:nvSpPr>
        <p:spPr>
          <a:xfrm>
            <a:off x="1532638" y="1319088"/>
            <a:ext cx="215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Материальные</a:t>
            </a:r>
          </a:p>
        </p:txBody>
      </p:sp>
      <p:pic>
        <p:nvPicPr>
          <p:cNvPr id="17" name="Picture 22">
            <a:extLst>
              <a:ext uri="{FF2B5EF4-FFF2-40B4-BE49-F238E27FC236}">
                <a16:creationId xmlns:a16="http://schemas.microsoft.com/office/drawing/2014/main" id="{3CB95D10-BAC3-8BB5-2717-488AF03FA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8271" y="1105220"/>
            <a:ext cx="628952" cy="6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7EC6A6B-65B5-19E3-F5D2-084D06ED5F1A}"/>
              </a:ext>
            </a:extLst>
          </p:cNvPr>
          <p:cNvSpPr/>
          <p:nvPr/>
        </p:nvSpPr>
        <p:spPr>
          <a:xfrm>
            <a:off x="9156182" y="1298572"/>
            <a:ext cx="2462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Нематериальные</a:t>
            </a:r>
          </a:p>
        </p:txBody>
      </p:sp>
      <p:pic>
        <p:nvPicPr>
          <p:cNvPr id="19" name="Picture 24">
            <a:extLst>
              <a:ext uri="{FF2B5EF4-FFF2-40B4-BE49-F238E27FC236}">
                <a16:creationId xmlns:a16="http://schemas.microsoft.com/office/drawing/2014/main" id="{693B9F4B-AC60-B8FF-E57B-0B893F1C3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7230" y="1105220"/>
            <a:ext cx="628952" cy="6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0276135-BAEF-687D-A51D-04BAD578BA77}"/>
              </a:ext>
            </a:extLst>
          </p:cNvPr>
          <p:cNvSpPr txBox="1">
            <a:spLocks/>
          </p:cNvSpPr>
          <p:nvPr/>
        </p:nvSpPr>
        <p:spPr>
          <a:xfrm>
            <a:off x="667823" y="4672617"/>
            <a:ext cx="3145353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79</a:t>
            </a:r>
            <a:r>
              <a:rPr lang="ru-RU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sz="4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администраторов совмещают</a:t>
            </a:r>
            <a:b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ведение паблика</a:t>
            </a:r>
            <a:b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основной работой</a:t>
            </a:r>
            <a:endParaRPr lang="ru-RU" sz="4000" dirty="0">
              <a:solidFill>
                <a:srgbClr val="3FA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FD96655-75EF-F994-6FD6-55F60665CF79}"/>
              </a:ext>
            </a:extLst>
          </p:cNvPr>
          <p:cNvSpPr txBox="1">
            <a:spLocks/>
          </p:cNvSpPr>
          <p:nvPr/>
        </p:nvSpPr>
        <p:spPr>
          <a:xfrm>
            <a:off x="6143805" y="4640570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sz="4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чувствуют никаких</a:t>
            </a:r>
            <a:b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 мотивации</a:t>
            </a:r>
            <a:endParaRPr lang="ru-RU" sz="40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D26251C-9B8D-7D41-C756-663910791F81}"/>
              </a:ext>
            </a:extLst>
          </p:cNvPr>
          <p:cNvSpPr txBox="1">
            <a:spLocks/>
          </p:cNvSpPr>
          <p:nvPr/>
        </p:nvSpPr>
        <p:spPr>
          <a:xfrm>
            <a:off x="9355302" y="4637126"/>
            <a:ext cx="4012957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</a:t>
            </a: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br>
              <a:rPr lang="ru-RU" sz="4000" b="1" dirty="0">
                <a:solidFill>
                  <a:srgbClr val="3FA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говорят,</a:t>
            </a:r>
            <a:br>
              <a:rPr lang="ru-R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им нравится</a:t>
            </a:r>
            <a:br>
              <a:rPr lang="ru-R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вести госпаблик</a:t>
            </a:r>
            <a:endParaRPr lang="ru-RU" sz="40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F9DB1CC-5C3E-E30B-5B55-370E889C0C6F}"/>
              </a:ext>
            </a:extLst>
          </p:cNvPr>
          <p:cNvCxnSpPr>
            <a:cxnSpLocks/>
          </p:cNvCxnSpPr>
          <p:nvPr/>
        </p:nvCxnSpPr>
        <p:spPr>
          <a:xfrm>
            <a:off x="685090" y="4399653"/>
            <a:ext cx="1117163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3C25D48-5DB7-7309-551A-17005D1E4E24}"/>
              </a:ext>
            </a:extLst>
          </p:cNvPr>
          <p:cNvSpPr txBox="1">
            <a:spLocks/>
          </p:cNvSpPr>
          <p:nvPr/>
        </p:nvSpPr>
        <p:spPr>
          <a:xfrm>
            <a:off x="3467808" y="4658045"/>
            <a:ext cx="3145353" cy="40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Fo Kak Medium" panose="020B0508030202020204" pitchFamily="34" charset="-52"/>
                <a:ea typeface="CoFo Kak Medium" panose="020B0508030202020204" pitchFamily="34" charset="-52"/>
                <a:cs typeface="+mj-cs"/>
              </a:defRPr>
            </a:lvl1pPr>
          </a:lstStyle>
          <a:p>
            <a:r>
              <a:rPr lang="ru-RU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часа</a:t>
            </a:r>
            <a:br>
              <a:rPr lang="ru-RU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среднем в день занимает работа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госпабликом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4E88D9-9932-D66E-9F5A-D16F1116D1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2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1031-8C9E-4DF4-BE77-A23852F1D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7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9332DD-5826-49EF-8785-10D753C8D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5" y="0"/>
            <a:ext cx="5410604" cy="45516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29D20C-EC88-45ED-BF91-B205D2941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25" y="788933"/>
            <a:ext cx="7572665" cy="606906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9FA9D-0A55-4D37-9CBB-DEA74F459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81" y="2336693"/>
            <a:ext cx="11007778" cy="2895366"/>
          </a:xfrm>
        </p:spPr>
        <p:txBody>
          <a:bodyPr anchor="ctr">
            <a:no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СПАСИБО</a:t>
            </a:r>
            <a:b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</a:br>
            <a:r>
              <a:rPr lang="ru-RU" sz="5400" dirty="0">
                <a:solidFill>
                  <a:schemeClr val="bg1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ЗА ВНИМАНИЕ!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38D693-84B6-B96D-3A42-0E9D021CC840}"/>
              </a:ext>
            </a:extLst>
          </p:cNvPr>
          <p:cNvSpPr txBox="1"/>
          <p:nvPr/>
        </p:nvSpPr>
        <p:spPr>
          <a:xfrm>
            <a:off x="396281" y="5232059"/>
            <a:ext cx="619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Андрей Цепелев,</a:t>
            </a:r>
            <a:b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 генерального директора</a:t>
            </a:r>
            <a:b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АНО «Диалог Регионы»</a:t>
            </a:r>
          </a:p>
        </p:txBody>
      </p:sp>
    </p:spTree>
    <p:extLst>
      <p:ext uri="{BB962C8B-B14F-4D97-AF65-F5344CB8AC3E}">
        <p14:creationId xmlns:p14="http://schemas.microsoft.com/office/powerpoint/2010/main" val="2498813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0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ECFA6520-2215-44D3-8715-F0B160C67732}"/>
              </a:ext>
            </a:extLst>
          </p:cNvPr>
          <p:cNvSpPr txBox="1">
            <a:spLocks/>
          </p:cNvSpPr>
          <p:nvPr/>
        </p:nvSpPr>
        <p:spPr>
          <a:xfrm>
            <a:off x="271762" y="154616"/>
            <a:ext cx="8979786" cy="98559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ФЕДЕРАЛЬНЫЙ ЗАКОН</a:t>
            </a:r>
            <a:endParaRPr lang="ru-RU" sz="4000" dirty="0">
              <a:solidFill>
                <a:srgbClr val="3FA3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11903" y="1108436"/>
            <a:ext cx="5169636" cy="5904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14 июля 2022 года Президент подписал</a:t>
            </a:r>
            <a:b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«закон о госпабликах». Закон вступил</a:t>
            </a:r>
            <a:b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в силу 1 декабря 2022 года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Ответственный от Правительства — Минцифры РФ</a:t>
            </a:r>
            <a:endParaRPr lang="ru-RU" sz="1600" dirty="0">
              <a:latin typeface="Inter" panose="02000503000000020004" pitchFamily="2" charset="0"/>
              <a:ea typeface="Inter" panose="02000503000000020004" pitchFamily="2" charset="0"/>
              <a:cs typeface="Suisse Intl Light" panose="020B0504000000000000" pitchFamily="34" charset="-78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Распоряжение Правительства РФ </a:t>
            </a:r>
            <a:b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№2523-р от 2 сентября 2022 года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об определении «ВКонтакте»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и «Одноклассников» в качестве площадок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Постановление Правительства РФ </a:t>
            </a:r>
            <a:b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№ 2306 от 15 декабря 2022 года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о закреплении за АНО «Диалог Регионы» статуса координатора создания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и сопровождения госпабликов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Постановление Правительства РФ </a:t>
            </a:r>
            <a:br>
              <a:rPr lang="ru-RU" sz="1600" b="1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№ 2560 от 31 декабря 2022 года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о правилах размещения информации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в госпабликах и их взаимодействии </a:t>
            </a:r>
            <a:b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</a:br>
            <a:r>
              <a:rPr lang="ru-RU" sz="1600" dirty="0">
                <a:latin typeface="Inter" panose="02000503000000020004" pitchFamily="2" charset="0"/>
                <a:ea typeface="Inter" panose="02000503000000020004" pitchFamily="2" charset="0"/>
                <a:cs typeface="Suisse Intl Light" panose="020B0504000000000000" pitchFamily="34" charset="-78"/>
              </a:rPr>
              <a:t>с платформой «Госуслуги»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ru-RU" dirty="0">
              <a:latin typeface="Suisse Intl" panose="020B0504000000000000" pitchFamily="34" charset="-78"/>
              <a:cs typeface="Suisse Intl" panose="020B0504000000000000" pitchFamily="34" charset="-78"/>
            </a:endParaRPr>
          </a:p>
        </p:txBody>
      </p:sp>
      <p:pic>
        <p:nvPicPr>
          <p:cNvPr id="31" name="Picture 7">
            <a:extLst>
              <a:ext uri="{FF2B5EF4-FFF2-40B4-BE49-F238E27FC236}">
                <a16:creationId xmlns:a16="http://schemas.microsoft.com/office/drawing/2014/main" id="{4B203CA7-9D32-28A9-8BA0-CB7D54A887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85" r="7751"/>
          <a:stretch/>
        </p:blipFill>
        <p:spPr>
          <a:xfrm>
            <a:off x="516984" y="1223336"/>
            <a:ext cx="5377936" cy="5261116"/>
          </a:xfrm>
          <a:prstGeom prst="roundRect">
            <a:avLst>
              <a:gd name="adj" fmla="val 4146"/>
            </a:avLst>
          </a:prstGeom>
          <a:ln w="19050">
            <a:solidFill>
              <a:srgbClr val="001D85"/>
            </a:solidFill>
          </a:ln>
          <a:effectLst>
            <a:reflection stA="98000" endPos="0" dir="5400000" sy="-100000" algn="bl" rotWithShape="0"/>
            <a:softEdge rad="0"/>
          </a:effec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0F80F56-E3DD-2623-43EC-082FC8D2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BA9881-BB83-6E50-321E-D74E0DEC6D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32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42120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: скругленные углы 7">
            <a:extLst>
              <a:ext uri="{FF2B5EF4-FFF2-40B4-BE49-F238E27FC236}">
                <a16:creationId xmlns:a16="http://schemas.microsoft.com/office/drawing/2014/main" id="{16F71CCC-28C8-6B54-38E9-2CF26500BECB}"/>
              </a:ext>
            </a:extLst>
          </p:cNvPr>
          <p:cNvSpPr>
            <a:spLocks/>
          </p:cNvSpPr>
          <p:nvPr/>
        </p:nvSpPr>
        <p:spPr>
          <a:xfrm>
            <a:off x="9699955" y="2273676"/>
            <a:ext cx="2042788" cy="675155"/>
          </a:xfrm>
          <a:prstGeom prst="roundRect">
            <a:avLst>
              <a:gd name="adj" fmla="val 19932"/>
            </a:avLst>
          </a:prstGeom>
          <a:solidFill>
            <a:srgbClr val="3FA3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99%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от общего 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количества учреждений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25">
            <a:extLst>
              <a:ext uri="{FF2B5EF4-FFF2-40B4-BE49-F238E27FC236}">
                <a16:creationId xmlns:a16="http://schemas.microsoft.com/office/drawing/2014/main" id="{27754D96-0EC1-CE5C-C277-F786261902D9}"/>
              </a:ext>
            </a:extLst>
          </p:cNvPr>
          <p:cNvSpPr>
            <a:spLocks/>
          </p:cNvSpPr>
          <p:nvPr/>
        </p:nvSpPr>
        <p:spPr>
          <a:xfrm>
            <a:off x="9699955" y="3083422"/>
            <a:ext cx="2042788" cy="675155"/>
          </a:xfrm>
          <a:prstGeom prst="roundRect">
            <a:avLst>
              <a:gd name="adj" fmla="val 19932"/>
            </a:avLst>
          </a:prstGeom>
          <a:solidFill>
            <a:srgbClr val="3FA3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91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%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от общего</a:t>
            </a:r>
            <a:b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количества учреждений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51">
            <a:extLst>
              <a:ext uri="{FF2B5EF4-FFF2-40B4-BE49-F238E27FC236}">
                <a16:creationId xmlns:a16="http://schemas.microsoft.com/office/drawing/2014/main" id="{35946587-409D-A034-55DC-5C3D3DDEFFD1}"/>
              </a:ext>
            </a:extLst>
          </p:cNvPr>
          <p:cNvSpPr>
            <a:spLocks/>
          </p:cNvSpPr>
          <p:nvPr/>
        </p:nvSpPr>
        <p:spPr>
          <a:xfrm>
            <a:off x="9699955" y="3893168"/>
            <a:ext cx="2042788" cy="675155"/>
          </a:xfrm>
          <a:prstGeom prst="roundRect">
            <a:avLst>
              <a:gd name="adj" fmla="val 19932"/>
            </a:avLst>
          </a:prstGeom>
          <a:solidFill>
            <a:srgbClr val="3FA3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92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%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от общего 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количества учреждений</a:t>
            </a:r>
          </a:p>
        </p:txBody>
      </p:sp>
      <p:sp>
        <p:nvSpPr>
          <p:cNvPr id="18" name="Прямоугольник: скругленные углы 58">
            <a:extLst>
              <a:ext uri="{FF2B5EF4-FFF2-40B4-BE49-F238E27FC236}">
                <a16:creationId xmlns:a16="http://schemas.microsoft.com/office/drawing/2014/main" id="{62FF5F38-7063-4351-45ED-790E51A9F81F}"/>
              </a:ext>
            </a:extLst>
          </p:cNvPr>
          <p:cNvSpPr>
            <a:spLocks/>
          </p:cNvSpPr>
          <p:nvPr/>
        </p:nvSpPr>
        <p:spPr>
          <a:xfrm>
            <a:off x="9680333" y="4711497"/>
            <a:ext cx="2042788" cy="675155"/>
          </a:xfrm>
          <a:prstGeom prst="roundRect">
            <a:avLst>
              <a:gd name="adj" fmla="val 19932"/>
            </a:avLst>
          </a:prstGeom>
          <a:solidFill>
            <a:srgbClr val="3FA3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88%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от активных 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и флагманских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A03E97A-6373-2D67-8B60-690F7057CE13}"/>
              </a:ext>
            </a:extLst>
          </p:cNvPr>
          <p:cNvGrpSpPr/>
          <p:nvPr/>
        </p:nvGrpSpPr>
        <p:grpSpPr>
          <a:xfrm>
            <a:off x="293691" y="2269554"/>
            <a:ext cx="9297881" cy="3119787"/>
            <a:chOff x="371474" y="1399816"/>
            <a:chExt cx="9297881" cy="3119787"/>
          </a:xfrm>
          <a:effectLst>
            <a:outerShdw blurRad="1270000" dist="38100" dir="8100000" algn="tr" rotWithShape="0">
              <a:srgbClr val="3FA3FF">
                <a:alpha val="40000"/>
              </a:srgbClr>
            </a:outerShdw>
          </a:effectLst>
        </p:grpSpPr>
        <p:sp>
          <p:nvSpPr>
            <p:cNvPr id="20" name="Прямоугольник: скругленные углы 73">
              <a:extLst>
                <a:ext uri="{FF2B5EF4-FFF2-40B4-BE49-F238E27FC236}">
                  <a16:creationId xmlns:a16="http://schemas.microsoft.com/office/drawing/2014/main" id="{37E4DD6B-B11E-5403-0DBE-2FC2E53E1C94}"/>
                </a:ext>
              </a:extLst>
            </p:cNvPr>
            <p:cNvSpPr>
              <a:spLocks/>
            </p:cNvSpPr>
            <p:nvPr/>
          </p:nvSpPr>
          <p:spPr>
            <a:xfrm>
              <a:off x="3324225" y="1399816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7 900</a:t>
              </a:r>
            </a:p>
          </p:txBody>
        </p:sp>
        <p:sp>
          <p:nvSpPr>
            <p:cNvPr id="21" name="Прямоугольник: скругленные углы 5">
              <a:extLst>
                <a:ext uri="{FF2B5EF4-FFF2-40B4-BE49-F238E27FC236}">
                  <a16:creationId xmlns:a16="http://schemas.microsoft.com/office/drawing/2014/main" id="{3FAD1460-B367-731C-A85A-F95C4CD5CDCC}"/>
                </a:ext>
              </a:extLst>
            </p:cNvPr>
            <p:cNvSpPr>
              <a:spLocks/>
            </p:cNvSpPr>
            <p:nvPr/>
          </p:nvSpPr>
          <p:spPr>
            <a:xfrm>
              <a:off x="5475396" y="1399816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127 000</a:t>
              </a:r>
            </a:p>
          </p:txBody>
        </p:sp>
        <p:sp>
          <p:nvSpPr>
            <p:cNvPr id="22" name="Прямоугольник: скругленные углы 6">
              <a:extLst>
                <a:ext uri="{FF2B5EF4-FFF2-40B4-BE49-F238E27FC236}">
                  <a16:creationId xmlns:a16="http://schemas.microsoft.com/office/drawing/2014/main" id="{2BAA8A38-0712-CC30-CF0F-146B56C46D6D}"/>
                </a:ext>
              </a:extLst>
            </p:cNvPr>
            <p:cNvSpPr>
              <a:spLocks/>
            </p:cNvSpPr>
            <p:nvPr/>
          </p:nvSpPr>
          <p:spPr>
            <a:xfrm>
              <a:off x="7626567" y="1399816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</p:txBody>
        </p:sp>
        <p:sp>
          <p:nvSpPr>
            <p:cNvPr id="23" name="Прямоугольник: скругленные углы 15">
              <a:extLst>
                <a:ext uri="{FF2B5EF4-FFF2-40B4-BE49-F238E27FC236}">
                  <a16:creationId xmlns:a16="http://schemas.microsoft.com/office/drawing/2014/main" id="{DD65621D-CB5E-1076-6DBF-85583031E2F9}"/>
                </a:ext>
              </a:extLst>
            </p:cNvPr>
            <p:cNvSpPr>
              <a:spLocks/>
            </p:cNvSpPr>
            <p:nvPr/>
          </p:nvSpPr>
          <p:spPr>
            <a:xfrm>
              <a:off x="371474" y="1399816"/>
              <a:ext cx="2844367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Госпаблики </a:t>
              </a:r>
              <a:r>
                <a:rPr kumimoji="0" lang="ru-RU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с меткой </a:t>
              </a: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«Госорганизация» </a:t>
              </a:r>
              <a:b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</a:b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(выполнение ФЗ)</a:t>
              </a:r>
            </a:p>
          </p:txBody>
        </p:sp>
        <p:sp>
          <p:nvSpPr>
            <p:cNvPr id="24" name="Прямоугольник: скругленные углы 22">
              <a:extLst>
                <a:ext uri="{FF2B5EF4-FFF2-40B4-BE49-F238E27FC236}">
                  <a16:creationId xmlns:a16="http://schemas.microsoft.com/office/drawing/2014/main" id="{C84A953D-F573-5300-0B3F-2FF0B8154D66}"/>
                </a:ext>
              </a:extLst>
            </p:cNvPr>
            <p:cNvSpPr>
              <a:spLocks/>
            </p:cNvSpPr>
            <p:nvPr/>
          </p:nvSpPr>
          <p:spPr>
            <a:xfrm>
              <a:off x="3324225" y="2209562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60 000</a:t>
              </a:r>
            </a:p>
          </p:txBody>
        </p:sp>
        <p:sp>
          <p:nvSpPr>
            <p:cNvPr id="25" name="Прямоугольник: скругленные углы 23">
              <a:extLst>
                <a:ext uri="{FF2B5EF4-FFF2-40B4-BE49-F238E27FC236}">
                  <a16:creationId xmlns:a16="http://schemas.microsoft.com/office/drawing/2014/main" id="{E9515353-586D-A9A8-1908-8182E6CF0B67}"/>
                </a:ext>
              </a:extLst>
            </p:cNvPr>
            <p:cNvSpPr>
              <a:spLocks/>
            </p:cNvSpPr>
            <p:nvPr/>
          </p:nvSpPr>
          <p:spPr>
            <a:xfrm>
              <a:off x="5475396" y="2209562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A3FF"/>
                  </a:solidFill>
                  <a:effectLst/>
                  <a:uLnTx/>
                  <a:uFillTx/>
                  <a:latin typeface="CoFo Kak Black" panose="020B0A05030202020204" pitchFamily="34" charset="-52"/>
                  <a:ea typeface="CoFo Kak Black" panose="020B0A05030202020204" pitchFamily="34" charset="-52"/>
                  <a:cs typeface="+mn-cs"/>
                </a:rPr>
                <a:t>135 000</a:t>
              </a:r>
            </a:p>
          </p:txBody>
        </p:sp>
        <p:sp>
          <p:nvSpPr>
            <p:cNvPr id="26" name="Прямоугольник: скругленные углы 24">
              <a:extLst>
                <a:ext uri="{FF2B5EF4-FFF2-40B4-BE49-F238E27FC236}">
                  <a16:creationId xmlns:a16="http://schemas.microsoft.com/office/drawing/2014/main" id="{56E230A7-0086-D38B-1004-7B04ADBFFE52}"/>
                </a:ext>
              </a:extLst>
            </p:cNvPr>
            <p:cNvSpPr>
              <a:spLocks/>
            </p:cNvSpPr>
            <p:nvPr/>
          </p:nvSpPr>
          <p:spPr>
            <a:xfrm>
              <a:off x="7626567" y="2209562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</p:txBody>
        </p:sp>
        <p:sp>
          <p:nvSpPr>
            <p:cNvPr id="27" name="Прямоугольник: скругленные углы 28">
              <a:extLst>
                <a:ext uri="{FF2B5EF4-FFF2-40B4-BE49-F238E27FC236}">
                  <a16:creationId xmlns:a16="http://schemas.microsoft.com/office/drawing/2014/main" id="{F6D9EF27-23C9-8237-E69A-9D959CF1ECBF}"/>
                </a:ext>
              </a:extLst>
            </p:cNvPr>
            <p:cNvSpPr>
              <a:spLocks/>
            </p:cNvSpPr>
            <p:nvPr/>
          </p:nvSpPr>
          <p:spPr>
            <a:xfrm>
              <a:off x="371474" y="2209562"/>
              <a:ext cx="2844367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72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Госпаблики, подключенные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 </a:t>
              </a:r>
              <a:r>
                <a:rPr kumimoji="0" lang="ru-RU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к системе </a:t>
              </a: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(управляемость, возможность проводить информкампании)</a:t>
              </a:r>
            </a:p>
          </p:txBody>
        </p:sp>
        <p:sp>
          <p:nvSpPr>
            <p:cNvPr id="36" name="Прямоугольник: скругленные углы 50">
              <a:extLst>
                <a:ext uri="{FF2B5EF4-FFF2-40B4-BE49-F238E27FC236}">
                  <a16:creationId xmlns:a16="http://schemas.microsoft.com/office/drawing/2014/main" id="{09F7D174-CF2D-DBF4-5AC7-E659AD1E3C4B}"/>
                </a:ext>
              </a:extLst>
            </p:cNvPr>
            <p:cNvSpPr>
              <a:spLocks/>
            </p:cNvSpPr>
            <p:nvPr/>
          </p:nvSpPr>
          <p:spPr>
            <a:xfrm>
              <a:off x="7620600" y="3819616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</p:txBody>
        </p:sp>
        <p:sp>
          <p:nvSpPr>
            <p:cNvPr id="38" name="Прямоугольник: скругленные углы 52">
              <a:extLst>
                <a:ext uri="{FF2B5EF4-FFF2-40B4-BE49-F238E27FC236}">
                  <a16:creationId xmlns:a16="http://schemas.microsoft.com/office/drawing/2014/main" id="{1EAF3A39-6923-617C-2F13-10F07AE66F47}"/>
                </a:ext>
              </a:extLst>
            </p:cNvPr>
            <p:cNvSpPr>
              <a:spLocks/>
            </p:cNvSpPr>
            <p:nvPr/>
          </p:nvSpPr>
          <p:spPr>
            <a:xfrm>
              <a:off x="387244" y="3072025"/>
              <a:ext cx="2844367" cy="629914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Госпаблики</a:t>
              </a: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old" panose="02000503000000020004" pitchFamily="2" charset="0"/>
                  <a:ea typeface="Inter Bold" panose="02000503000000020004" pitchFamily="2" charset="0"/>
                  <a:cs typeface="+mn-cs"/>
                </a:rPr>
                <a:t> </a:t>
              </a:r>
              <a:r>
                <a:rPr kumimoji="0" lang="ru-RU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с виджетами </a:t>
              </a: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ПОС</a:t>
              </a:r>
            </a:p>
          </p:txBody>
        </p:sp>
        <p:sp>
          <p:nvSpPr>
            <p:cNvPr id="39" name="Прямоугольник: скругленные углы 55">
              <a:extLst>
                <a:ext uri="{FF2B5EF4-FFF2-40B4-BE49-F238E27FC236}">
                  <a16:creationId xmlns:a16="http://schemas.microsoft.com/office/drawing/2014/main" id="{29300534-3033-5FBF-CC11-B07982EA9974}"/>
                </a:ext>
              </a:extLst>
            </p:cNvPr>
            <p:cNvSpPr>
              <a:spLocks/>
            </p:cNvSpPr>
            <p:nvPr/>
          </p:nvSpPr>
          <p:spPr>
            <a:xfrm>
              <a:off x="3310468" y="3844448"/>
              <a:ext cx="4193959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SemiBold" panose="02000503000000020004" pitchFamily="2" charset="0"/>
                  <a:ea typeface="Inter SemiBold" panose="02000503000000020004" pitchFamily="2" charset="0"/>
                  <a:cs typeface="Tahoma" panose="020B0604030504040204" pitchFamily="34" charset="0"/>
                </a:rPr>
                <a:t>Функционал разрабатывался</a:t>
              </a:r>
            </a:p>
          </p:txBody>
        </p:sp>
        <p:sp>
          <p:nvSpPr>
            <p:cNvPr id="40" name="Прямоугольник: скругленные углы 57">
              <a:extLst>
                <a:ext uri="{FF2B5EF4-FFF2-40B4-BE49-F238E27FC236}">
                  <a16:creationId xmlns:a16="http://schemas.microsoft.com/office/drawing/2014/main" id="{FF0C09CD-0E8E-E371-7251-E3D17318C638}"/>
                </a:ext>
              </a:extLst>
            </p:cNvPr>
            <p:cNvSpPr>
              <a:spLocks/>
            </p:cNvSpPr>
            <p:nvPr/>
          </p:nvSpPr>
          <p:spPr>
            <a:xfrm>
              <a:off x="7626566" y="3017724"/>
              <a:ext cx="2042788" cy="675155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CoFo Kak Black" panose="020B0A05030202020204" pitchFamily="34" charset="-52"/>
                <a:ea typeface="CoFo Kak Black" panose="020B0A05030202020204" pitchFamily="34" charset="-52"/>
                <a:cs typeface="+mn-cs"/>
              </a:endParaRPr>
            </a:p>
          </p:txBody>
        </p:sp>
        <p:sp>
          <p:nvSpPr>
            <p:cNvPr id="45" name="Прямоугольник: скругленные углы 59">
              <a:extLst>
                <a:ext uri="{FF2B5EF4-FFF2-40B4-BE49-F238E27FC236}">
                  <a16:creationId xmlns:a16="http://schemas.microsoft.com/office/drawing/2014/main" id="{C16AD342-C7B1-9B06-DBBF-F57B7D540CF5}"/>
                </a:ext>
              </a:extLst>
            </p:cNvPr>
            <p:cNvSpPr>
              <a:spLocks/>
            </p:cNvSpPr>
            <p:nvPr/>
          </p:nvSpPr>
          <p:spPr>
            <a:xfrm>
              <a:off x="387244" y="3841760"/>
              <a:ext cx="2844367" cy="650554"/>
            </a:xfrm>
            <a:prstGeom prst="roundRect">
              <a:avLst>
                <a:gd name="adj" fmla="val 1993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6000" rIns="108000" bIns="0" numCol="1" spcCol="72000" rtlCol="0" anchor="t"/>
            <a:lstStyle/>
            <a:p>
              <a:pPr marL="0" marR="0" lvl="0" indent="0" algn="l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Печатные 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QR-</a:t>
              </a:r>
              <a:r>
                <a:rPr kumimoji="0" lang="ru-RU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Black" panose="02000503000000020004" pitchFamily="2" charset="0"/>
                  <a:ea typeface="Inter Black" panose="02000503000000020004" pitchFamily="2" charset="0"/>
                  <a:cs typeface="+mn-cs"/>
                </a:rPr>
                <a:t>коды </a:t>
              </a:r>
              <a:r>
                <a: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в учреждениях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88B7E00-C231-8E2A-72C1-B58F9F4AEA21}"/>
              </a:ext>
            </a:extLst>
          </p:cNvPr>
          <p:cNvSpPr txBox="1"/>
          <p:nvPr/>
        </p:nvSpPr>
        <p:spPr>
          <a:xfrm>
            <a:off x="293692" y="1896302"/>
            <a:ext cx="28443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Количественные критерии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35FA09-CC4D-B2F5-0D0B-5F7AFEE6B368}"/>
              </a:ext>
            </a:extLst>
          </p:cNvPr>
          <p:cNvSpPr txBox="1"/>
          <p:nvPr/>
        </p:nvSpPr>
        <p:spPr>
          <a:xfrm>
            <a:off x="3246444" y="1896302"/>
            <a:ext cx="20427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Сентябрь 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B7900B-E25C-FC8E-CE4A-FA855026A1FC}"/>
              </a:ext>
            </a:extLst>
          </p:cNvPr>
          <p:cNvSpPr txBox="1"/>
          <p:nvPr/>
        </p:nvSpPr>
        <p:spPr>
          <a:xfrm>
            <a:off x="5405669" y="1896302"/>
            <a:ext cx="20427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Декабрь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2022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360707-44EB-92B4-9D95-BAC59FB202BD}"/>
              </a:ext>
            </a:extLst>
          </p:cNvPr>
          <p:cNvSpPr txBox="1"/>
          <p:nvPr/>
        </p:nvSpPr>
        <p:spPr>
          <a:xfrm>
            <a:off x="7548785" y="1896302"/>
            <a:ext cx="20427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Сентябрь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2023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089A3A9-8F4C-153E-57F5-13B58715C798}"/>
              </a:ext>
            </a:extLst>
          </p:cNvPr>
          <p:cNvSpPr txBox="1"/>
          <p:nvPr/>
        </p:nvSpPr>
        <p:spPr>
          <a:xfrm>
            <a:off x="9699955" y="1878884"/>
            <a:ext cx="20427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FA3FF"/>
                </a:solidFill>
                <a:effectLst/>
                <a:uLnTx/>
                <a:uFillTx/>
                <a:latin typeface="Inter Bold" panose="02000503000000020004" pitchFamily="2" charset="0"/>
                <a:ea typeface="Inter Bold" panose="02000503000000020004" pitchFamily="2" charset="0"/>
                <a:cs typeface="+mn-cs"/>
              </a:rPr>
              <a:t>Результат</a:t>
            </a:r>
          </a:p>
        </p:txBody>
      </p: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47E2F215-86CB-8BDC-815E-FE1CB8E72C1C}"/>
              </a:ext>
            </a:extLst>
          </p:cNvPr>
          <p:cNvCxnSpPr/>
          <p:nvPr/>
        </p:nvCxnSpPr>
        <p:spPr>
          <a:xfrm>
            <a:off x="4808543" y="2034801"/>
            <a:ext cx="480688" cy="0"/>
          </a:xfrm>
          <a:prstGeom prst="straightConnector1">
            <a:avLst/>
          </a:prstGeom>
          <a:ln w="15875">
            <a:solidFill>
              <a:srgbClr val="3FA3FF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B2A5ABFF-F9D4-A0E9-3DA0-4D35CCFB1A1E}"/>
              </a:ext>
            </a:extLst>
          </p:cNvPr>
          <p:cNvCxnSpPr/>
          <p:nvPr/>
        </p:nvCxnSpPr>
        <p:spPr>
          <a:xfrm>
            <a:off x="6959714" y="2034801"/>
            <a:ext cx="480688" cy="0"/>
          </a:xfrm>
          <a:prstGeom prst="straightConnector1">
            <a:avLst/>
          </a:prstGeom>
          <a:ln w="15875">
            <a:solidFill>
              <a:srgbClr val="3FA3FF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: скругленные углы 41">
            <a:extLst>
              <a:ext uri="{FF2B5EF4-FFF2-40B4-BE49-F238E27FC236}">
                <a16:creationId xmlns:a16="http://schemas.microsoft.com/office/drawing/2014/main" id="{EB236A81-FCC5-4384-8ABC-EC93849732E0}"/>
              </a:ext>
            </a:extLst>
          </p:cNvPr>
          <p:cNvSpPr>
            <a:spLocks/>
          </p:cNvSpPr>
          <p:nvPr/>
        </p:nvSpPr>
        <p:spPr>
          <a:xfrm>
            <a:off x="7542817" y="3093750"/>
            <a:ext cx="2042788" cy="675155"/>
          </a:xfrm>
          <a:prstGeom prst="roundRect">
            <a:avLst>
              <a:gd name="adj" fmla="val 1993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lvl="0" defTabSz="914282">
              <a:defRPr/>
            </a:pPr>
            <a:r>
              <a:rPr lang="ru-RU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155 000</a:t>
            </a:r>
          </a:p>
        </p:txBody>
      </p:sp>
      <p:sp>
        <p:nvSpPr>
          <p:cNvPr id="55" name="Прямоугольник: скругленные углы 47">
            <a:extLst>
              <a:ext uri="{FF2B5EF4-FFF2-40B4-BE49-F238E27FC236}">
                <a16:creationId xmlns:a16="http://schemas.microsoft.com/office/drawing/2014/main" id="{EBE67A06-21F2-4357-ADE0-B77B16603812}"/>
              </a:ext>
            </a:extLst>
          </p:cNvPr>
          <p:cNvSpPr>
            <a:spLocks/>
          </p:cNvSpPr>
          <p:nvPr/>
        </p:nvSpPr>
        <p:spPr>
          <a:xfrm>
            <a:off x="3209821" y="3931010"/>
            <a:ext cx="4193959" cy="640667"/>
          </a:xfrm>
          <a:prstGeom prst="roundRect">
            <a:avLst>
              <a:gd name="adj" fmla="val 1993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108000" bIns="0" numCol="1" spcCol="72000" rtlCol="0" anchor="t"/>
          <a:lstStyle/>
          <a:p>
            <a:pPr marL="0" marR="0" lvl="0" indent="0" algn="l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Tahoma" panose="020B0604030504040204" pitchFamily="34" charset="0"/>
              </a:rPr>
              <a:t>Функционал разрабатывался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10905" y="2314618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282">
              <a:defRPr/>
            </a:pPr>
            <a:r>
              <a:rPr lang="ru-RU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168 000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15929" y="3941763"/>
            <a:ext cx="1534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157 000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7627640" y="4785688"/>
            <a:ext cx="1430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113 000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9E54F3-61A4-0145-A562-94BAE884F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15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53312D7-7359-1EEE-A31D-89979A59AC08}"/>
              </a:ext>
            </a:extLst>
          </p:cNvPr>
          <p:cNvSpPr txBox="1">
            <a:spLocks/>
          </p:cNvSpPr>
          <p:nvPr/>
        </p:nvSpPr>
        <p:spPr>
          <a:xfrm>
            <a:off x="271762" y="154616"/>
            <a:ext cx="8979786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ВЫПОЛНЕНИЕ ФЗ</a:t>
            </a:r>
            <a:endParaRPr lang="ru-RU" sz="4000" dirty="0">
              <a:solidFill>
                <a:srgbClr val="3FA3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BE6AD7-93C6-3549-7B52-BB6807391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3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31392" y="-76127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8794" t="18936" r="10780" b="27541"/>
          <a:stretch/>
        </p:blipFill>
        <p:spPr>
          <a:xfrm>
            <a:off x="3676108" y="897491"/>
            <a:ext cx="4541616" cy="1941506"/>
          </a:xfrm>
          <a:prstGeom prst="roundRect">
            <a:avLst>
              <a:gd name="adj" fmla="val 3593"/>
            </a:avLst>
          </a:prstGeom>
          <a:ln>
            <a:solidFill>
              <a:srgbClr val="264478"/>
            </a:solidFill>
          </a:ln>
        </p:spPr>
      </p:pic>
      <p:sp>
        <p:nvSpPr>
          <p:cNvPr id="7" name="Скругленный прямоугольник 54">
            <a:extLst>
              <a:ext uri="{FF2B5EF4-FFF2-40B4-BE49-F238E27FC236}">
                <a16:creationId xmlns:a16="http://schemas.microsoft.com/office/drawing/2014/main" id="{D97E552B-D406-59AD-2CA0-F0DE1FD4505B}"/>
              </a:ext>
            </a:extLst>
          </p:cNvPr>
          <p:cNvSpPr/>
          <p:nvPr/>
        </p:nvSpPr>
        <p:spPr>
          <a:xfrm>
            <a:off x="6767384" y="2047534"/>
            <a:ext cx="1772151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571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F57C6B-6AE0-A971-56D5-171EC09467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1" y="3122864"/>
            <a:ext cx="3371257" cy="1533075"/>
          </a:xfrm>
          <a:prstGeom prst="roundRect">
            <a:avLst/>
          </a:prstGeom>
          <a:ln>
            <a:solidFill>
              <a:srgbClr val="264478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FACA5B-C279-5F77-19D5-26EADAB10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876" y="3095454"/>
            <a:ext cx="3277429" cy="1571569"/>
          </a:xfrm>
          <a:prstGeom prst="roundRect">
            <a:avLst/>
          </a:prstGeom>
          <a:ln>
            <a:solidFill>
              <a:srgbClr val="264478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D88F3C-AD52-781B-B162-4E19C90D8B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6" y="3147928"/>
            <a:ext cx="3113090" cy="1508011"/>
          </a:xfrm>
          <a:prstGeom prst="roundRect">
            <a:avLst/>
          </a:prstGeom>
          <a:ln>
            <a:solidFill>
              <a:srgbClr val="264478"/>
            </a:solidFill>
          </a:ln>
        </p:spPr>
      </p:pic>
      <p:sp>
        <p:nvSpPr>
          <p:cNvPr id="19" name="Скругленный прямоугольник 54">
            <a:extLst>
              <a:ext uri="{FF2B5EF4-FFF2-40B4-BE49-F238E27FC236}">
                <a16:creationId xmlns:a16="http://schemas.microsoft.com/office/drawing/2014/main" id="{537CE882-094F-7413-9653-DB60FCA1F76B}"/>
              </a:ext>
            </a:extLst>
          </p:cNvPr>
          <p:cNvSpPr/>
          <p:nvPr/>
        </p:nvSpPr>
        <p:spPr>
          <a:xfrm>
            <a:off x="2368856" y="3901933"/>
            <a:ext cx="1772151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601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sp>
        <p:nvSpPr>
          <p:cNvPr id="20" name="Скругленный прямоугольник 54">
            <a:extLst>
              <a:ext uri="{FF2B5EF4-FFF2-40B4-BE49-F238E27FC236}">
                <a16:creationId xmlns:a16="http://schemas.microsoft.com/office/drawing/2014/main" id="{D6F93D5D-6FA1-EEEB-BDE8-25B98B5983B8}"/>
              </a:ext>
            </a:extLst>
          </p:cNvPr>
          <p:cNvSpPr/>
          <p:nvPr/>
        </p:nvSpPr>
        <p:spPr>
          <a:xfrm>
            <a:off x="6158289" y="3901933"/>
            <a:ext cx="1890718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475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sp>
        <p:nvSpPr>
          <p:cNvPr id="21" name="Скругленный прямоугольник 54">
            <a:extLst>
              <a:ext uri="{FF2B5EF4-FFF2-40B4-BE49-F238E27FC236}">
                <a16:creationId xmlns:a16="http://schemas.microsoft.com/office/drawing/2014/main" id="{D1DAE4AB-4733-B8F6-4433-950D234D0960}"/>
              </a:ext>
            </a:extLst>
          </p:cNvPr>
          <p:cNvSpPr/>
          <p:nvPr/>
        </p:nvSpPr>
        <p:spPr>
          <a:xfrm>
            <a:off x="10065701" y="3901999"/>
            <a:ext cx="1827888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380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9F978587-DC37-B76E-1158-BAB95A61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F43DEA9-F532-47BA-2978-B4D39A69CCC5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12620388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КРУПНЕЙШИЕ ГОСПАБЛИКИ ФОИВ</a:t>
            </a:r>
            <a:endParaRPr lang="ru-RU" sz="3400" dirty="0">
              <a:solidFill>
                <a:srgbClr val="3FA3FF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F6D19D-F41D-40BC-99D7-B17CA49B1BC4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t="1943"/>
          <a:stretch/>
        </p:blipFill>
        <p:spPr>
          <a:xfrm>
            <a:off x="639577" y="4885572"/>
            <a:ext cx="3117600" cy="1548000"/>
          </a:xfrm>
          <a:prstGeom prst="roundRect">
            <a:avLst/>
          </a:prstGeom>
          <a:ln>
            <a:solidFill>
              <a:srgbClr val="221E68"/>
            </a:solidFill>
          </a:ln>
        </p:spPr>
      </p:pic>
      <p:sp>
        <p:nvSpPr>
          <p:cNvPr id="26" name="Скругленный прямоугольник 54">
            <a:extLst>
              <a:ext uri="{FF2B5EF4-FFF2-40B4-BE49-F238E27FC236}">
                <a16:creationId xmlns:a16="http://schemas.microsoft.com/office/drawing/2014/main" id="{AEDD09BA-5BC3-4D8D-8334-066C08A1B048}"/>
              </a:ext>
            </a:extLst>
          </p:cNvPr>
          <p:cNvSpPr/>
          <p:nvPr/>
        </p:nvSpPr>
        <p:spPr>
          <a:xfrm>
            <a:off x="2368856" y="5640540"/>
            <a:ext cx="1772151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1,4 млн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2DC426-6D67-41BF-9D8E-BDF4FAF8CDB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11" r="442"/>
          <a:stretch/>
        </p:blipFill>
        <p:spPr>
          <a:xfrm>
            <a:off x="4368193" y="4883717"/>
            <a:ext cx="3371257" cy="1547340"/>
          </a:xfrm>
          <a:prstGeom prst="roundRect">
            <a:avLst/>
          </a:prstGeom>
          <a:ln>
            <a:solidFill>
              <a:srgbClr val="221E68"/>
            </a:solidFill>
          </a:ln>
        </p:spPr>
      </p:pic>
      <p:sp>
        <p:nvSpPr>
          <p:cNvPr id="27" name="Скругленный прямоугольник 54">
            <a:extLst>
              <a:ext uri="{FF2B5EF4-FFF2-40B4-BE49-F238E27FC236}">
                <a16:creationId xmlns:a16="http://schemas.microsoft.com/office/drawing/2014/main" id="{BC6804A0-C375-416B-A937-BD05436456B7}"/>
              </a:ext>
            </a:extLst>
          </p:cNvPr>
          <p:cNvSpPr/>
          <p:nvPr/>
        </p:nvSpPr>
        <p:spPr>
          <a:xfrm>
            <a:off x="6158289" y="5640540"/>
            <a:ext cx="1890718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263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E58DF7-9E90-8497-3208-5A5064E3F2E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t="3894" r="2961" b="8069"/>
          <a:stretch/>
        </p:blipFill>
        <p:spPr>
          <a:xfrm>
            <a:off x="8367253" y="4877951"/>
            <a:ext cx="3360125" cy="1571569"/>
          </a:xfrm>
          <a:prstGeom prst="round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Скругленный прямоугольник 54">
            <a:extLst>
              <a:ext uri="{FF2B5EF4-FFF2-40B4-BE49-F238E27FC236}">
                <a16:creationId xmlns:a16="http://schemas.microsoft.com/office/drawing/2014/main" id="{06D00DD5-C4EA-4D3C-8645-63528090B2B3}"/>
              </a:ext>
            </a:extLst>
          </p:cNvPr>
          <p:cNvSpPr/>
          <p:nvPr/>
        </p:nvSpPr>
        <p:spPr>
          <a:xfrm>
            <a:off x="10065701" y="5640606"/>
            <a:ext cx="1827888" cy="6946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9BFFF"/>
            </a:solidFill>
          </a:ln>
          <a:effectLst>
            <a:outerShdw blurRad="63500" dist="38100" sx="103000" sy="103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CoFo Kak Black" pitchFamily="50" charset="0"/>
              </a:rPr>
              <a:t>04</a:t>
            </a:r>
            <a:r>
              <a:rPr lang="ru-RU" sz="2000" dirty="0">
                <a:solidFill>
                  <a:schemeClr val="tx1"/>
                </a:solidFill>
                <a:latin typeface="CoFo Kak Black" pitchFamily="50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CoFo Kak Black" pitchFamily="50" charset="0"/>
              </a:rPr>
              <a:t>тыс.</a:t>
            </a:r>
            <a:br>
              <a:rPr lang="ru-RU" sz="2000" dirty="0">
                <a:solidFill>
                  <a:schemeClr val="tx1"/>
                </a:solidFill>
                <a:latin typeface="CoFo Kak Black" pitchFamily="50" charset="0"/>
              </a:rPr>
            </a:br>
            <a:r>
              <a:rPr lang="ru-RU" sz="1100" dirty="0">
                <a:solidFill>
                  <a:schemeClr val="tx1"/>
                </a:solidFill>
                <a:latin typeface="CoFo Kak Black" pitchFamily="50" charset="0"/>
              </a:rPr>
              <a:t>подписчиков</a:t>
            </a:r>
            <a:endParaRPr lang="ru-RU" sz="2000" dirty="0">
              <a:solidFill>
                <a:schemeClr val="tx1"/>
              </a:solidFill>
              <a:latin typeface="CoFo Kak Blac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9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575309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42120" y="0"/>
            <a:ext cx="664580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4A3D1964-6BAE-4DD1-A647-4155AAF4FE21}"/>
              </a:ext>
            </a:extLst>
          </p:cNvPr>
          <p:cNvGraphicFramePr/>
          <p:nvPr/>
        </p:nvGraphicFramePr>
        <p:xfrm>
          <a:off x="613742" y="1208411"/>
          <a:ext cx="11129847" cy="5373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3770928" y="136689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: скругленные углы 17">
            <a:extLst>
              <a:ext uri="{FF2B5EF4-FFF2-40B4-BE49-F238E27FC236}">
                <a16:creationId xmlns:a16="http://schemas.microsoft.com/office/drawing/2014/main" id="{FF8D4523-4E09-C915-27B8-9CA8B200449F}"/>
              </a:ext>
            </a:extLst>
          </p:cNvPr>
          <p:cNvSpPr/>
          <p:nvPr/>
        </p:nvSpPr>
        <p:spPr>
          <a:xfrm>
            <a:off x="4979711" y="3470367"/>
            <a:ext cx="1828375" cy="658968"/>
          </a:xfrm>
          <a:prstGeom prst="roundRect">
            <a:avLst/>
          </a:prstGeom>
          <a:noFill/>
          <a:ln>
            <a:noFill/>
          </a:ln>
          <a:effectLst>
            <a:outerShdw dist="381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70C0"/>
                </a:solidFill>
                <a:latin typeface="CoFo Kak Black" panose="020B0A05030202020204" pitchFamily="34" charset="-52"/>
                <a:ea typeface="CoFo Kak Black" panose="020B0A05030202020204" pitchFamily="34" charset="-52"/>
                <a:cs typeface="Inter" panose="02000503000000020004" pitchFamily="50" charset="0"/>
              </a:rPr>
              <a:t>168</a:t>
            </a:r>
            <a:br>
              <a:rPr lang="en-US" sz="2000" b="1" dirty="0">
                <a:solidFill>
                  <a:srgbClr val="0070C0"/>
                </a:solidFill>
                <a:latin typeface="CoFo Kak Black" panose="020B0A05030202020204" pitchFamily="34" charset="-52"/>
                <a:ea typeface="CoFo Kak Black" panose="020B0A05030202020204" pitchFamily="34" charset="-52"/>
                <a:cs typeface="Inter" panose="02000503000000020004" pitchFamily="50" charset="0"/>
              </a:rPr>
            </a:br>
            <a:r>
              <a:rPr lang="ru-RU" sz="2800" b="1" dirty="0">
                <a:solidFill>
                  <a:srgbClr val="0070C0"/>
                </a:solidFill>
                <a:latin typeface="CoFo Kak Black" panose="020B0A05030202020204" pitchFamily="34" charset="-52"/>
                <a:ea typeface="CoFo Kak Black" panose="020B0A05030202020204" pitchFamily="34" charset="-52"/>
                <a:cs typeface="Inter" panose="02000503000000020004" pitchFamily="50" charset="0"/>
              </a:rPr>
              <a:t>тыс.</a:t>
            </a:r>
            <a:endParaRPr lang="ru-RU" sz="2000" b="1" dirty="0">
              <a:solidFill>
                <a:srgbClr val="0070C0"/>
              </a:solidFill>
              <a:latin typeface="CoFo Kak Black" panose="020B0A05030202020204" pitchFamily="34" charset="-52"/>
              <a:ea typeface="CoFo Kak Black" panose="020B0A05030202020204" pitchFamily="34" charset="-52"/>
              <a:cs typeface="Inter" panose="02000503000000020004" pitchFamily="50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78D99D-A1EB-71C0-EC1B-94088B17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17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083B2-A022-23BB-8293-25A3A445E288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КЛЮЧЕВЫЕ СФЕРЫ</a:t>
            </a:r>
            <a:endParaRPr lang="ru-RU" sz="4000" dirty="0">
              <a:solidFill>
                <a:srgbClr val="3FA3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300D97-8ADB-73DE-E88F-491FF525E458}"/>
              </a:ext>
            </a:extLst>
          </p:cNvPr>
          <p:cNvSpPr txBox="1"/>
          <p:nvPr/>
        </p:nvSpPr>
        <p:spPr>
          <a:xfrm>
            <a:off x="455783" y="682801"/>
            <a:ext cx="11639210" cy="3077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ru-RU" sz="1400" b="1" kern="1200" dirty="0">
                <a:effectLst/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Количество госпабликов сферы и их доля от общего числа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0EF7AA-82BA-93B2-803C-0F9F3BBA9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31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1222522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1" y="0"/>
            <a:ext cx="12225229" cy="685799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5AA58F-D5FD-2183-31D3-1250071B4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18</a:t>
            </a:fld>
            <a:endParaRPr lang="ru-RU" dirty="0"/>
          </a:p>
        </p:txBody>
      </p:sp>
      <p:sp>
        <p:nvSpPr>
          <p:cNvPr id="3" name="Прямоугольник: скругленные углы 6">
            <a:extLst>
              <a:ext uri="{FF2B5EF4-FFF2-40B4-BE49-F238E27FC236}">
                <a16:creationId xmlns:a16="http://schemas.microsoft.com/office/drawing/2014/main" id="{AABD74E5-4552-B3C4-4C3D-6E2EF0D1C833}"/>
              </a:ext>
            </a:extLst>
          </p:cNvPr>
          <p:cNvSpPr>
            <a:spLocks/>
          </p:cNvSpPr>
          <p:nvPr/>
        </p:nvSpPr>
        <p:spPr>
          <a:xfrm>
            <a:off x="371475" y="966778"/>
            <a:ext cx="11254536" cy="1751038"/>
          </a:xfrm>
          <a:prstGeom prst="roundRect">
            <a:avLst>
              <a:gd name="adj" fmla="val 13413"/>
            </a:avLst>
          </a:prstGeom>
          <a:solidFill>
            <a:srgbClr val="1E2F3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reezing" dir="t">
              <a:rot lat="0" lon="0" rev="2700000"/>
            </a:lightRig>
          </a:scene3d>
          <a:sp3d extrusionH="76200" prstMaterial="translucentPowder">
            <a:bevelT w="12700" h="25400"/>
            <a:extrusionClr>
              <a:srgbClr val="AFD9FF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6000" tIns="144000" rIns="216000" rtlCol="0" anchor="t"/>
          <a:lstStyle/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ru-RU" sz="14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57F9FA6-9408-933C-37DB-F0E2BD112461}"/>
              </a:ext>
            </a:extLst>
          </p:cNvPr>
          <p:cNvSpPr txBox="1">
            <a:spLocks/>
          </p:cNvSpPr>
          <p:nvPr/>
        </p:nvSpPr>
        <p:spPr>
          <a:xfrm>
            <a:off x="596313" y="1199359"/>
            <a:ext cx="3173694" cy="5954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6600" dirty="0">
                <a:solidFill>
                  <a:srgbClr val="44D123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10%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48A03075-6D7D-C5F3-A2C9-0B2A57D7C269}"/>
              </a:ext>
            </a:extLst>
          </p:cNvPr>
          <p:cNvSpPr txBox="1">
            <a:spLocks/>
          </p:cNvSpPr>
          <p:nvPr/>
        </p:nvSpPr>
        <p:spPr>
          <a:xfrm>
            <a:off x="630176" y="1146598"/>
            <a:ext cx="2517326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kern="1200" dirty="0">
                <a:solidFill>
                  <a:srgbClr val="44D123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ФЛАГМАНСКИЕ</a:t>
            </a:r>
            <a:endParaRPr lang="ru-RU" sz="1800" b="1" dirty="0">
              <a:solidFill>
                <a:srgbClr val="44D123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27B652B-9BB6-D746-924B-EEB95393C8DC}"/>
              </a:ext>
            </a:extLst>
          </p:cNvPr>
          <p:cNvSpPr txBox="1">
            <a:spLocks/>
          </p:cNvSpPr>
          <p:nvPr/>
        </p:nvSpPr>
        <p:spPr>
          <a:xfrm>
            <a:off x="4847067" y="2188819"/>
            <a:ext cx="6491350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Качественная контентная политика и продвижение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D7396AF-1269-7980-BE02-EAB9D10AD67D}"/>
              </a:ext>
            </a:extLst>
          </p:cNvPr>
          <p:cNvSpPr txBox="1">
            <a:spLocks/>
          </p:cNvSpPr>
          <p:nvPr/>
        </p:nvSpPr>
        <p:spPr>
          <a:xfrm>
            <a:off x="4637025" y="1192290"/>
            <a:ext cx="3539043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Правительство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Социально значимые РОИВы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Города, муниципальные районы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Крупнейшие, знаковые школы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64C4DE8-D40D-8660-CBD9-6EEE5F0F267B}"/>
              </a:ext>
            </a:extLst>
          </p:cNvPr>
          <p:cNvSpPr txBox="1">
            <a:spLocks/>
          </p:cNvSpPr>
          <p:nvPr/>
        </p:nvSpPr>
        <p:spPr>
          <a:xfrm>
            <a:off x="7981920" y="1192290"/>
            <a:ext cx="3356496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Вузы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Крупнейшие больницы и поликлиники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Дворцы культуры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Важнейшие спортивные центры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8C2FC668-77E9-2C8C-81C9-B93DC56EA57F}"/>
              </a:ext>
            </a:extLst>
          </p:cNvPr>
          <p:cNvSpPr>
            <a:spLocks/>
          </p:cNvSpPr>
          <p:nvPr/>
        </p:nvSpPr>
        <p:spPr>
          <a:xfrm>
            <a:off x="371475" y="2859640"/>
            <a:ext cx="11254536" cy="1751038"/>
          </a:xfrm>
          <a:prstGeom prst="roundRect">
            <a:avLst>
              <a:gd name="adj" fmla="val 13413"/>
            </a:avLst>
          </a:prstGeom>
          <a:solidFill>
            <a:srgbClr val="1E2F3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reezing" dir="t">
              <a:rot lat="0" lon="0" rev="2700000"/>
            </a:lightRig>
          </a:scene3d>
          <a:sp3d extrusionH="76200" prstMaterial="translucentPowder">
            <a:bevelT w="12700" h="25400"/>
            <a:extrusionClr>
              <a:srgbClr val="AFD9FF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6000" tIns="144000" rIns="216000" rtlCol="0" anchor="t"/>
          <a:lstStyle/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ru-RU" sz="14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23F03D08-93EB-EDDB-3025-F3345C0BBE98}"/>
              </a:ext>
            </a:extLst>
          </p:cNvPr>
          <p:cNvSpPr txBox="1">
            <a:spLocks/>
          </p:cNvSpPr>
          <p:nvPr/>
        </p:nvSpPr>
        <p:spPr>
          <a:xfrm>
            <a:off x="565989" y="3103795"/>
            <a:ext cx="4318454" cy="5954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6600" dirty="0">
                <a:solidFill>
                  <a:srgbClr val="9FC82C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≈60%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F9E539B9-D964-420B-4FA5-E36D649EF8AC}"/>
              </a:ext>
            </a:extLst>
          </p:cNvPr>
          <p:cNvSpPr txBox="1">
            <a:spLocks/>
          </p:cNvSpPr>
          <p:nvPr/>
        </p:nvSpPr>
        <p:spPr>
          <a:xfrm>
            <a:off x="630176" y="3039459"/>
            <a:ext cx="1924548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kern="1200" dirty="0">
                <a:solidFill>
                  <a:srgbClr val="9FC82C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АКТИВНЫЕ</a:t>
            </a:r>
            <a:endParaRPr lang="ru-RU" sz="1800" b="1" dirty="0">
              <a:solidFill>
                <a:srgbClr val="9FC82C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07185FA1-8666-F8A0-978A-0DAC0C63B251}"/>
              </a:ext>
            </a:extLst>
          </p:cNvPr>
          <p:cNvSpPr txBox="1">
            <a:spLocks/>
          </p:cNvSpPr>
          <p:nvPr/>
        </p:nvSpPr>
        <p:spPr>
          <a:xfrm>
            <a:off x="4847067" y="4081680"/>
            <a:ext cx="6491350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Не менее 3-х публикаций в неделю + ответы на вопросы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BCB481FB-6B50-7529-C0C1-6F55F721DC05}"/>
              </a:ext>
            </a:extLst>
          </p:cNvPr>
          <p:cNvSpPr txBox="1">
            <a:spLocks/>
          </p:cNvSpPr>
          <p:nvPr/>
        </p:nvSpPr>
        <p:spPr>
          <a:xfrm>
            <a:off x="4637025" y="3085151"/>
            <a:ext cx="3539043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8097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200" b="1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Типичные — малые и средние: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Школы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Детские сады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Больницы и поликлиники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8604958F-3AFF-F72E-6E18-B0EB01C70B0B}"/>
              </a:ext>
            </a:extLst>
          </p:cNvPr>
          <p:cNvSpPr txBox="1">
            <a:spLocks/>
          </p:cNvSpPr>
          <p:nvPr/>
        </p:nvSpPr>
        <p:spPr>
          <a:xfrm>
            <a:off x="7981920" y="3346162"/>
            <a:ext cx="3356496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ОМСУ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Учреждения культуры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Спортивные объекты</a:t>
            </a:r>
          </a:p>
        </p:txBody>
      </p:sp>
      <p:sp>
        <p:nvSpPr>
          <p:cNvPr id="15" name="Прямоугольник: скругленные углы 21">
            <a:extLst>
              <a:ext uri="{FF2B5EF4-FFF2-40B4-BE49-F238E27FC236}">
                <a16:creationId xmlns:a16="http://schemas.microsoft.com/office/drawing/2014/main" id="{526CEC31-B44D-3BBA-8FA2-2FE5A8375EE0}"/>
              </a:ext>
            </a:extLst>
          </p:cNvPr>
          <p:cNvSpPr>
            <a:spLocks/>
          </p:cNvSpPr>
          <p:nvPr/>
        </p:nvSpPr>
        <p:spPr>
          <a:xfrm>
            <a:off x="371475" y="4752501"/>
            <a:ext cx="11254536" cy="1751038"/>
          </a:xfrm>
          <a:prstGeom prst="roundRect">
            <a:avLst>
              <a:gd name="adj" fmla="val 13413"/>
            </a:avLst>
          </a:prstGeom>
          <a:solidFill>
            <a:srgbClr val="1E2F3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freezing" dir="t">
              <a:rot lat="0" lon="0" rev="2700000"/>
            </a:lightRig>
          </a:scene3d>
          <a:sp3d extrusionH="76200" prstMaterial="translucentPowder">
            <a:bevelT w="12700" h="25400"/>
            <a:extrusionClr>
              <a:srgbClr val="AFD9FF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6000" tIns="144000" rIns="216000" rtlCol="0" anchor="t"/>
          <a:lstStyle/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ru-RU" sz="14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59AC5C27-4FDB-DEEA-9ED2-7BB6DED58F75}"/>
              </a:ext>
            </a:extLst>
          </p:cNvPr>
          <p:cNvSpPr txBox="1">
            <a:spLocks/>
          </p:cNvSpPr>
          <p:nvPr/>
        </p:nvSpPr>
        <p:spPr>
          <a:xfrm>
            <a:off x="4847067" y="5951391"/>
            <a:ext cx="6491350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Госпаблик верифицирован, оформлен. Ведение опционально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9F94C343-9573-C7AE-31DA-3431A946EC8F}"/>
              </a:ext>
            </a:extLst>
          </p:cNvPr>
          <p:cNvSpPr txBox="1">
            <a:spLocks/>
          </p:cNvSpPr>
          <p:nvPr/>
        </p:nvSpPr>
        <p:spPr>
          <a:xfrm>
            <a:off x="4637025" y="4978012"/>
            <a:ext cx="2485893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Муниципалитеты</a:t>
            </a:r>
            <a:b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с количеством жителей</a:t>
            </a:r>
            <a:b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менее 1000 и все организации</a:t>
            </a:r>
            <a:b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в таких муниципалитетах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790ADABB-2914-E70C-EA30-111BFFD63497}"/>
              </a:ext>
            </a:extLst>
          </p:cNvPr>
          <p:cNvSpPr txBox="1">
            <a:spLocks/>
          </p:cNvSpPr>
          <p:nvPr/>
        </p:nvSpPr>
        <p:spPr>
          <a:xfrm>
            <a:off x="7981920" y="4974740"/>
            <a:ext cx="3356496" cy="69390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Морги, кладбища, судмедэкспертиза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Контрольно-счетные органы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Малокомплектные учреждения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ru-RU" sz="1200" kern="1200" dirty="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Судебные органы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ru-RU" sz="1200" kern="1200" dirty="0">
              <a:solidFill>
                <a:schemeClr val="bg1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ru-RU" sz="1200" kern="1200" dirty="0">
              <a:solidFill>
                <a:schemeClr val="bg1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115DC0F-CDBA-6840-254F-3985F6A2BAA6}"/>
              </a:ext>
            </a:extLst>
          </p:cNvPr>
          <p:cNvSpPr txBox="1">
            <a:spLocks/>
          </p:cNvSpPr>
          <p:nvPr/>
        </p:nvSpPr>
        <p:spPr>
          <a:xfrm>
            <a:off x="654480" y="2212083"/>
            <a:ext cx="4006849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kern="1200" dirty="0">
                <a:solidFill>
                  <a:srgbClr val="44D123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200 ПАБЛИКОВ В СРЕДНЕМ НА РЕГИОН</a:t>
            </a:r>
            <a:endParaRPr lang="ru-RU" sz="1400" b="1" dirty="0">
              <a:solidFill>
                <a:srgbClr val="44D123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9AFE3938-21E0-C24A-5F7E-69754FA9AD44}"/>
              </a:ext>
            </a:extLst>
          </p:cNvPr>
          <p:cNvSpPr txBox="1">
            <a:spLocks/>
          </p:cNvSpPr>
          <p:nvPr/>
        </p:nvSpPr>
        <p:spPr>
          <a:xfrm>
            <a:off x="654480" y="4084264"/>
            <a:ext cx="4006849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kern="1200" dirty="0">
                <a:solidFill>
                  <a:srgbClr val="9FC82C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1200 ПАБЛИКОВ В СРЕДНЕМ НА РЕГИОН</a:t>
            </a:r>
            <a:endParaRPr lang="ru-RU" sz="1400" b="1" dirty="0">
              <a:solidFill>
                <a:srgbClr val="9FC82C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DF047953-B012-E732-A8AE-C05843AD16F1}"/>
              </a:ext>
            </a:extLst>
          </p:cNvPr>
          <p:cNvSpPr txBox="1">
            <a:spLocks/>
          </p:cNvSpPr>
          <p:nvPr/>
        </p:nvSpPr>
        <p:spPr>
          <a:xfrm>
            <a:off x="596313" y="4932320"/>
            <a:ext cx="1924548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kern="1200" dirty="0">
                <a:solidFill>
                  <a:schemeClr val="bg1">
                    <a:lumMod val="7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ВИЗИТКИ</a:t>
            </a:r>
            <a:endParaRPr lang="ru-RU" sz="1800" b="1" dirty="0">
              <a:solidFill>
                <a:schemeClr val="bg1">
                  <a:lumMod val="75000"/>
                </a:schemeClr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9822A54-BFE2-74BA-67C7-94D4A08C7F32}"/>
              </a:ext>
            </a:extLst>
          </p:cNvPr>
          <p:cNvSpPr txBox="1">
            <a:spLocks/>
          </p:cNvSpPr>
          <p:nvPr/>
        </p:nvSpPr>
        <p:spPr>
          <a:xfrm>
            <a:off x="498677" y="4997890"/>
            <a:ext cx="4318454" cy="5954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6600" dirty="0">
                <a:solidFill>
                  <a:schemeClr val="bg1">
                    <a:lumMod val="75000"/>
                  </a:schemeClr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≈30%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531FCDC9-E8A0-F5A8-421F-DBB572D4F4F1}"/>
              </a:ext>
            </a:extLst>
          </p:cNvPr>
          <p:cNvSpPr txBox="1">
            <a:spLocks/>
          </p:cNvSpPr>
          <p:nvPr/>
        </p:nvSpPr>
        <p:spPr>
          <a:xfrm>
            <a:off x="630176" y="6003417"/>
            <a:ext cx="4006849" cy="429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kern="1200" dirty="0">
                <a:solidFill>
                  <a:schemeClr val="bg1">
                    <a:lumMod val="7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600 ПАБЛИКОВ В СРЕДНЕМ НА РЕГИОН</a:t>
            </a:r>
            <a:endParaRPr lang="ru-RU" sz="1400" b="1" dirty="0">
              <a:solidFill>
                <a:schemeClr val="bg1">
                  <a:lumMod val="75000"/>
                </a:schemeClr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A3BBD971-7DC8-7C46-8A59-6C94CAB7748E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ПРИОРИТЕЗАЦИЯ</a:t>
            </a:r>
            <a:endParaRPr lang="ru-RU" sz="3600" dirty="0">
              <a:solidFill>
                <a:srgbClr val="3FA3FF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22811DE-104C-8293-3543-D398006F1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49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B4A32FD-9218-47D1-B0A3-77EE969F84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29" y="0"/>
            <a:ext cx="12225229" cy="6858000"/>
          </a:xfrm>
          <a:prstGeom prst="rect">
            <a:avLst/>
          </a:prstGeom>
        </p:spPr>
      </p:pic>
      <p:sp>
        <p:nvSpPr>
          <p:cNvPr id="41" name="Прямоугольник: скругленные углы 29">
            <a:extLst>
              <a:ext uri="{FF2B5EF4-FFF2-40B4-BE49-F238E27FC236}">
                <a16:creationId xmlns:a16="http://schemas.microsoft.com/office/drawing/2014/main" id="{21C5D8EB-DC6F-4165-B322-D30A32B1CE3F}"/>
              </a:ext>
            </a:extLst>
          </p:cNvPr>
          <p:cNvSpPr/>
          <p:nvPr/>
        </p:nvSpPr>
        <p:spPr>
          <a:xfrm>
            <a:off x="-1" y="0"/>
            <a:ext cx="12225229" cy="685799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>
                  <a:alpha val="4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AC8B4E56-1284-426E-8DBD-986D317DC152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C7DC21D-9B20-4836-86EB-FFC3F0923C9D}"/>
              </a:ext>
            </a:extLst>
          </p:cNvPr>
          <p:cNvGraphicFramePr/>
          <p:nvPr/>
        </p:nvGraphicFramePr>
        <p:xfrm>
          <a:off x="4288721" y="135028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5AA58F-D5FD-2183-31D3-1250071B4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9BD8-1DA8-4D96-B7C0-609510590385}" type="slidenum">
              <a:rPr lang="ru-RU" smtClean="0"/>
              <a:t>19</a:t>
            </a:fld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22811DE-104C-8293-3543-D398006F1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61377" y="268284"/>
            <a:ext cx="259148" cy="38354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27C52F-FD81-85DE-6A42-63A8B15895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116" t="26789" r="4640" b="21423"/>
          <a:stretch/>
        </p:blipFill>
        <p:spPr>
          <a:xfrm>
            <a:off x="3646978" y="1302808"/>
            <a:ext cx="7706822" cy="4964496"/>
          </a:xfrm>
          <a:prstGeom prst="roundRect">
            <a:avLst>
              <a:gd name="adj" fmla="val 4558"/>
            </a:avLst>
          </a:prstGeom>
          <a:effectLst>
            <a:outerShdw blurRad="1270000" dist="38100" dir="8100000" algn="tr" rotWithShape="0">
              <a:srgbClr val="3FA3FF">
                <a:alpha val="40000"/>
              </a:srgb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3666BDF-5AC4-F085-F0A0-B8C4B25764F1}"/>
              </a:ext>
            </a:extLst>
          </p:cNvPr>
          <p:cNvSpPr txBox="1"/>
          <p:nvPr/>
        </p:nvSpPr>
        <p:spPr>
          <a:xfrm>
            <a:off x="407720" y="2831484"/>
            <a:ext cx="30598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Вам достаточно или недостаточно информации</a:t>
            </a:r>
            <a:br>
              <a:rPr lang="ru-RU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деятельности органов государственной власти</a:t>
            </a:r>
            <a:br>
              <a:rPr lang="ru-RU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интернете, социальных сетях и мессенджерах?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6820A8-14F1-EB3D-DD1F-AAA4BE6B8BC4}"/>
              </a:ext>
            </a:extLst>
          </p:cNvPr>
          <p:cNvSpPr txBox="1"/>
          <p:nvPr/>
        </p:nvSpPr>
        <p:spPr>
          <a:xfrm>
            <a:off x="95865" y="5484502"/>
            <a:ext cx="33717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Социологическое агентство «Вебер»,</a:t>
            </a:r>
            <a:b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АНО «Диалог Регионы»,</a:t>
            </a:r>
            <a:b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ноябрь 2023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86C01952-1C7B-5B14-7847-B1F75276A371}"/>
              </a:ext>
            </a:extLst>
          </p:cNvPr>
          <p:cNvSpPr txBox="1">
            <a:spLocks/>
          </p:cNvSpPr>
          <p:nvPr/>
        </p:nvSpPr>
        <p:spPr>
          <a:xfrm>
            <a:off x="295512" y="154616"/>
            <a:ext cx="9631172" cy="9855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solidFill>
                  <a:srgbClr val="3FA3FF"/>
                </a:solidFill>
                <a:latin typeface="CoFo Kak Black" panose="020B0A05030202020204" pitchFamily="34" charset="-52"/>
                <a:ea typeface="CoFo Kak Black" panose="020B0A05030202020204" pitchFamily="34" charset="-52"/>
              </a:rPr>
              <a:t>ПРИОРИТЕЗАЦИЯ</a:t>
            </a:r>
            <a:endParaRPr lang="ru-RU" sz="3600" dirty="0">
              <a:solidFill>
                <a:srgbClr val="3FA3FF"/>
              </a:solidFill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74670C6-9259-CB75-1629-46DC9D800DC2}"/>
              </a:ext>
            </a:extLst>
          </p:cNvPr>
          <p:cNvCxnSpPr/>
          <p:nvPr/>
        </p:nvCxnSpPr>
        <p:spPr>
          <a:xfrm>
            <a:off x="395610" y="2755075"/>
            <a:ext cx="2953232" cy="0"/>
          </a:xfrm>
          <a:prstGeom prst="line">
            <a:avLst/>
          </a:prstGeom>
          <a:ln w="12700">
            <a:solidFill>
              <a:srgbClr val="3FA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82127CE-8875-9BF0-A9D6-33AB57164709}"/>
              </a:ext>
            </a:extLst>
          </p:cNvPr>
          <p:cNvCxnSpPr/>
          <p:nvPr/>
        </p:nvCxnSpPr>
        <p:spPr>
          <a:xfrm>
            <a:off x="448931" y="4662219"/>
            <a:ext cx="2953232" cy="0"/>
          </a:xfrm>
          <a:prstGeom prst="line">
            <a:avLst/>
          </a:prstGeom>
          <a:ln w="12700">
            <a:solidFill>
              <a:srgbClr val="3FA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6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2501</TotalTime>
  <Words>1100</Words>
  <Application>Microsoft Macintosh PowerPoint</Application>
  <PresentationFormat>Широкоэкранный</PresentationFormat>
  <Paragraphs>283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CoFo Kak Black</vt:lpstr>
      <vt:lpstr>Inter</vt:lpstr>
      <vt:lpstr>Inter Black</vt:lpstr>
      <vt:lpstr>Inter Bold</vt:lpstr>
      <vt:lpstr>Inter Medium</vt:lpstr>
      <vt:lpstr>Inter SemiBold</vt:lpstr>
      <vt:lpstr>Suisse Intl</vt:lpstr>
      <vt:lpstr>Tahoma</vt:lpstr>
      <vt:lpstr>Тема Office</vt:lpstr>
      <vt:lpstr>РАБОТА РЕГИОНОВ С ГОСПАБЛИКАМИ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ГОСДИЖИТАЛ 12.10                   13.10</dc:title>
  <dc:creator>Волкова Яна Николаевна</dc:creator>
  <cp:lastModifiedBy>Андрей Цепелев</cp:lastModifiedBy>
  <cp:revision>126</cp:revision>
  <dcterms:created xsi:type="dcterms:W3CDTF">2023-10-04T07:37:45Z</dcterms:created>
  <dcterms:modified xsi:type="dcterms:W3CDTF">2023-10-26T16:34:23Z</dcterms:modified>
</cp:coreProperties>
</file>